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бдульманов Артем" userId="4cb97dbbe6c968ba" providerId="LiveId" clId="{6CD71098-02F6-4553-A428-4EC2E18AEF91}"/>
    <pc:docChg chg="custSel addSld delSld modSld">
      <pc:chgData name="Абдульманов Артем" userId="4cb97dbbe6c968ba" providerId="LiveId" clId="{6CD71098-02F6-4553-A428-4EC2E18AEF91}" dt="2024-01-25T12:54:45.311" v="516"/>
      <pc:docMkLst>
        <pc:docMk/>
      </pc:docMkLst>
      <pc:sldChg chg="addSp modSp mod">
        <pc:chgData name="Абдульманов Артем" userId="4cb97dbbe6c968ba" providerId="LiveId" clId="{6CD71098-02F6-4553-A428-4EC2E18AEF91}" dt="2024-01-25T12:37:24.650" v="70" actId="1076"/>
        <pc:sldMkLst>
          <pc:docMk/>
          <pc:sldMk cId="2027481684" sldId="256"/>
        </pc:sldMkLst>
        <pc:spChg chg="mod">
          <ac:chgData name="Абдульманов Артем" userId="4cb97dbbe6c968ba" providerId="LiveId" clId="{6CD71098-02F6-4553-A428-4EC2E18AEF91}" dt="2024-01-25T12:34:10.825" v="22" actId="14100"/>
          <ac:spMkLst>
            <pc:docMk/>
            <pc:sldMk cId="2027481684" sldId="256"/>
            <ac:spMk id="2" creationId="{F0F8FE3A-9ECF-C88F-6441-746C7F2D6F63}"/>
          </ac:spMkLst>
        </pc:spChg>
        <pc:picChg chg="add mod ord modCrop">
          <ac:chgData name="Абдульманов Артем" userId="4cb97dbbe6c968ba" providerId="LiveId" clId="{6CD71098-02F6-4553-A428-4EC2E18AEF91}" dt="2024-01-25T12:36:49.005" v="60" actId="1076"/>
          <ac:picMkLst>
            <pc:docMk/>
            <pc:sldMk cId="2027481684" sldId="256"/>
            <ac:picMk id="5" creationId="{6E5ACA46-777C-FCCB-B47A-C6652E4E8C1D}"/>
          </ac:picMkLst>
        </pc:picChg>
        <pc:picChg chg="add mod ord modCrop">
          <ac:chgData name="Абдульманов Артем" userId="4cb97dbbe6c968ba" providerId="LiveId" clId="{6CD71098-02F6-4553-A428-4EC2E18AEF91}" dt="2024-01-25T12:37:22.201" v="69" actId="1076"/>
          <ac:picMkLst>
            <pc:docMk/>
            <pc:sldMk cId="2027481684" sldId="256"/>
            <ac:picMk id="7" creationId="{D6644137-DF37-9C30-D56F-F7080BBA1F02}"/>
          </ac:picMkLst>
        </pc:picChg>
        <pc:picChg chg="add mod modCrop">
          <ac:chgData name="Абдульманов Артем" userId="4cb97dbbe6c968ba" providerId="LiveId" clId="{6CD71098-02F6-4553-A428-4EC2E18AEF91}" dt="2024-01-25T12:34:58.556" v="31" actId="1076"/>
          <ac:picMkLst>
            <pc:docMk/>
            <pc:sldMk cId="2027481684" sldId="256"/>
            <ac:picMk id="9" creationId="{05FE228B-DEAD-48D9-F380-836A156F0EAC}"/>
          </ac:picMkLst>
        </pc:picChg>
        <pc:picChg chg="add mod modCrop">
          <ac:chgData name="Абдульманов Артем" userId="4cb97dbbe6c968ba" providerId="LiveId" clId="{6CD71098-02F6-4553-A428-4EC2E18AEF91}" dt="2024-01-25T12:36:51.170" v="61" actId="1076"/>
          <ac:picMkLst>
            <pc:docMk/>
            <pc:sldMk cId="2027481684" sldId="256"/>
            <ac:picMk id="11" creationId="{9FBCA157-44BF-A56F-1706-DCA4B5FA609F}"/>
          </ac:picMkLst>
        </pc:picChg>
        <pc:picChg chg="add mod modCrop">
          <ac:chgData name="Абдульманов Артем" userId="4cb97dbbe6c968ba" providerId="LiveId" clId="{6CD71098-02F6-4553-A428-4EC2E18AEF91}" dt="2024-01-25T12:36:37.020" v="56" actId="1076"/>
          <ac:picMkLst>
            <pc:docMk/>
            <pc:sldMk cId="2027481684" sldId="256"/>
            <ac:picMk id="13" creationId="{559322C4-B978-8A87-13E6-390A519FAA2E}"/>
          </ac:picMkLst>
        </pc:picChg>
        <pc:picChg chg="add mod modCrop">
          <ac:chgData name="Абдульманов Артем" userId="4cb97dbbe6c968ba" providerId="LiveId" clId="{6CD71098-02F6-4553-A428-4EC2E18AEF91}" dt="2024-01-25T12:36:42.108" v="58" actId="688"/>
          <ac:picMkLst>
            <pc:docMk/>
            <pc:sldMk cId="2027481684" sldId="256"/>
            <ac:picMk id="15" creationId="{E04D3BDC-AA0E-1D1F-68B7-AAA471F6D614}"/>
          </ac:picMkLst>
        </pc:picChg>
        <pc:picChg chg="add mod modCrop">
          <ac:chgData name="Абдульманов Артем" userId="4cb97dbbe6c968ba" providerId="LiveId" clId="{6CD71098-02F6-4553-A428-4EC2E18AEF91}" dt="2024-01-25T12:37:24.650" v="70" actId="1076"/>
          <ac:picMkLst>
            <pc:docMk/>
            <pc:sldMk cId="2027481684" sldId="256"/>
            <ac:picMk id="17" creationId="{5B3124E7-AEDC-B9C1-0D0B-CD49064387F7}"/>
          </ac:picMkLst>
        </pc:picChg>
      </pc:sldChg>
      <pc:sldChg chg="addSp delSp modSp mod">
        <pc:chgData name="Абдульманов Артем" userId="4cb97dbbe6c968ba" providerId="LiveId" clId="{6CD71098-02F6-4553-A428-4EC2E18AEF91}" dt="2024-01-25T12:41:51.511" v="308" actId="1076"/>
        <pc:sldMkLst>
          <pc:docMk/>
          <pc:sldMk cId="2086522465" sldId="257"/>
        </pc:sldMkLst>
        <pc:picChg chg="add del mod modCrop">
          <ac:chgData name="Абдульманов Артем" userId="4cb97dbbe6c968ba" providerId="LiveId" clId="{6CD71098-02F6-4553-A428-4EC2E18AEF91}" dt="2024-01-25T12:40:22.996" v="291" actId="478"/>
          <ac:picMkLst>
            <pc:docMk/>
            <pc:sldMk cId="2086522465" sldId="257"/>
            <ac:picMk id="5" creationId="{6655B0BD-8101-D14C-022B-094CC82BC9AB}"/>
          </ac:picMkLst>
        </pc:picChg>
        <pc:picChg chg="add mod ord">
          <ac:chgData name="Абдульманов Артем" userId="4cb97dbbe6c968ba" providerId="LiveId" clId="{6CD71098-02F6-4553-A428-4EC2E18AEF91}" dt="2024-01-25T12:41:51.511" v="308" actId="1076"/>
          <ac:picMkLst>
            <pc:docMk/>
            <pc:sldMk cId="2086522465" sldId="257"/>
            <ac:picMk id="7" creationId="{8C9ABA0A-48A8-77CD-0117-DD8EFC25A32C}"/>
          </ac:picMkLst>
        </pc:picChg>
      </pc:sldChg>
      <pc:sldChg chg="new del">
        <pc:chgData name="Абдульманов Артем" userId="4cb97dbbe6c968ba" providerId="LiveId" clId="{6CD71098-02F6-4553-A428-4EC2E18AEF91}" dt="2024-01-25T12:42:29.293" v="311" actId="2696"/>
        <pc:sldMkLst>
          <pc:docMk/>
          <pc:sldMk cId="2513964507" sldId="258"/>
        </pc:sldMkLst>
      </pc:sldChg>
      <pc:sldChg chg="modSp new mod">
        <pc:chgData name="Абдульманов Артем" userId="4cb97dbbe6c968ba" providerId="LiveId" clId="{6CD71098-02F6-4553-A428-4EC2E18AEF91}" dt="2024-01-25T12:50:58.149" v="477" actId="20577"/>
        <pc:sldMkLst>
          <pc:docMk/>
          <pc:sldMk cId="1506343272" sldId="259"/>
        </pc:sldMkLst>
        <pc:spChg chg="mod">
          <ac:chgData name="Абдульманов Артем" userId="4cb97dbbe6c968ba" providerId="LiveId" clId="{6CD71098-02F6-4553-A428-4EC2E18AEF91}" dt="2024-01-25T12:47:29.268" v="350" actId="20577"/>
          <ac:spMkLst>
            <pc:docMk/>
            <pc:sldMk cId="1506343272" sldId="259"/>
            <ac:spMk id="2" creationId="{D3CFE0FA-E8F8-3BB1-96C0-71C64758613A}"/>
          </ac:spMkLst>
        </pc:spChg>
        <pc:spChg chg="mod">
          <ac:chgData name="Абдульманов Артем" userId="4cb97dbbe6c968ba" providerId="LiveId" clId="{6CD71098-02F6-4553-A428-4EC2E18AEF91}" dt="2024-01-25T12:50:58.149" v="477" actId="20577"/>
          <ac:spMkLst>
            <pc:docMk/>
            <pc:sldMk cId="1506343272" sldId="259"/>
            <ac:spMk id="3" creationId="{EBEFA57F-C241-395E-D945-00EBCA1BC164}"/>
          </ac:spMkLst>
        </pc:spChg>
      </pc:sldChg>
      <pc:sldChg chg="modSp new mod">
        <pc:chgData name="Абдульманов Артем" userId="4cb97dbbe6c968ba" providerId="LiveId" clId="{6CD71098-02F6-4553-A428-4EC2E18AEF91}" dt="2024-01-25T12:54:45.311" v="516"/>
        <pc:sldMkLst>
          <pc:docMk/>
          <pc:sldMk cId="4177903890" sldId="260"/>
        </pc:sldMkLst>
        <pc:spChg chg="mod">
          <ac:chgData name="Абдульманов Артем" userId="4cb97dbbe6c968ba" providerId="LiveId" clId="{6CD71098-02F6-4553-A428-4EC2E18AEF91}" dt="2024-01-25T12:54:45.311" v="516"/>
          <ac:spMkLst>
            <pc:docMk/>
            <pc:sldMk cId="4177903890" sldId="260"/>
            <ac:spMk id="2" creationId="{BE61DD7D-B583-8889-C11F-7DCFC003AB77}"/>
          </ac:spMkLst>
        </pc:spChg>
        <pc:spChg chg="mod">
          <ac:chgData name="Абдульманов Артем" userId="4cb97dbbe6c968ba" providerId="LiveId" clId="{6CD71098-02F6-4553-A428-4EC2E18AEF91}" dt="2024-01-25T12:53:21.652" v="514" actId="14100"/>
          <ac:spMkLst>
            <pc:docMk/>
            <pc:sldMk cId="4177903890" sldId="260"/>
            <ac:spMk id="3" creationId="{C07A76D7-1916-AF81-B2CD-2942C808C9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2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34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0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3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9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93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6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4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6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2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6E882-C9BA-40E7-B0BE-5E2227CEB951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539A-C06B-4D2B-A399-351915D60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43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644137-DF37-9C30-D56F-F7080BBA1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53" r="21004" b="39981"/>
          <a:stretch/>
        </p:blipFill>
        <p:spPr>
          <a:xfrm rot="10800000" flipH="1">
            <a:off x="1199409" y="1496166"/>
            <a:ext cx="775854" cy="1015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ACA46-777C-FCCB-B47A-C6652E4E8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5" b="65029"/>
          <a:stretch/>
        </p:blipFill>
        <p:spPr>
          <a:xfrm>
            <a:off x="11039855" y="5183674"/>
            <a:ext cx="750125" cy="7184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8FE3A-9ECF-C88F-6441-746C7F2D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322" y="1662690"/>
            <a:ext cx="8793677" cy="2387600"/>
          </a:xfrm>
        </p:spPr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ТЕТРИС</a:t>
            </a:r>
            <a:r>
              <a:rPr lang="en-US" dirty="0"/>
              <a:t>” </a:t>
            </a:r>
            <a:r>
              <a:rPr lang="ru-RU" dirty="0"/>
              <a:t>на </a:t>
            </a:r>
            <a:r>
              <a:rPr lang="en-US" dirty="0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45AFE9-1D57-78C2-1156-B2BF8B7B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4790" y="6410552"/>
            <a:ext cx="4572000" cy="673079"/>
          </a:xfrm>
        </p:spPr>
        <p:txBody>
          <a:bodyPr>
            <a:normAutofit/>
          </a:bodyPr>
          <a:lstStyle/>
          <a:p>
            <a:pPr algn="r"/>
            <a:r>
              <a:rPr lang="ru-RU" sz="1400" dirty="0"/>
              <a:t>Выполнил: Абдульманов Артём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FE228B-DEAD-48D9-F380-836A156F0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3209" r="87307" b="35528"/>
          <a:stretch/>
        </p:blipFill>
        <p:spPr>
          <a:xfrm rot="5400000">
            <a:off x="5631426" y="4654"/>
            <a:ext cx="465491" cy="15796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BCA157-44BF-A56F-1706-DCA4B5FA6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3" t="66698" r="32054"/>
          <a:stretch/>
        </p:blipFill>
        <p:spPr>
          <a:xfrm rot="5400000">
            <a:off x="4279073" y="4522306"/>
            <a:ext cx="1157843" cy="6712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9322C4-B978-8A87-13E6-390A519FA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4" r="69173"/>
          <a:stretch/>
        </p:blipFill>
        <p:spPr>
          <a:xfrm>
            <a:off x="10222675" y="748831"/>
            <a:ext cx="619496" cy="3974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4D3BDC-AA0E-1D1F-68B7-AAA471F6D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5" t="64471"/>
          <a:stretch/>
        </p:blipFill>
        <p:spPr>
          <a:xfrm rot="5400000">
            <a:off x="627416" y="5692569"/>
            <a:ext cx="1017316" cy="71798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B3124E7-AEDC-B9C1-0D0B-CD4906438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9" t="-4991" r="56139" b="50000"/>
          <a:stretch/>
        </p:blipFill>
        <p:spPr>
          <a:xfrm>
            <a:off x="10332351" y="3618493"/>
            <a:ext cx="671296" cy="8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8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9ABA0A-48A8-77CD-0117-DD8EFC25A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3" b="92386" l="9718" r="95611">
                        <a14:foregroundMark x1="25392" y1="18274" x2="10972" y2="5584"/>
                        <a14:foregroundMark x1="10972" y1="5584" x2="11285" y2="5584"/>
                        <a14:foregroundMark x1="57994" y1="6599" x2="12226" y2="2538"/>
                        <a14:foregroundMark x1="93730" y1="62944" x2="89028" y2="92386"/>
                        <a14:foregroundMark x1="89028" y1="92386" x2="43887" y2="91371"/>
                        <a14:foregroundMark x1="93730" y1="92386" x2="95611" y2="49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8887">
            <a:off x="9822490" y="-620878"/>
            <a:ext cx="3193247" cy="19720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2A096-6BD0-7168-FF1A-265E4AC7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</a:t>
            </a:r>
            <a:r>
              <a:rPr lang="en-US" dirty="0"/>
              <a:t>“</a:t>
            </a:r>
            <a:r>
              <a:rPr lang="ru-RU" dirty="0"/>
              <a:t>ТЕТРИС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7C1C-138C-BED3-867D-E0E86AF6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7" y="1781298"/>
            <a:ext cx="11519066" cy="53854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Игра "Тетрис", написанная на pygame, может использоваться как пример проекта для изучения программирования на Python и библиотеке pygame. Этот проект демонстрирует различные аспекты разработки игр, такие как обработка пользовательского ввода, управление движением объектов, обнаружение столкновений, отрисовка графики и многое другое.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Кроме того, разработка игры "Тетрис" на pygame может быть полезна для изучения следующих концепций: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1. Управление спрайтами и их движение по экрану.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2. Обработка пользовательского ввода для управления игровым процессом.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3. Работа с анимацией и звуками в игре.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4. Реализация логики игры, включая проверку заполненных линий и управление очками.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Таким образом, игра "Тетрис" на pygame может быть использована как обучающий проект для начинающих разработчиков, чтобы изучить основы создания игр на Python с использованием библиотеки pygame.</a:t>
            </a:r>
          </a:p>
        </p:txBody>
      </p:sp>
    </p:spTree>
    <p:extLst>
      <p:ext uri="{BB962C8B-B14F-4D97-AF65-F5344CB8AC3E}">
        <p14:creationId xmlns:p14="http://schemas.microsoft.com/office/powerpoint/2010/main" val="208652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FE0FA-E8F8-3BB1-96C0-71C64758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FA57F-C241-395E-D945-00EBCA1B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549730"/>
            <a:ext cx="11620005" cy="51479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Игра "Тетрис" написана на Python с использованием объектно-ориентированного программирования (ООП). Основная логика игры описана в функции </a:t>
            </a:r>
            <a:r>
              <a:rPr lang="ru-RU" sz="1800" dirty="0" err="1"/>
              <a:t>game_process</a:t>
            </a:r>
            <a:r>
              <a:rPr lang="ru-RU" sz="1800" dirty="0"/>
              <a:t>, которая управляет основными аспектами игрового процесса, такими как создание новых фигур, их движение и взаимодействие игрока с игровым полем. В программе присутствуют три класса: Board, Shape и TetrisGame. Класс TetrisGame является самым важным из них, поскольку отвечает за управление всей игрой, обработку пользовательского ввода, обновление экрана и отображение графики.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Класс Board отвечает за представление игрового поля и его  наполнение. Класс Shape используется для создания ТЕТРОМИНО И ХРАНЕНИИ ИХ ПАРАМЕТРОВ.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Таким образом, класс TetrisGame играет ключевую роль в управлении игровым процессом, включая взаимодействие с другими классами, обработку логики столкновений фигур с другими объектами на поле, КОНВЕРТАЦИЯ РАЗЛИЧНЫХ МЕТРИК  и управление отображением игрового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150634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1DD7D-B583-8889-C11F-7DCFC003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A76D7-1916-AF81-B2CD-2942C808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6" y="1858488"/>
            <a:ext cx="11685320" cy="4318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/>
              <a:t>Работа над игрой "Тетрис" на pygame позволила создать функциональную и увлекательную версию классической игры. Использование библиотеки pygame обеспечивает возможность создания графического интерфейса, обработки пользовательского ввода и управления анимациями, что делает игровой процесс более привлекательным для игроков.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В перспективе развития игры "Тетрис" на pygame можно рассмотреть следующие направления: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1. Добавление новых режимов игры, таких как режимы соревнований, кооперативного прохождения или специальные уровни сложности.</a:t>
            </a:r>
          </a:p>
          <a:p>
            <a:pPr marL="0" indent="0">
              <a:buNone/>
            </a:pPr>
            <a:r>
              <a:rPr lang="ru-RU" sz="1400" dirty="0"/>
              <a:t>2. Разработка более сложных алгоритмов управления фигурами, чтобы создать более интересный и динамичный геймплей.</a:t>
            </a:r>
          </a:p>
          <a:p>
            <a:pPr marL="0" indent="0">
              <a:buNone/>
            </a:pPr>
            <a:r>
              <a:rPr lang="ru-RU" sz="1400" dirty="0"/>
              <a:t>3. Внедрение мультиплеера для игры в "Тетрис" онлайн с друзьями или случайными соперниками.</a:t>
            </a:r>
          </a:p>
          <a:p>
            <a:pPr marL="0" indent="0">
              <a:buNone/>
            </a:pPr>
            <a:r>
              <a:rPr lang="ru-RU" sz="1400" dirty="0"/>
              <a:t>4. Улучшение графического оформления игры, добавление анимаций, звуковых эффектов и других элементов, чтобы сделать игровой процесс более привлекательным и захватывающим.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Работа над улучшением игры "Тетрис" на pygame может привести к созданию более интересной и разнообразной версии этой популярной игры, которая будет привлекать новых игроков и удовлетворять ожидания тех, кто уже знаком с классическим вариантом.</a:t>
            </a:r>
          </a:p>
        </p:txBody>
      </p:sp>
    </p:spTree>
    <p:extLst>
      <p:ext uri="{BB962C8B-B14F-4D97-AF65-F5344CB8AC3E}">
        <p14:creationId xmlns:p14="http://schemas.microsoft.com/office/powerpoint/2010/main" val="417790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Другая 2">
      <a:majorFont>
        <a:latin typeface="Chava"/>
        <a:ea typeface=""/>
        <a:cs typeface=""/>
      </a:majorFont>
      <a:minorFont>
        <a:latin typeface="Chav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479</Words>
  <Application>Microsoft Office PowerPoint</Application>
  <PresentationFormat>Широкоэкранный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Chava</vt:lpstr>
      <vt:lpstr>Office Theme</vt:lpstr>
      <vt:lpstr>Игра “ТЕТРИС” на pygame</vt:lpstr>
      <vt:lpstr>ПОЧЕМУ ИМЕННО “ТЕТРИС”</vt:lpstr>
      <vt:lpstr>РЕАЛИЗАЦИЯ ИГРЫ</vt:lpstr>
      <vt:lpstr>ВЫВОДЫ и ПЕРСПЕКТИВЫ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“ТЕТРИС” на pygame</dc:title>
  <dc:creator>Абдульманов Артем</dc:creator>
  <cp:lastModifiedBy>Абдульманов Артем</cp:lastModifiedBy>
  <cp:revision>2</cp:revision>
  <dcterms:created xsi:type="dcterms:W3CDTF">2024-01-25T12:28:33Z</dcterms:created>
  <dcterms:modified xsi:type="dcterms:W3CDTF">2024-01-25T12:54:50Z</dcterms:modified>
</cp:coreProperties>
</file>