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80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2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1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0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3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3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9204" y="655608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5977282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Abdulvahid Kilic, Admir Osmanovic, Joost Zonneveld, Omar Zoundri, Shreyas Pooran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6308381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 1J Groep 3</a:t>
            </a:r>
          </a:p>
        </p:txBody>
      </p:sp>
    </p:spTree>
    <p:extLst>
      <p:ext uri="{BB962C8B-B14F-4D97-AF65-F5344CB8AC3E}">
        <p14:creationId xmlns:p14="http://schemas.microsoft.com/office/powerpoint/2010/main" val="15926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gyazo.com/f1cbe30af41d119d49487ceabc1595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766888"/>
            <a:ext cx="5743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7237" y="603995"/>
            <a:ext cx="149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</a:p>
        </p:txBody>
      </p:sp>
      <p:pic>
        <p:nvPicPr>
          <p:cNvPr id="1028" name="Picture 4" descr="https://i.gyazo.com/7977fc032769e9fb32fa58f3bbfb55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4" y="2057"/>
            <a:ext cx="1089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2275" y="444158"/>
            <a:ext cx="6367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 – The Game</a:t>
            </a:r>
          </a:p>
        </p:txBody>
      </p:sp>
    </p:spTree>
    <p:extLst>
      <p:ext uri="{BB962C8B-B14F-4D97-AF65-F5344CB8AC3E}">
        <p14:creationId xmlns:p14="http://schemas.microsoft.com/office/powerpoint/2010/main" val="42784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9273" y="603995"/>
            <a:ext cx="231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end</a:t>
            </a:r>
          </a:p>
        </p:txBody>
      </p:sp>
      <p:pic>
        <p:nvPicPr>
          <p:cNvPr id="6146" name="Picture 2" descr="Image result for the end computer\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27"/>
            <a:ext cx="12191999" cy="6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Breedbeeld</PresentationFormat>
  <Paragraphs>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Adobe Fangsong Std R</vt:lpstr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</dc:creator>
  <cp:lastModifiedBy>Joost Zonneveld</cp:lastModifiedBy>
  <cp:revision>24</cp:revision>
  <dcterms:created xsi:type="dcterms:W3CDTF">2017-01-30T10:06:49Z</dcterms:created>
  <dcterms:modified xsi:type="dcterms:W3CDTF">2017-02-01T14:38:49Z</dcterms:modified>
</cp:coreProperties>
</file>