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80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2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5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1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10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9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7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3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3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5D42-DAE9-4335-9E54-3C2DF6875C16}" type="datetimeFigureOut">
              <a:rPr lang="nl-NL" smtClean="0"/>
              <a:t>30-1-2017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DEB5-CB32-4D0F-A30D-4A12C79457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0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9204" y="655608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5977282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Abdulvahid Kilic, Admir Osmanovic, Joost Zonneveld, Omar Zoundri, Shreyas Pooran</a:t>
            </a:r>
            <a:endParaRPr lang="nl-NL" sz="20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" y="6308381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 1J Groep 3</a:t>
            </a:r>
            <a:endParaRPr lang="nl-NL" sz="20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2317" y="643185"/>
            <a:ext cx="4187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Inhoudsopgave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501570"/>
            <a:ext cx="4698722" cy="2246769"/>
          </a:xfrm>
          <a:prstGeom prst="rect">
            <a:avLst/>
          </a:prstGeom>
          <a:solidFill>
            <a:schemeClr val="tx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800" b="1" dirty="0" smtClean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Spelregels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800" b="1" dirty="0" smtClean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8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 – The Game</a:t>
            </a:r>
          </a:p>
        </p:txBody>
      </p:sp>
    </p:spTree>
    <p:extLst>
      <p:ext uri="{BB962C8B-B14F-4D97-AF65-F5344CB8AC3E}">
        <p14:creationId xmlns:p14="http://schemas.microsoft.com/office/powerpoint/2010/main" val="47258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7237" y="603995"/>
            <a:ext cx="1497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Code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737530"/>
            <a:ext cx="3297698" cy="2246769"/>
          </a:xfrm>
          <a:prstGeom prst="rect">
            <a:avLst/>
          </a:prstGeom>
          <a:solidFill>
            <a:schemeClr val="tx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IDE – Pycharm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b="1" dirty="0" smtClean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GitKraken</a:t>
            </a:r>
            <a:endParaRPr lang="nl-NL" sz="28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28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7236" y="422461"/>
            <a:ext cx="1497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Code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6" y="1373436"/>
            <a:ext cx="10226947" cy="57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7236" y="422461"/>
            <a:ext cx="1497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Code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1243658"/>
            <a:ext cx="10433538" cy="5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1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4740" y="150567"/>
            <a:ext cx="2882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Spelregels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61" y="913304"/>
            <a:ext cx="6125277" cy="59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5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2275" y="444158"/>
            <a:ext cx="6367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 – The Game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46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55" y="2750"/>
            <a:ext cx="9628883" cy="68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1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9273" y="603995"/>
            <a:ext cx="2313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end</a:t>
            </a:r>
            <a:endParaRPr lang="nl-NL" sz="4400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6146" name="Picture 2" descr="Image result for the end computer\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827"/>
            <a:ext cx="12191999" cy="68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Fangsong Std 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</dc:creator>
  <cp:lastModifiedBy>Ark</cp:lastModifiedBy>
  <cp:revision>22</cp:revision>
  <dcterms:created xsi:type="dcterms:W3CDTF">2017-01-30T10:06:49Z</dcterms:created>
  <dcterms:modified xsi:type="dcterms:W3CDTF">2017-01-30T11:18:57Z</dcterms:modified>
</cp:coreProperties>
</file>