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61" r:id="rId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5D42-DAE9-4335-9E54-3C2DF6875C16}" type="datetimeFigureOut">
              <a:rPr lang="nl-NL" smtClean="0"/>
              <a:t>23-6-2018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DEB5-CB32-4D0F-A30D-4A12C79457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8808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5D42-DAE9-4335-9E54-3C2DF6875C16}" type="datetimeFigureOut">
              <a:rPr lang="nl-NL" smtClean="0"/>
              <a:t>23-6-2018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DEB5-CB32-4D0F-A30D-4A12C79457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3023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5D42-DAE9-4335-9E54-3C2DF6875C16}" type="datetimeFigureOut">
              <a:rPr lang="nl-NL" smtClean="0"/>
              <a:t>23-6-2018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DEB5-CB32-4D0F-A30D-4A12C79457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7157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5D42-DAE9-4335-9E54-3C2DF6875C16}" type="datetimeFigureOut">
              <a:rPr lang="nl-NL" smtClean="0"/>
              <a:t>23-6-2018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DEB5-CB32-4D0F-A30D-4A12C79457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4793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5D42-DAE9-4335-9E54-3C2DF6875C16}" type="datetimeFigureOut">
              <a:rPr lang="nl-NL" smtClean="0"/>
              <a:t>23-6-2018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DEB5-CB32-4D0F-A30D-4A12C79457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4143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5D42-DAE9-4335-9E54-3C2DF6875C16}" type="datetimeFigureOut">
              <a:rPr lang="nl-NL" smtClean="0"/>
              <a:t>23-6-2018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DEB5-CB32-4D0F-A30D-4A12C79457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1039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5D42-DAE9-4335-9E54-3C2DF6875C16}" type="datetimeFigureOut">
              <a:rPr lang="nl-NL" smtClean="0"/>
              <a:t>23-6-2018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DEB5-CB32-4D0F-A30D-4A12C79457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529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5D42-DAE9-4335-9E54-3C2DF6875C16}" type="datetimeFigureOut">
              <a:rPr lang="nl-NL" smtClean="0"/>
              <a:t>23-6-2018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DEB5-CB32-4D0F-A30D-4A12C79457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577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5D42-DAE9-4335-9E54-3C2DF6875C16}" type="datetimeFigureOut">
              <a:rPr lang="nl-NL" smtClean="0"/>
              <a:t>23-6-2018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DEB5-CB32-4D0F-A30D-4A12C79457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9797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5D42-DAE9-4335-9E54-3C2DF6875C16}" type="datetimeFigureOut">
              <a:rPr lang="nl-NL" smtClean="0"/>
              <a:t>23-6-2018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DEB5-CB32-4D0F-A30D-4A12C79457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8381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5D42-DAE9-4335-9E54-3C2DF6875C16}" type="datetimeFigureOut">
              <a:rPr lang="nl-NL" smtClean="0"/>
              <a:t>23-6-2018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DEB5-CB32-4D0F-A30D-4A12C79457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9324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E5D42-DAE9-4335-9E54-3C2DF6875C16}" type="datetimeFigureOut">
              <a:rPr lang="nl-NL" smtClean="0"/>
              <a:t>23-6-2018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1DEB5-CB32-4D0F-A30D-4A12C79457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3018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7"/>
            <a:ext cx="12192000" cy="685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89204" y="655608"/>
            <a:ext cx="28135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4400" b="1" dirty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Battleport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" y="5977282"/>
            <a:ext cx="12192000" cy="400110"/>
          </a:xfrm>
          <a:prstGeom prst="rect">
            <a:avLst/>
          </a:prstGeom>
          <a:solidFill>
            <a:schemeClr val="bg2">
              <a:lumMod val="10000"/>
            </a:schemeClr>
          </a:solidFill>
          <a:effectLst>
            <a:outerShdw blurRad="152400" dist="317500" dir="5400000" sx="90000" sy="-19000" rotWithShape="0">
              <a:prstClr val="black">
                <a:alpha val="15000"/>
              </a:prstClr>
            </a:outerShdw>
            <a:softEdge rad="31750"/>
          </a:effectLst>
        </p:spPr>
        <p:txBody>
          <a:bodyPr wrap="square" rtlCol="0">
            <a:spAutoFit/>
          </a:bodyPr>
          <a:lstStyle/>
          <a:p>
            <a:pPr algn="ctr"/>
            <a:r>
              <a:rPr lang="nl-NL" sz="2000" b="1" dirty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Abdulvahid Kilic, Admir Osmanovic, Joost Zonneveld, Omar Zoundri, Shreyas Pooran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2" y="6308381"/>
            <a:ext cx="12192000" cy="400110"/>
          </a:xfrm>
          <a:prstGeom prst="rect">
            <a:avLst/>
          </a:prstGeom>
          <a:solidFill>
            <a:schemeClr val="bg2">
              <a:lumMod val="10000"/>
            </a:schemeClr>
          </a:solidFill>
          <a:effectLst>
            <a:outerShdw blurRad="152400" dist="317500" dir="5400000" sx="90000" sy="-19000" rotWithShape="0">
              <a:prstClr val="black">
                <a:alpha val="15000"/>
              </a:prstClr>
            </a:outerShdw>
            <a:softEdge rad="31750"/>
          </a:effectLst>
        </p:spPr>
        <p:txBody>
          <a:bodyPr wrap="square" rtlCol="0">
            <a:spAutoFit/>
          </a:bodyPr>
          <a:lstStyle/>
          <a:p>
            <a:pPr algn="ctr"/>
            <a:r>
              <a:rPr lang="nl-NL" sz="2000" b="1" dirty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INF 1J Groep 3</a:t>
            </a:r>
          </a:p>
        </p:txBody>
      </p:sp>
    </p:spTree>
    <p:extLst>
      <p:ext uri="{BB962C8B-B14F-4D97-AF65-F5344CB8AC3E}">
        <p14:creationId xmlns:p14="http://schemas.microsoft.com/office/powerpoint/2010/main" val="1592654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7"/>
            <a:ext cx="12192000" cy="685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i.gyazo.com/f1cbe30af41d119d49487ceabc15953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213" y="1766888"/>
            <a:ext cx="5743575" cy="332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12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7"/>
            <a:ext cx="12192000" cy="685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12275" y="444158"/>
            <a:ext cx="63674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4400" b="1" dirty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Battleport – The Game</a:t>
            </a:r>
          </a:p>
        </p:txBody>
      </p:sp>
    </p:spTree>
    <p:extLst>
      <p:ext uri="{BB962C8B-B14F-4D97-AF65-F5344CB8AC3E}">
        <p14:creationId xmlns:p14="http://schemas.microsoft.com/office/powerpoint/2010/main" val="4278468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7"/>
            <a:ext cx="12192000" cy="685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39273" y="603995"/>
            <a:ext cx="23134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4400" b="1" dirty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The end</a:t>
            </a:r>
          </a:p>
        </p:txBody>
      </p:sp>
      <p:pic>
        <p:nvPicPr>
          <p:cNvPr id="6146" name="Picture 2" descr="Image result for the end computer\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5827"/>
            <a:ext cx="12191999" cy="6883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0308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25</Words>
  <Application>Microsoft Office PowerPoint</Application>
  <PresentationFormat>Breedbeeld</PresentationFormat>
  <Paragraphs>5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9" baseType="lpstr">
      <vt:lpstr>Adobe Fangsong Std R</vt:lpstr>
      <vt:lpstr>Arial</vt:lpstr>
      <vt:lpstr>Calibri</vt:lpstr>
      <vt:lpstr>Calibri Light</vt:lpstr>
      <vt:lpstr>Office Theme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Ark</dc:creator>
  <cp:lastModifiedBy>Abdulvahid Kiliç (0937610)</cp:lastModifiedBy>
  <cp:revision>25</cp:revision>
  <dcterms:created xsi:type="dcterms:W3CDTF">2017-01-30T10:06:49Z</dcterms:created>
  <dcterms:modified xsi:type="dcterms:W3CDTF">2018-06-23T21:45:02Z</dcterms:modified>
</cp:coreProperties>
</file>