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43668aa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43668aa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43668aa3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43668aa3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43668aa3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43668aa3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43668aa3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43668aa3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l.facebook.com/l.php?u=http%3A%2F%2Ftiny.cc%2Fdscboston%3Ffbclid%3DIwAR0zsONMZt1tjez780aAuDx1PDpSmMrU_JM7gUQuPdfHHqPQrzrrj_Pdxzo&amp;h=AT2XMFqbuvDAUfw9vWw7P8Oyl_oPUzantgEL65uNaXWI-uPMxi3BWteN4HQJgO6-kt13OYcVI7NVblNo7x0-ge89UDv0bF_WbBOYr1uvk_6EkeUS9A51wkyNCC5jo2SYWB9XcuOcL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IIT AGNE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Challenge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11199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Join Slack Workspace</a:t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1613650" y="235322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http://tiny.cc/dscboston</a:t>
            </a:r>
            <a:endParaRPr b="1"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22222"/>
                </a:solidFill>
              </a:rPr>
              <a:t>We have data associated with entities and their observed grouping with respect to their returns (0 to 19) in the data time “Dep_Var” 19 being most desirable and 0 being least desirable.  Identify a model that can predict these grouping using the group2 independent variables and with help of group 1 independent variables.  </a:t>
            </a:r>
            <a:endParaRPr sz="13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222222"/>
                </a:solidFill>
              </a:rPr>
              <a:t>Objective: </a:t>
            </a:r>
            <a:r>
              <a:rPr lang="en" sz="1300">
                <a:solidFill>
                  <a:srgbClr val="222222"/>
                </a:solidFill>
              </a:rPr>
              <a:t> To achieve highest correlation between observed grouping and predicted grouping for the testing dataset.  Correlation for each time period is calculated (there are 4 time periods in the testing dataset) and consistency of the correlation for the 4 periods is as important as the average of those correlations for those 4 periods.</a:t>
            </a:r>
            <a:endParaRPr sz="13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222222"/>
                </a:solidFill>
              </a:rPr>
              <a:t>Other rules:</a:t>
            </a:r>
            <a:endParaRPr b="1" sz="1300">
              <a:solidFill>
                <a:srgbClr val="222222"/>
              </a:solidFill>
            </a:endParaRPr>
          </a:p>
          <a:p>
            <a:pPr indent="-311150" lvl="0" marL="596900" rtl="0" algn="l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 sz="1300">
                <a:solidFill>
                  <a:srgbClr val="222222"/>
                </a:solidFill>
              </a:rPr>
              <a:t>You need to minimum 1 variable from group2 independent variables(Gr2Ind 1…..Gr2Ind 12).  You may choose to use or not use group 1 independent variables (Gr1Ind 1…..Gr1Ind 104)</a:t>
            </a:r>
            <a:endParaRPr sz="1300">
              <a:solidFill>
                <a:srgbClr val="222222"/>
              </a:solidFill>
            </a:endParaRPr>
          </a:p>
          <a:p>
            <a:pPr indent="-311150" lvl="0" marL="5969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 sz="1300">
                <a:solidFill>
                  <a:srgbClr val="222222"/>
                </a:solidFill>
              </a:rPr>
              <a:t>You can choose to construct variables form the given variables by manipulating data going back in time but not forward (for example use last 4 period average of a variable instead of current period value)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Formation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 &amp; Greet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of 4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