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1467-FE10-481D-A4FB-1ECB73E8D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C058C-9DC7-40E4-B0F1-51BF93B96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272E-022C-4FA4-80C8-7F7749F9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1BE-47CE-446A-BEA8-ACF0373C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FF34-0E79-47E8-9A87-584A52E7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9318-4017-4555-AD96-C2CCD457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8F708-DA12-4924-9CCF-9144ECDF1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875C-2D48-4D57-8A00-38F9DF6E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9FC4-148D-4F17-A00D-E2DFB333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196A-82D7-4D4C-81F6-720E6EFF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BBBAE-E01F-45A3-8671-05D4B34A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41423-7171-4523-A69F-ECDF80892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BF8E-F23A-45D0-8179-EA699C07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6B2B-8F06-469D-8099-EE695144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3455-2A92-4EAC-8C68-C5D228A1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1DCF-3E9F-4556-A9E7-A62CBC6E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F2DD-2A50-4C33-8A44-C7819BDD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DF60-E549-4547-850F-BB303129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A2B8-6BD2-4280-A971-6C64DCD1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A89B-4502-4E5D-9E50-513A2CC5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0279-C27E-43EB-8178-5B5B91DC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25BC-E5FD-4C27-977A-8364D1D6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616C-862E-479B-AEA3-3B2EF737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1B2A-029C-41A8-AB56-CB408D20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FD55-96D0-4334-A3D5-7700234F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C5CE-389B-4265-89FE-C025BA5A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D536-E737-40A8-B937-CF149E827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F1445-D9D3-4673-AE57-DEFBC512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42CA-0F3D-43F4-B181-AE778586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74C41-AB76-4548-A0AC-57AA68ED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7BC8-CBAC-4475-A404-2B58DF8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801C-04DC-4C73-B385-6B270A35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91F6-C152-4678-9614-63A2C69B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2C02-9BB2-4A55-82C4-B019B6F0C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04F27-3E20-47FA-A524-B04C65B22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7D1E5-43E1-4D5A-93B1-16ADC1E8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A134-D46B-4C5B-9B43-7330F31E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B72D4-BD74-412C-9124-A0024E17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98B93-C19D-451A-81FF-B3725E3B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5194-2DEF-4C0C-B7EC-0CB988A2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B460B-6642-44EB-9A84-5BD71D91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5D171-6120-4BE2-B36B-3B09E25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9E2F2-0D1F-443A-8226-70CFFAAE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DFB75-5815-4475-BDB6-156B2497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33F31-EEC1-4BC1-BDDA-D152F0DF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E12AB-8A99-48F9-AFD3-8053B60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3517-B4DA-4C00-A65B-53EDD1D4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BA94-A935-4A3A-9070-24DB3B16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0CA0-51E6-4A77-80BF-31B98804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F927-B06F-43A8-9A47-30E483C1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C24B-A3FE-4124-BA77-677F41F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C6908-1665-45D8-975B-389FB4A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FAF0-0D9A-4A8F-AFBD-6E2F63F3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5F3F1-0317-4EF2-9D17-5E1875D5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AA20-B85F-4498-B11D-DBFC596F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6DC7E-A816-4CFA-AC6D-6450174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C5AA7-DD98-4BA4-B747-689FD744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3E3D-D6FD-4947-BB87-342AA23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5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DBB4E-0CEF-4E01-A965-066676BE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505A-1095-496A-A419-52D41047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DCE7-D989-42F9-8808-5CBA8E79A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D8CD-FBD9-47DD-8A8A-EBC7A385253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A9C5-1F06-4AB4-A885-27BE3BEE2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6BF5-9732-439C-B317-781D74231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62AB-0155-4580-B60D-8D7798C9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1779-0CB9-419B-BCE1-DB40440D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Heater Project</a:t>
            </a:r>
          </a:p>
        </p:txBody>
      </p:sp>
    </p:spTree>
    <p:extLst>
      <p:ext uri="{BB962C8B-B14F-4D97-AF65-F5344CB8AC3E}">
        <p14:creationId xmlns:p14="http://schemas.microsoft.com/office/powerpoint/2010/main" val="259786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D176-E439-4D82-BA5E-1EAD29C6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949DA-EB52-4608-818D-4F43C3A53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 r="1" b="5192"/>
          <a:stretch/>
        </p:blipFill>
        <p:spPr>
          <a:xfrm>
            <a:off x="828675" y="1894114"/>
            <a:ext cx="10359464" cy="42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8B9D-959E-4F28-AB9A-D00187E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CE79AB-4F56-4A3F-BB39-82CDA72E77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 r="1" b="9455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EE3A-FCB4-496E-89CB-8E43E2D8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Analysis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CAE6EB-EF2B-4444-9DB7-BA3EDFDA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65466"/>
              </p:ext>
            </p:extLst>
          </p:nvPr>
        </p:nvGraphicFramePr>
        <p:xfrm>
          <a:off x="838200" y="1690688"/>
          <a:ext cx="10696305" cy="39366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65435">
                  <a:extLst>
                    <a:ext uri="{9D8B030D-6E8A-4147-A177-3AD203B41FA5}">
                      <a16:colId xmlns:a16="http://schemas.microsoft.com/office/drawing/2014/main" val="1063770942"/>
                    </a:ext>
                  </a:extLst>
                </a:gridCol>
                <a:gridCol w="3565435">
                  <a:extLst>
                    <a:ext uri="{9D8B030D-6E8A-4147-A177-3AD203B41FA5}">
                      <a16:colId xmlns:a16="http://schemas.microsoft.com/office/drawing/2014/main" val="128195587"/>
                    </a:ext>
                  </a:extLst>
                </a:gridCol>
                <a:gridCol w="3565435">
                  <a:extLst>
                    <a:ext uri="{9D8B030D-6E8A-4147-A177-3AD203B41FA5}">
                      <a16:colId xmlns:a16="http://schemas.microsoft.com/office/drawing/2014/main" val="3809274199"/>
                    </a:ext>
                  </a:extLst>
                </a:gridCol>
              </a:tblGrid>
              <a:tr h="6561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Execution Time (</a:t>
                      </a:r>
                      <a:r>
                        <a:rPr lang="en-US" sz="2800" dirty="0" err="1"/>
                        <a:t>ms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Periodic Time (</a:t>
                      </a:r>
                      <a:r>
                        <a:rPr lang="en-US" sz="2800" dirty="0" err="1"/>
                        <a:t>ms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20104"/>
                  </a:ext>
                </a:extLst>
              </a:tr>
              <a:tr h="6561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SET_TEMP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68595"/>
                  </a:ext>
                </a:extLst>
              </a:tr>
              <a:tr h="6561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UPDATE_TEMP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78891"/>
                  </a:ext>
                </a:extLst>
              </a:tr>
              <a:tr h="6561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CONTROL_TEMP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69010"/>
                  </a:ext>
                </a:extLst>
              </a:tr>
              <a:tr h="6561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Tick Time (</a:t>
                      </a:r>
                      <a:r>
                        <a:rPr lang="en-US" sz="2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ms</a:t>
                      </a: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30482"/>
                  </a:ext>
                </a:extLst>
              </a:tr>
              <a:tr h="6561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Major cycle (</a:t>
                      </a:r>
                      <a:r>
                        <a:rPr lang="en-US" sz="2800" b="1" dirty="0" err="1"/>
                        <a:t>ms</a:t>
                      </a:r>
                      <a:r>
                        <a:rPr lang="en-US" sz="28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0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381-CD6B-41D7-92E9-E230E0BC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4" y="15669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6F43E-7EFA-4090-A314-1FCFA0D31AFC}"/>
              </a:ext>
            </a:extLst>
          </p:cNvPr>
          <p:cNvSpPr txBox="1"/>
          <p:nvPr/>
        </p:nvSpPr>
        <p:spPr>
          <a:xfrm>
            <a:off x="707571" y="3198167"/>
            <a:ext cx="1042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</a:rPr>
              <a:t>Doxygen</a:t>
            </a:r>
            <a:r>
              <a:rPr lang="en-US" sz="2400" dirty="0">
                <a:solidFill>
                  <a:schemeClr val="accent1"/>
                </a:solidFill>
              </a:rPr>
              <a:t> HTML and PDF documentation are included in the project </a:t>
            </a:r>
            <a:r>
              <a:rPr lang="en-US" sz="2400" dirty="0" err="1">
                <a:solidFill>
                  <a:schemeClr val="accent1"/>
                </a:solidFill>
              </a:rPr>
              <a:t>Zib</a:t>
            </a:r>
            <a:r>
              <a:rPr lang="en-US" sz="2400" dirty="0">
                <a:solidFill>
                  <a:schemeClr val="accent1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80149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Water Heater Project</vt:lpstr>
      <vt:lpstr>Software Architecture </vt:lpstr>
      <vt:lpstr>Static Architecture </vt:lpstr>
      <vt:lpstr>Timing Analysis </vt:lpstr>
      <vt:lpstr>Detailed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Heater Project</dc:title>
  <dc:creator>abood werby</dc:creator>
  <cp:lastModifiedBy>abood werby</cp:lastModifiedBy>
  <cp:revision>8</cp:revision>
  <dcterms:created xsi:type="dcterms:W3CDTF">2020-07-10T02:31:49Z</dcterms:created>
  <dcterms:modified xsi:type="dcterms:W3CDTF">2020-07-10T04:08:54Z</dcterms:modified>
</cp:coreProperties>
</file>