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60" r:id="rId5"/>
    <p:sldId id="271" r:id="rId6"/>
    <p:sldId id="262" r:id="rId7"/>
    <p:sldId id="259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83818" y="463732"/>
            <a:ext cx="8915399" cy="2262781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基于机器学习的手写数字特征选择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学生：杨帆</a:t>
            </a:r>
            <a:endParaRPr lang="en-US" altLang="zh-CN" dirty="0" smtClean="0"/>
          </a:p>
          <a:p>
            <a:r>
              <a:rPr lang="zh-CN" altLang="en-US" dirty="0" smtClean="0"/>
              <a:t>班级：统计</a:t>
            </a:r>
            <a:r>
              <a:rPr lang="en-US" altLang="zh-CN" dirty="0" smtClean="0"/>
              <a:t>31</a:t>
            </a:r>
          </a:p>
          <a:p>
            <a:r>
              <a:rPr lang="zh-CN" altLang="en-US" dirty="0" smtClean="0"/>
              <a:t>指导教师：乔琛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02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实验结果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52743" y="1625795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5&amp;6</a:t>
            </a:r>
            <a:endParaRPr lang="zh-CN" altLang="en-US" dirty="0"/>
          </a:p>
        </p:txBody>
      </p:sp>
      <p:pic>
        <p:nvPicPr>
          <p:cNvPr id="3" name="图片 2" descr="Plot Zoo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t="12931" r="3383" b="3151"/>
          <a:stretch/>
        </p:blipFill>
        <p:spPr>
          <a:xfrm>
            <a:off x="2592925" y="1625795"/>
            <a:ext cx="8745636" cy="48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实验结果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7" y="2209800"/>
            <a:ext cx="5095875" cy="2438400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12" y="4100920"/>
            <a:ext cx="53911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更进一步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已运用到了更多的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集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cifar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NORB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将更多样的数据（人脸、监控录像等</a:t>
            </a:r>
            <a:r>
              <a:rPr lang="zh-CN" altLang="en-US" dirty="0" smtClean="0"/>
              <a:t>）来进行特征提取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优化算法；采取并行计算提高运算速度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4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07962" y="2967335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谢谢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选题意义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</a:t>
            </a:r>
            <a:r>
              <a:rPr lang="zh-CN" altLang="en-US" dirty="0"/>
              <a:t>计算机技术的发展，人类对模式识别技术提出了更高的要求。特别是对于</a:t>
            </a:r>
            <a:r>
              <a:rPr lang="zh-CN" altLang="en-US" dirty="0" smtClean="0"/>
              <a:t>大量已有</a:t>
            </a:r>
            <a:r>
              <a:rPr lang="zh-CN" altLang="en-US" dirty="0"/>
              <a:t>的印刷资料和手稿，计算机自动识别输入己成为必须研究的课题，所以数字识别在文献检索、办公自动化、邮政系统、银行票据处理等方面有着广阔的应用前景。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同时</a:t>
            </a:r>
            <a:r>
              <a:rPr lang="zh-CN" altLang="en-US" dirty="0" smtClean="0"/>
              <a:t>，在大数据背景下，图像识别、数字识别常常面临信息量大而冗余的问题，不仅影响了运算的速度，甚至影响了识别的准确率。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4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特征选择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特征选择指</a:t>
            </a:r>
            <a:r>
              <a:rPr lang="zh-CN" altLang="en-US" dirty="0"/>
              <a:t>从已有的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zh-CN" altLang="en-US" dirty="0" smtClean="0"/>
              <a:t>特征中</a:t>
            </a:r>
            <a:r>
              <a:rPr lang="zh-CN" altLang="en-US" dirty="0"/>
              <a:t>选择</a:t>
            </a:r>
            <a:r>
              <a:rPr lang="en-US" altLang="zh-CN" dirty="0"/>
              <a:t>N</a:t>
            </a:r>
            <a:r>
              <a:rPr lang="zh-CN" altLang="en-US" dirty="0"/>
              <a:t>个特征使得系统的特定指标</a:t>
            </a:r>
            <a:r>
              <a:rPr lang="zh-CN" altLang="en-US" dirty="0" smtClean="0"/>
              <a:t>最优化。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特征选择</a:t>
            </a:r>
            <a:r>
              <a:rPr lang="zh-CN" altLang="en-US" dirty="0" smtClean="0"/>
              <a:t>是</a:t>
            </a:r>
            <a:r>
              <a:rPr lang="zh-CN" altLang="en-US" dirty="0"/>
              <a:t>从原始特征中选择出一些最有效特征以降低数据集维度的过程</a:t>
            </a:r>
            <a:r>
              <a:rPr lang="en-US" altLang="zh-CN" dirty="0"/>
              <a:t>,</a:t>
            </a:r>
            <a:r>
              <a:rPr lang="zh-CN" altLang="en-US" dirty="0"/>
              <a:t>是提高学习算法性能的一个重要手段</a:t>
            </a:r>
            <a:r>
              <a:rPr lang="en-US" altLang="zh-CN" dirty="0"/>
              <a:t>,</a:t>
            </a:r>
            <a:r>
              <a:rPr lang="zh-CN" altLang="en-US" dirty="0"/>
              <a:t>也是模式识别中关键的数据预处理步骤。</a:t>
            </a:r>
          </a:p>
        </p:txBody>
      </p:sp>
    </p:spTree>
    <p:extLst>
      <p:ext uri="{BB962C8B-B14F-4D97-AF65-F5344CB8AC3E}">
        <p14:creationId xmlns:p14="http://schemas.microsoft.com/office/powerpoint/2010/main" val="36512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互信息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互信息：两个随机变量间关联程度进行统计描述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348432"/>
              </p:ext>
            </p:extLst>
          </p:nvPr>
        </p:nvGraphicFramePr>
        <p:xfrm>
          <a:off x="3349490" y="2630441"/>
          <a:ext cx="453231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Formula" r:id="rId3" imgW="2286000" imgH="439560" progId="Equation.Ribbit">
                  <p:embed/>
                </p:oleObj>
              </mc:Choice>
              <mc:Fallback>
                <p:oleObj name="Formula" r:id="rId3" imgW="2286000" imgH="439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9490" y="2630441"/>
                        <a:ext cx="4532312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687" y="3501979"/>
            <a:ext cx="3748347" cy="26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最大相关最小冗余（</a:t>
            </a:r>
            <a:r>
              <a:rPr lang="en-US" altLang="zh-CN" b="1" dirty="0" err="1"/>
              <a:t>mRMR</a:t>
            </a:r>
            <a:r>
              <a:rPr lang="zh-CN" altLang="en-US" b="1" dirty="0"/>
              <a:t>）算法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最大</a:t>
            </a:r>
            <a:r>
              <a:rPr lang="zh-CN" altLang="en-US" dirty="0"/>
              <a:t>相关：选出的特征与类别变量的互信息</a:t>
            </a:r>
            <a:r>
              <a:rPr lang="zh-CN" altLang="en-US" dirty="0" smtClean="0"/>
              <a:t>最大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最小冗余：特征之间的互信息最小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8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最大相关最小冗余（</a:t>
            </a:r>
            <a:r>
              <a:rPr lang="en-US" altLang="zh-CN" b="1" dirty="0" err="1"/>
              <a:t>mRMR</a:t>
            </a:r>
            <a:r>
              <a:rPr lang="zh-CN" altLang="en-US" b="1" dirty="0"/>
              <a:t>）算法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与类别的互信息最大：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特征之间互信息最小：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原</a:t>
            </a:r>
            <a:r>
              <a:rPr lang="zh-CN" altLang="en-US" dirty="0" smtClean="0"/>
              <a:t>问题转化为最优化问题：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107682"/>
              </p:ext>
            </p:extLst>
          </p:nvPr>
        </p:nvGraphicFramePr>
        <p:xfrm>
          <a:off x="4032250" y="2582863"/>
          <a:ext cx="41259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Formula" r:id="rId3" imgW="2082960" imgH="426960" progId="Equation.Ribbit">
                  <p:embed/>
                </p:oleObj>
              </mc:Choice>
              <mc:Fallback>
                <p:oleObj name="Formula" r:id="rId3" imgW="2082960" imgH="426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2250" y="2582863"/>
                        <a:ext cx="4125913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465265"/>
              </p:ext>
            </p:extLst>
          </p:nvPr>
        </p:nvGraphicFramePr>
        <p:xfrm>
          <a:off x="4032250" y="3878263"/>
          <a:ext cx="45783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Formula" r:id="rId5" imgW="2311560" imgH="439560" progId="Equation.Ribbit">
                  <p:embed/>
                </p:oleObj>
              </mc:Choice>
              <mc:Fallback>
                <p:oleObj name="Formula" r:id="rId5" imgW="2311560" imgH="4395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2250" y="3878263"/>
                        <a:ext cx="457835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28776"/>
              </p:ext>
            </p:extLst>
          </p:nvPr>
        </p:nvGraphicFramePr>
        <p:xfrm>
          <a:off x="4017963" y="5454650"/>
          <a:ext cx="251936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Formula" r:id="rId7" imgW="1269000" imgH="462600" progId="Equation.Ribbit">
                  <p:embed/>
                </p:oleObj>
              </mc:Choice>
              <mc:Fallback>
                <p:oleObj name="Formula" r:id="rId7" imgW="1269000" imgH="462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17963" y="5454650"/>
                        <a:ext cx="2519362" cy="91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实验数据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平常看到的图像是由一个一个的像素组成。在灰度图中，图片是由许多个取值在</a:t>
            </a:r>
            <a:r>
              <a:rPr lang="en-US" altLang="zh-CN" dirty="0" smtClean="0"/>
              <a:t>[0,255]</a:t>
            </a:r>
            <a:r>
              <a:rPr lang="zh-CN" altLang="en-US" dirty="0" smtClean="0"/>
              <a:t>的位点组成的；而在彩色图中，每一个位点则是由取值在</a:t>
            </a:r>
            <a:r>
              <a:rPr lang="en-US" altLang="zh-CN" dirty="0" smtClean="0"/>
              <a:t>[0,255]</a:t>
            </a:r>
            <a:r>
              <a:rPr lang="zh-CN" altLang="en-US" dirty="0" smtClean="0"/>
              <a:t>的三基色构成。</a:t>
            </a:r>
            <a:endParaRPr lang="en-US" altLang="zh-CN" dirty="0" smtClean="0"/>
          </a:p>
          <a:p>
            <a:r>
              <a:rPr lang="zh-CN" altLang="en-US" dirty="0"/>
              <a:t>对手写数字进行识别，首先</a:t>
            </a:r>
            <a:r>
              <a:rPr lang="zh-CN" altLang="en-US" dirty="0" smtClean="0"/>
              <a:t>将数字</a:t>
            </a:r>
            <a:r>
              <a:rPr lang="zh-CN" altLang="en-US" dirty="0"/>
              <a:t>图像进行处理</a:t>
            </a:r>
            <a:r>
              <a:rPr lang="zh-CN" altLang="en-US" dirty="0" smtClean="0"/>
              <a:t>，每一个位点就是一个特征，经过特征选择后在庞大的特征集中选取容量较小的特征子集。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89" y="4293327"/>
            <a:ext cx="2391035" cy="22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实验数据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试验数据：</a:t>
            </a:r>
            <a:r>
              <a:rPr lang="en-US" altLang="zh-CN" dirty="0"/>
              <a:t>MNIST</a:t>
            </a:r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zh-CN" altLang="en-US" dirty="0" smtClean="0"/>
              <a:t>类别变量：数字</a:t>
            </a:r>
            <a:r>
              <a:rPr lang="en-US" altLang="zh-CN" dirty="0"/>
              <a:t> </a:t>
            </a:r>
            <a:r>
              <a:rPr lang="en-US" altLang="zh-CN" dirty="0" smtClean="0"/>
              <a:t>0 1 2 3 4 5 6 7 8 </a:t>
            </a:r>
            <a:r>
              <a:rPr lang="en-US" altLang="zh-CN" dirty="0" smtClean="0"/>
              <a:t>9</a:t>
            </a:r>
            <a:endParaRPr lang="en-US" altLang="zh-CN" dirty="0"/>
          </a:p>
          <a:p>
            <a:r>
              <a:rPr lang="zh-CN" altLang="en-US" dirty="0" smtClean="0"/>
              <a:t>样本维度：由</a:t>
            </a:r>
            <a:r>
              <a:rPr lang="en-US" altLang="zh-CN" dirty="0" smtClean="0"/>
              <a:t>28*28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784</a:t>
            </a:r>
            <a:r>
              <a:rPr lang="zh-CN" altLang="en-US" dirty="0" smtClean="0"/>
              <a:t>）个变量，</a:t>
            </a:r>
            <a:r>
              <a:rPr lang="en-US" altLang="zh-CN" dirty="0" smtClean="0"/>
              <a:t>60</a:t>
            </a:r>
            <a:r>
              <a:rPr lang="en-US" altLang="zh-CN" dirty="0"/>
              <a:t>,</a:t>
            </a:r>
            <a:r>
              <a:rPr lang="en-US" altLang="zh-CN" dirty="0" smtClean="0"/>
              <a:t>000</a:t>
            </a:r>
            <a:r>
              <a:rPr lang="zh-CN" altLang="en-US" dirty="0" smtClean="0"/>
              <a:t>个样本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09" y="4080970"/>
            <a:ext cx="8872476" cy="260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实验结果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52743" y="1625795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3&amp;4</a:t>
            </a:r>
            <a:endParaRPr lang="zh-CN" altLang="en-US" dirty="0"/>
          </a:p>
        </p:txBody>
      </p:sp>
      <p:pic>
        <p:nvPicPr>
          <p:cNvPr id="7" name="图片 6" descr="Plot Zoo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t="10975" r="2641" b="2760"/>
          <a:stretch/>
        </p:blipFill>
        <p:spPr>
          <a:xfrm>
            <a:off x="2592925" y="1625795"/>
            <a:ext cx="8615006" cy="487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902</TotalTime>
  <Words>422</Words>
  <Application>Microsoft Office PowerPoint</Application>
  <PresentationFormat>宽屏</PresentationFormat>
  <Paragraphs>51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幼圆</vt:lpstr>
      <vt:lpstr>Arial</vt:lpstr>
      <vt:lpstr>Century Gothic</vt:lpstr>
      <vt:lpstr>Wingdings 3</vt:lpstr>
      <vt:lpstr>丝状</vt:lpstr>
      <vt:lpstr>Formula</vt:lpstr>
      <vt:lpstr>基于机器学习的手写数字特征选择</vt:lpstr>
      <vt:lpstr>选题意义</vt:lpstr>
      <vt:lpstr>特征选择</vt:lpstr>
      <vt:lpstr>互信息</vt:lpstr>
      <vt:lpstr>最大相关最小冗余（mRMR）算法</vt:lpstr>
      <vt:lpstr>最大相关最小冗余（mRMR）算法</vt:lpstr>
      <vt:lpstr>实验数据</vt:lpstr>
      <vt:lpstr>实验数据</vt:lpstr>
      <vt:lpstr>实验结果</vt:lpstr>
      <vt:lpstr>实验结果</vt:lpstr>
      <vt:lpstr>实验结果</vt:lpstr>
      <vt:lpstr>更进一步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基于机器学习的手写数字特征选择</dc:title>
  <dc:creator>杨帆</dc:creator>
  <cp:lastModifiedBy>杨帆</cp:lastModifiedBy>
  <cp:revision>39</cp:revision>
  <dcterms:created xsi:type="dcterms:W3CDTF">2017-04-27T11:43:16Z</dcterms:created>
  <dcterms:modified xsi:type="dcterms:W3CDTF">2017-05-03T07:50:33Z</dcterms:modified>
</cp:coreProperties>
</file>