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5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6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537F-BF8B-403D-AC7B-46A8F37BB47C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4A31-C489-465D-A801-740DF5ABAB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9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should do only one thing</a:t>
            </a:r>
          </a:p>
          <a:p>
            <a:pPr lvl="1"/>
            <a:r>
              <a:rPr lang="en-US" dirty="0" smtClean="0"/>
              <a:t>Do not conflate responsibilities in actors</a:t>
            </a:r>
          </a:p>
          <a:p>
            <a:pPr lvl="1"/>
            <a:r>
              <a:rPr lang="en-US" dirty="0" smtClean="0"/>
              <a:t>Become hard to define boundaries of responsibilities</a:t>
            </a:r>
          </a:p>
          <a:p>
            <a:pPr lvl="1"/>
            <a:r>
              <a:rPr lang="en-US" dirty="0" smtClean="0"/>
              <a:t>Supervision becomes more difficult (more possibilities to handle)</a:t>
            </a:r>
          </a:p>
          <a:p>
            <a:pPr lvl="1"/>
            <a:r>
              <a:rPr lang="en-US" dirty="0" smtClean="0"/>
              <a:t>Debugging gets harder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890"/>
            <a:ext cx="8229600" cy="4525963"/>
          </a:xfrm>
        </p:spPr>
        <p:txBody>
          <a:bodyPr/>
          <a:lstStyle/>
          <a:p>
            <a:r>
              <a:rPr lang="en-US" sz="2400" dirty="0"/>
              <a:t>Every non-leaf node is technically a supervisor</a:t>
            </a:r>
          </a:p>
          <a:p>
            <a:r>
              <a:rPr lang="en-US" sz="2400" dirty="0"/>
              <a:t>Create explicit supervisors under each node for each type of child to be managed</a:t>
            </a:r>
          </a:p>
          <a:p>
            <a:r>
              <a:rPr lang="en-US" sz="2400" dirty="0"/>
              <a:t>Supervisors should do nothing except manage their actors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3962399"/>
            <a:ext cx="3730444" cy="1691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62399"/>
            <a:ext cx="3730444" cy="2043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9920" y="35476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Conflated supervisors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5476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Explicit supervisors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9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Kernel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root of the trees must not fail under any circumstance</a:t>
            </a:r>
          </a:p>
          <a:p>
            <a:r>
              <a:rPr lang="en-US" sz="2400" dirty="0" smtClean="0"/>
              <a:t>If an actor carries important internal state, delegate dangerous tasks to child actors</a:t>
            </a:r>
          </a:p>
          <a:p>
            <a:r>
              <a:rPr lang="en-US" sz="2400" dirty="0" smtClean="0"/>
              <a:t>Keep important state close to the top to the hierarchy and push to the bottom error-prone tasks</a:t>
            </a:r>
          </a:p>
          <a:p>
            <a:r>
              <a:rPr lang="en-US" sz="2400" dirty="0" smtClean="0"/>
              <a:t>Shallow hierarchies with a substantial number of actors should be a “smell test”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762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Plan multiple isolated zones with their own resources</a:t>
            </a:r>
          </a:p>
          <a:p>
            <a:r>
              <a:rPr lang="en-US" sz="2800" dirty="0" smtClean="0"/>
              <a:t>Helps preventing starvation of actors</a:t>
            </a:r>
          </a:p>
          <a:p>
            <a:r>
              <a:rPr lang="en-US" sz="2800" dirty="0" smtClean="0"/>
              <a:t>Prevents issues in one branch from affecting another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4343400" cy="247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66242"/>
            <a:ext cx="4876800" cy="57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67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If you are blocking on IO/locks, then tying up a thread is a massive waste of memory resources</a:t>
            </a:r>
          </a:p>
          <a:p>
            <a:r>
              <a:rPr lang="en-US" sz="2000" dirty="0"/>
              <a:t>Passively waiting when that thread can be doing other things</a:t>
            </a:r>
          </a:p>
          <a:p>
            <a:r>
              <a:rPr lang="en-US" sz="2000" dirty="0"/>
              <a:t>Eventually results in actor starvation as thread pool dries up</a:t>
            </a:r>
          </a:p>
          <a:p>
            <a:r>
              <a:rPr lang="en-US" sz="2000" dirty="0" smtClean="0"/>
              <a:t>Bad </a:t>
            </a:r>
            <a:r>
              <a:rPr lang="en-US" sz="2000" dirty="0"/>
              <a:t>performance</a:t>
            </a:r>
          </a:p>
          <a:p>
            <a:r>
              <a:rPr lang="en-US" sz="2000" dirty="0" smtClean="0"/>
              <a:t>Waste </a:t>
            </a:r>
            <a:r>
              <a:rPr lang="en-US" sz="2000" dirty="0"/>
              <a:t>of system resources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886200"/>
            <a:ext cx="6477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class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CustomerUpdate(dbDriver:DatabaseDriver)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extends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Actor{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def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receive ={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case </a:t>
            </a:r>
            <a:r>
              <a:rPr lang="en-US" sz="900" i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UpdateCustomer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(customer) =&gt;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900" b="1" dirty="0" err="1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originalSender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sender()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implicit val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ec:ExecutionContext = ExecutionContext.</a:t>
            </a:r>
            <a:r>
              <a:rPr lang="en-US" sz="900" i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fromExecutor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new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ForkJoinPool())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val 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future = </a:t>
            </a:r>
            <a:r>
              <a:rPr lang="en-US" sz="900" i="1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Future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900" i="1" dirty="0" smtClean="0">
                <a:solidFill>
                  <a:srgbClr val="808080"/>
                </a:solidFill>
                <a:effectLst/>
                <a:latin typeface="Courier New"/>
                <a:ea typeface="Times New Roman"/>
                <a:cs typeface="Times New Roman"/>
              </a:rPr>
              <a:t>// some JDBC action</a:t>
            </a:r>
            <a:br>
              <a:rPr lang="en-US" sz="900" i="1" dirty="0" smtClean="0">
                <a:solidFill>
                  <a:srgbClr val="80808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i="1" dirty="0" smtClean="0">
                <a:solidFill>
                  <a:srgbClr val="808080"/>
                </a:solidFill>
                <a:effectLst/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future.onComplete {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case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Failure(x: 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Throwable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 =&gt;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throw new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CustomerUpdateException(x)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rPr>
              <a:t>case 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Success =&gt; </a:t>
            </a:r>
            <a:r>
              <a:rPr lang="en-US" sz="9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originalSender</a:t>
            </a: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! TransactionSuccess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}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}</a:t>
            </a:r>
            <a:b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endParaRPr lang="en-US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87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must block…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blocking calls to actors that don’t share resources with non-blocking 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Scala’s feature Managed Blocking (careful!)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876800" cy="57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1300" y="4724400"/>
            <a:ext cx="3429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900" b="1">
                <a:solidFill>
                  <a:srgbClr val="000080"/>
                </a:solidFill>
                <a:effectLst/>
                <a:latin typeface="Courier New"/>
                <a:ea typeface="Times New Roman"/>
                <a:cs typeface="Times New Roman"/>
              </a:defRPr>
            </a:lvl1pPr>
          </a:lstStyle>
          <a:p>
            <a:r>
              <a:rPr lang="en-US" dirty="0"/>
              <a:t>import </a:t>
            </a:r>
            <a:r>
              <a:rPr lang="en-US" b="0" dirty="0">
                <a:solidFill>
                  <a:schemeClr val="tx1"/>
                </a:solidFill>
              </a:rPr>
              <a:t>scala.concurrent.blocking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blocking{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 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// do some naughty blocking stuff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20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Push, don’t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 the temptation to ask for everything</a:t>
            </a:r>
          </a:p>
          <a:p>
            <a:pPr lvl="1"/>
            <a:r>
              <a:rPr lang="en-US" dirty="0" smtClean="0"/>
              <a:t>Creates system actor in temp guardian</a:t>
            </a:r>
          </a:p>
          <a:p>
            <a:pPr lvl="1"/>
            <a:r>
              <a:rPr lang="en-US" dirty="0" smtClean="0"/>
              <a:t>Callbacks can introduce complexity (state can escape in closure)</a:t>
            </a:r>
          </a:p>
          <a:p>
            <a:pPr lvl="1"/>
            <a:r>
              <a:rPr lang="en-US" dirty="0" smtClean="0"/>
              <a:t>It forces assumptions about time in your system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Extra pattern/Cameo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Pattern, Cameo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Publish "this"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Don't hand out closures with ‘this’ outer reference; especially take care with Future callbacks. Copying to local vals helps.</a:t>
            </a:r>
          </a:p>
          <a:p>
            <a:r>
              <a:rPr lang="en-US" sz="2800" dirty="0" smtClean="0"/>
              <a:t>Use ‘self’ instead, which is an ActorRef</a:t>
            </a:r>
          </a:p>
          <a:p>
            <a:r>
              <a:rPr lang="en-US" sz="2800" dirty="0" smtClean="0"/>
              <a:t>Don't send it anywhere</a:t>
            </a:r>
          </a:p>
          <a:p>
            <a:r>
              <a:rPr lang="en-US" sz="2800" dirty="0" smtClean="0"/>
              <a:t>Don't register it anywhere</a:t>
            </a:r>
          </a:p>
          <a:p>
            <a:r>
              <a:rPr lang="en-US" sz="2800" dirty="0" smtClean="0"/>
              <a:t>Particularly with future callbacks</a:t>
            </a:r>
          </a:p>
          <a:p>
            <a:r>
              <a:rPr lang="en-US" sz="2800" dirty="0" smtClean="0"/>
              <a:t>Avoid closing over "sender" in Akka, it will change with the next message</a:t>
            </a:r>
          </a:p>
        </p:txBody>
      </p:sp>
    </p:spTree>
    <p:extLst>
      <p:ext uri="{BB962C8B-B14F-4D97-AF65-F5344CB8AC3E}">
        <p14:creationId xmlns:p14="http://schemas.microsoft.com/office/powerpoint/2010/main" val="103177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Immutable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Mutable data inside actors is fine. If an actor’s mutable </a:t>
            </a:r>
            <a:r>
              <a:rPr lang="en-US" sz="2400" dirty="0"/>
              <a:t>state </a:t>
            </a:r>
            <a:r>
              <a:rPr lang="en-US" sz="2400" dirty="0" smtClean="0"/>
              <a:t>is exposed to </a:t>
            </a:r>
            <a:r>
              <a:rPr lang="en-US" sz="2400" dirty="0"/>
              <a:t>the outside, you are back in normal Java </a:t>
            </a:r>
            <a:r>
              <a:rPr lang="en-US" sz="2400" dirty="0" smtClean="0"/>
              <a:t>concurrency</a:t>
            </a:r>
          </a:p>
          <a:p>
            <a:r>
              <a:rPr lang="en-US" sz="2400" dirty="0" smtClean="0"/>
              <a:t>Immutable message enforces </a:t>
            </a:r>
            <a:r>
              <a:rPr lang="en-US" sz="2400" dirty="0"/>
              <a:t>which actor owns the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Pass copies of mutable data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state needs to be shared/transactioned Scala STM can help </a:t>
            </a:r>
          </a:p>
          <a:p>
            <a:r>
              <a:rPr lang="en-US" sz="2400" dirty="0"/>
              <a:t>When you really need composable message flows across many actors updating their </a:t>
            </a:r>
            <a:r>
              <a:rPr lang="en-US" sz="2400" b="1" dirty="0"/>
              <a:t>internal local</a:t>
            </a:r>
            <a:r>
              <a:rPr lang="en-US" sz="2400" dirty="0"/>
              <a:t> state but need them to do that atomically in one big transaction. Might not be often, but when you do need this then you are screwed without it.</a:t>
            </a:r>
          </a:p>
          <a:p>
            <a:r>
              <a:rPr lang="en-US" sz="2400" dirty="0"/>
              <a:t>When you want to share a datastructure across actors.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37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Concurrent, lightweight processes that communicate through asynchronous messages</a:t>
            </a:r>
          </a:p>
          <a:p>
            <a:r>
              <a:rPr lang="en-US" dirty="0" smtClean="0"/>
              <a:t>Isolation of state, no internal concurrency</a:t>
            </a:r>
          </a:p>
          <a:p>
            <a:r>
              <a:rPr lang="en-US" dirty="0" smtClean="0"/>
              <a:t>Location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4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debugging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use external functions to encapsulate business logic</a:t>
            </a:r>
            <a:r>
              <a:rPr lang="en-US" sz="2400" dirty="0"/>
              <a:t> as complexity increases</a:t>
            </a:r>
            <a:endParaRPr lang="en-US" sz="2400" dirty="0" smtClean="0"/>
          </a:p>
          <a:p>
            <a:r>
              <a:rPr lang="en-US" sz="2400" dirty="0" smtClean="0"/>
              <a:t>Easier </a:t>
            </a:r>
            <a:r>
              <a:rPr lang="en-US" sz="2400" dirty="0"/>
              <a:t>to unit test outside of actor context</a:t>
            </a:r>
          </a:p>
          <a:p>
            <a:r>
              <a:rPr lang="en-US" sz="2400" dirty="0"/>
              <a:t>Trace-level logs should have output that you can read easily</a:t>
            </a:r>
          </a:p>
          <a:p>
            <a:r>
              <a:rPr lang="en-US" sz="2400" dirty="0" smtClean="0"/>
              <a:t>Unique IDs for Messages</a:t>
            </a:r>
          </a:p>
          <a:p>
            <a:r>
              <a:rPr lang="en-US" sz="2400" dirty="0"/>
              <a:t>Akka ensures ordering on a per actor basis, also in logging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06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-&gt; </a:t>
            </a:r>
            <a:r>
              <a:rPr lang="en-US" smtClean="0"/>
              <a:t>Takipi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9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actor, in response to a message received, can do the following:</a:t>
            </a:r>
          </a:p>
          <a:p>
            <a:pPr lvl="1"/>
            <a:r>
              <a:rPr lang="en-US" dirty="0" smtClean="0"/>
              <a:t>Send a finite number of messages to other actors</a:t>
            </a:r>
          </a:p>
          <a:p>
            <a:pPr lvl="1"/>
            <a:r>
              <a:rPr lang="en-US" dirty="0" smtClean="0"/>
              <a:t>Create a finite number of new actors</a:t>
            </a:r>
          </a:p>
          <a:p>
            <a:pPr lvl="1"/>
            <a:r>
              <a:rPr lang="en-US" dirty="0" smtClean="0"/>
              <a:t>Designate the behavior to be used for the next messages it receives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–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Tell, Ask</a:t>
            </a:r>
          </a:p>
          <a:p>
            <a:r>
              <a:rPr lang="en-US" dirty="0" smtClean="0"/>
              <a:t>Location Transparency</a:t>
            </a:r>
          </a:p>
          <a:p>
            <a:r>
              <a:rPr lang="en-US" dirty="0" smtClean="0"/>
              <a:t>Become/</a:t>
            </a:r>
            <a:r>
              <a:rPr lang="en-US" dirty="0" err="1" smtClean="0"/>
              <a:t>Unbecome</a:t>
            </a:r>
            <a:endParaRPr lang="en-US" dirty="0" smtClean="0"/>
          </a:p>
          <a:p>
            <a:r>
              <a:rPr lang="en-US" dirty="0" smtClean="0"/>
              <a:t>Streaming</a:t>
            </a:r>
          </a:p>
          <a:p>
            <a:r>
              <a:rPr lang="en-US" dirty="0" smtClean="0"/>
              <a:t>Actor Creation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8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the resources to run the actors hierarchy</a:t>
            </a:r>
          </a:p>
          <a:p>
            <a:pPr lvl="1"/>
            <a:r>
              <a:rPr lang="en-US" sz="2400" dirty="0" smtClean="0"/>
              <a:t>Actors can create actors and become their supervisors. </a:t>
            </a:r>
            <a:r>
              <a:rPr lang="en-US" sz="2000" dirty="0" smtClean="0"/>
              <a:t>When a failure/exception occurs, the supervisor can:</a:t>
            </a:r>
          </a:p>
          <a:p>
            <a:pPr lvl="2"/>
            <a:r>
              <a:rPr lang="en-US" sz="1800" dirty="0" smtClean="0"/>
              <a:t>Resume the subordinate</a:t>
            </a:r>
          </a:p>
          <a:p>
            <a:pPr lvl="2"/>
            <a:r>
              <a:rPr lang="en-US" sz="1800" dirty="0" smtClean="0"/>
              <a:t>Restart the subordinate</a:t>
            </a:r>
          </a:p>
          <a:p>
            <a:pPr lvl="2"/>
            <a:r>
              <a:rPr lang="en-US" sz="1800" dirty="0" smtClean="0"/>
              <a:t>Stop the subordinate</a:t>
            </a:r>
          </a:p>
          <a:p>
            <a:pPr lvl="2"/>
            <a:r>
              <a:rPr lang="en-US" sz="1800" dirty="0" smtClean="0"/>
              <a:t>Escalate the failure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dirty="0" smtClean="0"/>
              <a:t>Each actor is be located in the network by its unique address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1500" dirty="0" err="1" smtClean="0"/>
              <a:t>akka.tcp</a:t>
            </a:r>
            <a:r>
              <a:rPr lang="en-US" sz="1500" dirty="0" smtClean="0"/>
              <a:t>://actorSystem:2552/user/parent/child </a:t>
            </a:r>
          </a:p>
          <a:p>
            <a:pPr marL="457200" lvl="1" indent="0">
              <a:buNone/>
            </a:pPr>
            <a:r>
              <a:rPr lang="en-US" sz="1500" dirty="0" err="1" smtClean="0"/>
              <a:t>akka.tcp</a:t>
            </a:r>
            <a:r>
              <a:rPr lang="en-US" sz="1500" dirty="0" smtClean="0"/>
              <a:t>://actorSystem:2552/remote/remoteActorSystem:2553/user/parent/child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initialization it creates the top-level actors:</a:t>
            </a:r>
          </a:p>
          <a:p>
            <a:pPr lvl="1"/>
            <a:r>
              <a:rPr lang="en-US" dirty="0" smtClean="0"/>
              <a:t>Root guardian “/”</a:t>
            </a:r>
          </a:p>
          <a:p>
            <a:pPr lvl="2"/>
            <a:r>
              <a:rPr lang="en-US" dirty="0" smtClean="0"/>
              <a:t>System guardian “/system”</a:t>
            </a:r>
            <a:br>
              <a:rPr lang="en-US" dirty="0" smtClean="0"/>
            </a:br>
            <a:r>
              <a:rPr lang="en-US" sz="1400" dirty="0" smtClean="0"/>
              <a:t>guardian actor </a:t>
            </a:r>
            <a:r>
              <a:rPr lang="en-US" sz="1400" dirty="0"/>
              <a:t>for all system-created top-level actors, e.g. logging listeners or actors automatically deployed by configuration at the start of the actor </a:t>
            </a:r>
            <a:r>
              <a:rPr lang="en-US" sz="1400" dirty="0" smtClean="0"/>
              <a:t>system</a:t>
            </a:r>
            <a:endParaRPr lang="en-US" dirty="0" smtClean="0"/>
          </a:p>
          <a:p>
            <a:pPr lvl="2"/>
            <a:r>
              <a:rPr lang="en-US" dirty="0" smtClean="0"/>
              <a:t>User guardian </a:t>
            </a:r>
            <a:r>
              <a:rPr lang="en-US" dirty="0"/>
              <a:t>"/user"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/>
              <a:t>is the guardian actor for all user-created top-level actors; actors created using ActorSystem.actorOf are found below this </a:t>
            </a:r>
            <a:r>
              <a:rPr lang="en-US" sz="1400" dirty="0" smtClean="0"/>
              <a:t>one</a:t>
            </a:r>
          </a:p>
          <a:p>
            <a:pPr lvl="1"/>
            <a:r>
              <a:rPr lang="en-US" sz="1800" dirty="0" smtClean="0"/>
              <a:t>Additional guardians…</a:t>
            </a:r>
            <a:endParaRPr lang="en-US" sz="1800" dirty="0"/>
          </a:p>
          <a:p>
            <a:pPr lvl="2"/>
            <a:r>
              <a:rPr lang="en-US" dirty="0" smtClean="0"/>
              <a:t>Temp guardian “/temp”</a:t>
            </a:r>
            <a:br>
              <a:rPr lang="en-US" dirty="0" smtClean="0"/>
            </a:br>
            <a:r>
              <a:rPr lang="en-US" sz="1400" dirty="0"/>
              <a:t>is the guardian for all short-lived system-created actors, e.g. those which are used in the implementation </a:t>
            </a:r>
            <a:r>
              <a:rPr lang="en-US" sz="1400" dirty="0" smtClean="0"/>
              <a:t>of ActorRef.ask</a:t>
            </a:r>
            <a:endParaRPr lang="en-US" sz="1400" dirty="0"/>
          </a:p>
          <a:p>
            <a:pPr lvl="2"/>
            <a:r>
              <a:rPr lang="en-US" dirty="0" smtClean="0"/>
              <a:t>DeadLetters guardian “/system/deadLetters”</a:t>
            </a:r>
            <a:br>
              <a:rPr lang="en-US" dirty="0" smtClean="0"/>
            </a:br>
            <a:r>
              <a:rPr lang="en-US" sz="1400" dirty="0"/>
              <a:t>dead letter actor, which is where all messages sent to stopped or non-existing actors are re-routed</a:t>
            </a:r>
          </a:p>
          <a:p>
            <a:pPr lvl="2"/>
            <a:r>
              <a:rPr lang="en-US" dirty="0" smtClean="0"/>
              <a:t>Remote guardian “/remote”</a:t>
            </a:r>
            <a:br>
              <a:rPr lang="en-US" dirty="0" smtClean="0"/>
            </a:br>
            <a:r>
              <a:rPr lang="en-US" sz="1400" dirty="0"/>
              <a:t>is an artificial path below which all actors reside whose supervisors are remote actor references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6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theOneWhoWalksTheBubblesOfSpaceTime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Actor's only job is to shut down the entire ActorSystem if the root actor fails. Will receive only Supervise/ChildTerminated system messages or Failure message.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…available at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rootPath </a:t>
            </a:r>
            <a:r>
              <a:rPr lang="en-US" sz="2400" dirty="0" smtClean="0"/>
              <a:t>/ </a:t>
            </a:r>
            <a:r>
              <a:rPr lang="en-US" sz="2400" b="1" dirty="0">
                <a:solidFill>
                  <a:srgbClr val="00B050"/>
                </a:solidFill>
              </a:rPr>
              <a:t>"bubble-walker"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404611"/>
            <a:ext cx="2767589" cy="27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10188</TotalTime>
  <Words>614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Actors</vt:lpstr>
      <vt:lpstr>Actors</vt:lpstr>
      <vt:lpstr>Actors – Demo (1)</vt:lpstr>
      <vt:lpstr>Actor System</vt:lpstr>
      <vt:lpstr>Actor System</vt:lpstr>
      <vt:lpstr>Actor System</vt:lpstr>
      <vt:lpstr>theOneWhoWalksTheBubblesOfSpaceTime</vt:lpstr>
      <vt:lpstr>Some Recommendations</vt:lpstr>
      <vt:lpstr>Single Responsibility Principle</vt:lpstr>
      <vt:lpstr>Supervision</vt:lpstr>
      <vt:lpstr>Error Kernel Pattern</vt:lpstr>
      <vt:lpstr>Failure zones</vt:lpstr>
      <vt:lpstr>Avoid Blocking</vt:lpstr>
      <vt:lpstr>When you must block…</vt:lpstr>
      <vt:lpstr>Push, don’t Pull</vt:lpstr>
      <vt:lpstr>Demo (2)</vt:lpstr>
      <vt:lpstr>Never Publish "this"</vt:lpstr>
      <vt:lpstr>Use Immutable Messages</vt:lpstr>
      <vt:lpstr>Make debugging easier</vt:lpstr>
      <vt:lpstr>Monitor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Actors</dc:title>
  <dc:creator>Alessio Bellisomi</dc:creator>
  <cp:lastModifiedBy>Alessio Bellisomi</cp:lastModifiedBy>
  <cp:revision>41</cp:revision>
  <dcterms:created xsi:type="dcterms:W3CDTF">2016-01-23T18:22:38Z</dcterms:created>
  <dcterms:modified xsi:type="dcterms:W3CDTF">2016-02-13T13:49:02Z</dcterms:modified>
</cp:coreProperties>
</file>