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FF85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FF85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FF85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35213" y="573861"/>
            <a:ext cx="710565" cy="572770"/>
          </a:xfrm>
          <a:custGeom>
            <a:avLst/>
            <a:gdLst/>
            <a:ahLst/>
            <a:cxnLst/>
            <a:rect l="l" t="t" r="r" b="b"/>
            <a:pathLst>
              <a:path w="710565" h="572769">
                <a:moveTo>
                  <a:pt x="86233" y="0"/>
                </a:moveTo>
                <a:lnTo>
                  <a:pt x="0" y="0"/>
                </a:lnTo>
                <a:lnTo>
                  <a:pt x="0" y="572312"/>
                </a:lnTo>
                <a:lnTo>
                  <a:pt x="86233" y="572312"/>
                </a:lnTo>
                <a:lnTo>
                  <a:pt x="86233" y="0"/>
                </a:lnTo>
                <a:close/>
              </a:path>
              <a:path w="710565" h="572769">
                <a:moveTo>
                  <a:pt x="710311" y="0"/>
                </a:moveTo>
                <a:lnTo>
                  <a:pt x="134239" y="0"/>
                </a:lnTo>
                <a:lnTo>
                  <a:pt x="134239" y="572312"/>
                </a:lnTo>
                <a:lnTo>
                  <a:pt x="710311" y="572312"/>
                </a:lnTo>
                <a:lnTo>
                  <a:pt x="710311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1651838"/>
            <a:ext cx="7157110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FF85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atastudio.google.com/s/pB49WM7yy_Y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dropbox.com/s/1gqouiuewikn1aj/ggplot2.pdf?dl=0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157110" cy="6660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entury Gothic" panose="020B0502020202020204" pitchFamily="34" charset="0"/>
                <a:cs typeface="Arial" panose="020B0604020202020204" pitchFamily="34" charset="0"/>
              </a:rPr>
              <a:t>Google </a:t>
            </a:r>
            <a:r>
              <a:rPr dirty="0" smtClean="0">
                <a:latin typeface="Century Gothic" panose="020B0502020202020204" pitchFamily="34" charset="0"/>
                <a:cs typeface="Arial" panose="020B0604020202020204" pitchFamily="34" charset="0"/>
              </a:rPr>
              <a:t>Ads </a:t>
            </a:r>
            <a:r>
              <a:rPr lang="en-US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dirty="0" smtClean="0">
                <a:latin typeface="Century Gothic" panose="020B0502020202020204" pitchFamily="34" charset="0"/>
                <a:cs typeface="Arial" panose="020B0604020202020204" pitchFamily="34" charset="0"/>
              </a:rPr>
              <a:t>Facebook </a:t>
            </a:r>
            <a:r>
              <a:rPr dirty="0">
                <a:latin typeface="Century Gothic" panose="020B0502020202020204" pitchFamily="34" charset="0"/>
                <a:cs typeface="Arial" panose="020B0604020202020204" pitchFamily="34" charset="0"/>
              </a:rPr>
              <a:t>Ads  </a:t>
            </a:r>
            <a:r>
              <a:rPr lang="en-US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Analytics Reporting </a:t>
            </a:r>
            <a:br>
              <a:rPr lang="en-US" dirty="0" smtClean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dirty="0" smtClean="0">
                <a:latin typeface="Century Gothic" panose="020B0502020202020204" pitchFamily="34" charset="0"/>
                <a:cs typeface="Arial" panose="020B0604020202020204" pitchFamily="34" charset="0"/>
              </a:rPr>
              <a:t>20</a:t>
            </a:r>
            <a:r>
              <a:rPr lang="en-US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20</a:t>
            </a:r>
            <a:r>
              <a:rPr lang="en-US" spc="-434" dirty="0" smtClean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pc="-434" dirty="0" smtClean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spc="-434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54177"/>
            <a:ext cx="62979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FB Ads </a:t>
            </a:r>
            <a:r>
              <a:rPr sz="4800" dirty="0" smtClean="0"/>
              <a:t>Scre</a:t>
            </a:r>
            <a:r>
              <a:rPr lang="en-US" sz="4800" dirty="0" smtClean="0"/>
              <a:t>e</a:t>
            </a:r>
            <a:r>
              <a:rPr sz="4800" dirty="0" smtClean="0"/>
              <a:t>nshot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381000" y="2133600"/>
            <a:ext cx="8596757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173" y="554177"/>
            <a:ext cx="46469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85" dirty="0"/>
              <a:t>Adwords</a:t>
            </a:r>
            <a:r>
              <a:rPr sz="4800" spc="-220" dirty="0"/>
              <a:t> </a:t>
            </a:r>
            <a:r>
              <a:rPr sz="4800" spc="675" dirty="0"/>
              <a:t>Ads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304800" y="1926463"/>
            <a:ext cx="8382000" cy="4017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38" y="416004"/>
            <a:ext cx="7157110" cy="1015663"/>
          </a:xfrm>
        </p:spPr>
        <p:txBody>
          <a:bodyPr/>
          <a:lstStyle/>
          <a:p>
            <a:r>
              <a:rPr lang="en-US" sz="6600" dirty="0"/>
              <a:t>Data Visualization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8121" y="5952442"/>
            <a:ext cx="752674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Verdana" panose="020B0604030504040204" pitchFamily="34" charset="0"/>
                <a:hlinkClick r:id="rId2"/>
              </a:rPr>
              <a:t>https://datastudio.google.com/s/pB49WM7yy_Y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2" y="1622670"/>
            <a:ext cx="7526741" cy="39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6004"/>
            <a:ext cx="7576648" cy="1015663"/>
          </a:xfrm>
        </p:spPr>
        <p:txBody>
          <a:bodyPr/>
          <a:lstStyle/>
          <a:p>
            <a:r>
              <a:rPr lang="en-US" sz="6600" dirty="0"/>
              <a:t>Data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382000" cy="44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004"/>
            <a:ext cx="7652848" cy="1015663"/>
          </a:xfrm>
        </p:spPr>
        <p:txBody>
          <a:bodyPr/>
          <a:lstStyle/>
          <a:p>
            <a:r>
              <a:rPr lang="en-US" sz="6600" dirty="0" smtClean="0"/>
              <a:t>Data Visualization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57200" y="6107391"/>
            <a:ext cx="7225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https://www.dropbox.com/s/1gqouiuewikn1aj/ggplot2.pdf?dl=0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2" y="1624649"/>
            <a:ext cx="8425218" cy="4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13" y="859282"/>
            <a:ext cx="7298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Google Ads </a:t>
            </a:r>
            <a:r>
              <a:rPr sz="4800" dirty="0" smtClean="0"/>
              <a:t>Campaign </a:t>
            </a:r>
            <a:r>
              <a:rPr sz="4800" dirty="0"/>
              <a:t>- I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2362200"/>
            <a:ext cx="8427339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85" y="554177"/>
            <a:ext cx="7211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Adwords Campaign II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905038"/>
            <a:ext cx="8382000" cy="407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13" y="557224"/>
            <a:ext cx="59220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300" dirty="0" smtClean="0"/>
              <a:t>Google Ads</a:t>
            </a:r>
            <a:r>
              <a:rPr sz="4300" dirty="0" smtClean="0"/>
              <a:t> </a:t>
            </a:r>
            <a:r>
              <a:rPr sz="4300" dirty="0"/>
              <a:t>Spending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2057400"/>
            <a:ext cx="8743061" cy="3034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13" y="477977"/>
            <a:ext cx="5751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FB Ads Spending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981200"/>
            <a:ext cx="8534400" cy="3059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292" y="477977"/>
            <a:ext cx="3009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FB Ads 1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524000"/>
            <a:ext cx="601980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292" y="477977"/>
            <a:ext cx="3009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FB Ads </a:t>
            </a:r>
            <a:r>
              <a:rPr lang="en-US" sz="4800" dirty="0" smtClean="0"/>
              <a:t>2</a:t>
            </a:r>
            <a:endParaRPr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54102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554177"/>
            <a:ext cx="7820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10" dirty="0"/>
              <a:t>Youtube </a:t>
            </a:r>
            <a:r>
              <a:rPr sz="4800" spc="675" dirty="0"/>
              <a:t>Ads</a:t>
            </a:r>
            <a:r>
              <a:rPr sz="4800" spc="-980" dirty="0"/>
              <a:t> </a:t>
            </a:r>
            <a:r>
              <a:rPr sz="4800" spc="810" dirty="0"/>
              <a:t>Analytics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25577" y="2286000"/>
            <a:ext cx="8534400" cy="281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613" y="554177"/>
            <a:ext cx="4464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FB Video Ads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752600"/>
            <a:ext cx="6705600" cy="492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51</Words>
  <Application>Microsoft Office PowerPoint</Application>
  <PresentationFormat>On-screen Show (4:3)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Verdana</vt:lpstr>
      <vt:lpstr>Office Theme</vt:lpstr>
      <vt:lpstr>Google Ads  Facebook Ads  Analytics Reporting  2020 </vt:lpstr>
      <vt:lpstr>Google Ads Campaign - I</vt:lpstr>
      <vt:lpstr>Adwords Campaign II</vt:lpstr>
      <vt:lpstr>Google Ads Spending</vt:lpstr>
      <vt:lpstr>FB Ads Spending</vt:lpstr>
      <vt:lpstr>FB Ads 1</vt:lpstr>
      <vt:lpstr>FB Ads 2</vt:lpstr>
      <vt:lpstr>Youtube Ads Analytics</vt:lpstr>
      <vt:lpstr>FB Video Ads</vt:lpstr>
      <vt:lpstr>FB Ads Screenshot</vt:lpstr>
      <vt:lpstr>Adwords Ads</vt:lpstr>
      <vt:lpstr>Data Visualization</vt:lpstr>
      <vt:lpstr>Data Visualization</vt:lpstr>
      <vt:lpstr>Data Visualization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AdWords and  Facebook Ads  Campaign 2018</dc:title>
  <dc:creator>Amin</dc:creator>
  <cp:lastModifiedBy>ASUS</cp:lastModifiedBy>
  <cp:revision>11</cp:revision>
  <dcterms:created xsi:type="dcterms:W3CDTF">2020-11-02T09:42:52Z</dcterms:created>
  <dcterms:modified xsi:type="dcterms:W3CDTF">2020-11-02T10:12:07Z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2020-11-02T00:00:00Z</vt:filetime>
  </property>
</Properties>
</file>