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233" r:id="rId1"/>
  </p:sldMasterIdLst>
  <p:notesMasterIdLst>
    <p:notesMasterId r:id="rId15"/>
  </p:notesMasterIdLst>
  <p:handoutMasterIdLst>
    <p:handoutMasterId r:id="rId16"/>
  </p:handoutMasterIdLst>
  <p:sldIdLst>
    <p:sldId id="256" r:id="rId2"/>
    <p:sldId id="257" r:id="rId3"/>
    <p:sldId id="258" r:id="rId4"/>
    <p:sldId id="263" r:id="rId5"/>
    <p:sldId id="265" r:id="rId6"/>
    <p:sldId id="260" r:id="rId7"/>
    <p:sldId id="264" r:id="rId8"/>
    <p:sldId id="261" r:id="rId9"/>
    <p:sldId id="259" r:id="rId10"/>
    <p:sldId id="266" r:id="rId11"/>
    <p:sldId id="267" r:id="rId12"/>
    <p:sldId id="268" r:id="rId13"/>
    <p:sldId id="269" r:id="rId14"/>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DA291C"/>
    <a:srgbClr val="959CA0"/>
    <a:srgbClr val="FE8A12"/>
    <a:srgbClr val="F4C65A"/>
    <a:srgbClr val="FFE2C4"/>
    <a:srgbClr val="FEC488"/>
    <a:srgbClr val="7FD1EF"/>
    <a:srgbClr val="A1D794"/>
    <a:srgbClr val="72C4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13" d="100"/>
          <a:sy n="113" d="100"/>
        </p:scale>
        <p:origin x="22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90" d="100"/>
          <a:sy n="90" d="100"/>
        </p:scale>
        <p:origin x="4984" y="70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94675" y="279823"/>
            <a:ext cx="4393055" cy="367959"/>
          </a:xfrm>
          <a:prstGeom prst="rect">
            <a:avLst/>
          </a:prstGeom>
        </p:spPr>
        <p:txBody>
          <a:bodyPr vert="horz" lIns="93324" tIns="46662" rIns="93324" bIns="46662" rtlCol="0"/>
          <a:lstStyle>
            <a:lvl1pPr algn="l">
              <a:defRPr sz="1200"/>
            </a:lvl1pPr>
          </a:lstStyle>
          <a:p>
            <a:endParaRPr lang="en-US" b="1" dirty="0"/>
          </a:p>
        </p:txBody>
      </p:sp>
      <p:sp>
        <p:nvSpPr>
          <p:cNvPr id="3" name="Date Placeholder 2"/>
          <p:cNvSpPr>
            <a:spLocks noGrp="1"/>
          </p:cNvSpPr>
          <p:nvPr>
            <p:ph type="dt" sz="quarter" idx="1"/>
          </p:nvPr>
        </p:nvSpPr>
        <p:spPr>
          <a:xfrm>
            <a:off x="494675" y="669161"/>
            <a:ext cx="4393055" cy="153245"/>
          </a:xfrm>
          <a:prstGeom prst="rect">
            <a:avLst/>
          </a:prstGeom>
        </p:spPr>
        <p:txBody>
          <a:bodyPr vert="horz" lIns="93324" tIns="0" rIns="93324" bIns="0" rtlCol="0">
            <a:noAutofit/>
          </a:bodyPr>
          <a:lstStyle>
            <a:lvl1pPr algn="r">
              <a:defRPr sz="1200"/>
            </a:lvl1pPr>
          </a:lstStyle>
          <a:p>
            <a:pPr algn="l"/>
            <a:fld id="{E7A8D578-5E90-413C-9512-130603CF2639}" type="datetimeFigureOut">
              <a:rPr lang="en-US" sz="1000" i="1"/>
              <a:pPr algn="l"/>
              <a:t>11/21/2023</a:t>
            </a:fld>
            <a:endParaRPr lang="en-US" sz="1000" i="1" dirty="0"/>
          </a:p>
        </p:txBody>
      </p:sp>
      <p:sp>
        <p:nvSpPr>
          <p:cNvPr id="4" name="Footer Placeholder 3"/>
          <p:cNvSpPr>
            <a:spLocks noGrp="1"/>
          </p:cNvSpPr>
          <p:nvPr>
            <p:ph type="ftr" sz="quarter" idx="2"/>
          </p:nvPr>
        </p:nvSpPr>
        <p:spPr>
          <a:xfrm>
            <a:off x="494691" y="8780243"/>
            <a:ext cx="2893517" cy="251346"/>
          </a:xfrm>
          <a:prstGeom prst="rect">
            <a:avLst/>
          </a:prstGeom>
        </p:spPr>
        <p:txBody>
          <a:bodyPr vert="horz" lIns="93324" tIns="46662" rIns="93324" bIns="46662" rtlCol="0" anchor="b"/>
          <a:lstStyle>
            <a:lvl1pPr algn="l">
              <a:defRPr sz="1200"/>
            </a:lvl1pPr>
          </a:lstStyle>
          <a:p>
            <a:endParaRPr lang="en-US" sz="1000" dirty="0"/>
          </a:p>
        </p:txBody>
      </p:sp>
      <p:sp>
        <p:nvSpPr>
          <p:cNvPr id="5" name="Slide Number Placeholder 4"/>
          <p:cNvSpPr>
            <a:spLocks noGrp="1"/>
          </p:cNvSpPr>
          <p:nvPr>
            <p:ph type="sldNum" sz="quarter" idx="3"/>
          </p:nvPr>
        </p:nvSpPr>
        <p:spPr>
          <a:xfrm>
            <a:off x="5306470" y="8780243"/>
            <a:ext cx="1221955" cy="251346"/>
          </a:xfrm>
          <a:prstGeom prst="rect">
            <a:avLst/>
          </a:prstGeom>
        </p:spPr>
        <p:txBody>
          <a:bodyPr vert="horz" lIns="93324" tIns="46662" rIns="93324" bIns="46662" rtlCol="0" anchor="b"/>
          <a:lstStyle>
            <a:lvl1pPr algn="r">
              <a:defRPr sz="1200"/>
            </a:lvl1pPr>
          </a:lstStyle>
          <a:p>
            <a:fld id="{6D32B792-199B-4EBF-B605-6F6C876EB442}" type="slidenum">
              <a:rPr lang="en-US" sz="1000"/>
              <a:t>‹#›</a:t>
            </a:fld>
            <a:endParaRPr lang="en-US" sz="1000" dirty="0"/>
          </a:p>
        </p:txBody>
      </p:sp>
    </p:spTree>
    <p:extLst>
      <p:ext uri="{BB962C8B-B14F-4D97-AF65-F5344CB8AC3E}">
        <p14:creationId xmlns:p14="http://schemas.microsoft.com/office/powerpoint/2010/main" val="911502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04FCD28D-5205-B14D-9338-E5F52C4B3AFB}"/>
              </a:ext>
            </a:extLst>
          </p:cNvPr>
          <p:cNvPicPr preferRelativeResize="0">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13460" y="671457"/>
            <a:ext cx="1555593" cy="281237"/>
          </a:xfrm>
          <a:prstGeom prst="rect">
            <a:avLst/>
          </a:prstGeom>
        </p:spPr>
      </p:pic>
      <p:sp>
        <p:nvSpPr>
          <p:cNvPr id="20" name="Header Placeholder 19">
            <a:extLst>
              <a:ext uri="{FF2B5EF4-FFF2-40B4-BE49-F238E27FC236}">
                <a16:creationId xmlns:a16="http://schemas.microsoft.com/office/drawing/2014/main" id="{44B54E68-49B3-EB4F-9F06-63EBE21271F2}"/>
              </a:ext>
            </a:extLst>
          </p:cNvPr>
          <p:cNvSpPr>
            <a:spLocks noGrp="1"/>
          </p:cNvSpPr>
          <p:nvPr>
            <p:ph type="hdr" sz="quarter"/>
          </p:nvPr>
        </p:nvSpPr>
        <p:spPr>
          <a:xfrm>
            <a:off x="0" y="1"/>
            <a:ext cx="3043238" cy="466725"/>
          </a:xfrm>
          <a:prstGeom prst="rect">
            <a:avLst/>
          </a:prstGeom>
        </p:spPr>
        <p:txBody>
          <a:bodyPr vert="horz" lIns="91440" tIns="45720" rIns="91440" bIns="45720" rtlCol="0"/>
          <a:lstStyle>
            <a:lvl1pPr algn="l">
              <a:defRPr sz="1200"/>
            </a:lvl1pPr>
          </a:lstStyle>
          <a:p>
            <a:endParaRPr lang="en-US"/>
          </a:p>
        </p:txBody>
      </p:sp>
      <p:sp>
        <p:nvSpPr>
          <p:cNvPr id="21" name="Slide Image Placeholder 20">
            <a:extLst>
              <a:ext uri="{FF2B5EF4-FFF2-40B4-BE49-F238E27FC236}">
                <a16:creationId xmlns:a16="http://schemas.microsoft.com/office/drawing/2014/main" id="{9F80914E-3226-3544-8067-D77A7810E7E0}"/>
              </a:ext>
            </a:extLst>
          </p:cNvPr>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1440" tIns="45720" rIns="91440" bIns="45720" rtlCol="0" anchor="ctr"/>
          <a:lstStyle/>
          <a:p>
            <a:endParaRPr lang="en-US"/>
          </a:p>
        </p:txBody>
      </p:sp>
      <p:sp>
        <p:nvSpPr>
          <p:cNvPr id="22" name="Footer Placeholder 21">
            <a:extLst>
              <a:ext uri="{FF2B5EF4-FFF2-40B4-BE49-F238E27FC236}">
                <a16:creationId xmlns:a16="http://schemas.microsoft.com/office/drawing/2014/main" id="{73A95A9D-2083-FD47-8FCC-26405789E46C}"/>
              </a:ext>
            </a:extLst>
          </p:cNvPr>
          <p:cNvSpPr>
            <a:spLocks noGrp="1"/>
          </p:cNvSpPr>
          <p:nvPr>
            <p:ph type="ftr" sz="quarter" idx="4"/>
          </p:nvPr>
        </p:nvSpPr>
        <p:spPr>
          <a:xfrm>
            <a:off x="0" y="8842376"/>
            <a:ext cx="3043238" cy="466725"/>
          </a:xfrm>
          <a:prstGeom prst="rect">
            <a:avLst/>
          </a:prstGeom>
        </p:spPr>
        <p:txBody>
          <a:bodyPr vert="horz" lIns="91440" tIns="45720" rIns="91440" bIns="45720" rtlCol="0" anchor="b"/>
          <a:lstStyle>
            <a:lvl1pPr algn="l">
              <a:defRPr sz="1200"/>
            </a:lvl1pPr>
          </a:lstStyle>
          <a:p>
            <a:endParaRPr lang="en-US"/>
          </a:p>
        </p:txBody>
      </p:sp>
      <p:sp>
        <p:nvSpPr>
          <p:cNvPr id="23" name="Slide Number Placeholder 22">
            <a:extLst>
              <a:ext uri="{FF2B5EF4-FFF2-40B4-BE49-F238E27FC236}">
                <a16:creationId xmlns:a16="http://schemas.microsoft.com/office/drawing/2014/main" id="{C3E99797-5A44-E441-B5A2-75267FF5AEBD}"/>
              </a:ext>
            </a:extLst>
          </p:cNvPr>
          <p:cNvSpPr>
            <a:spLocks noGrp="1"/>
          </p:cNvSpPr>
          <p:nvPr>
            <p:ph type="sldNum" sz="quarter" idx="5"/>
          </p:nvPr>
        </p:nvSpPr>
        <p:spPr>
          <a:xfrm>
            <a:off x="3978275" y="8842376"/>
            <a:ext cx="3043238" cy="466725"/>
          </a:xfrm>
          <a:prstGeom prst="rect">
            <a:avLst/>
          </a:prstGeom>
        </p:spPr>
        <p:txBody>
          <a:bodyPr vert="horz" lIns="91440" tIns="45720" rIns="91440" bIns="45720" rtlCol="0" anchor="b"/>
          <a:lstStyle>
            <a:lvl1pPr algn="r">
              <a:defRPr sz="1200"/>
            </a:lvl1pPr>
          </a:lstStyle>
          <a:p>
            <a:fld id="{2757C527-D302-0D4C-8820-8247C93BFD8D}" type="slidenum">
              <a:rPr lang="en-US" smtClean="0"/>
              <a:t>‹#›</a:t>
            </a:fld>
            <a:endParaRPr lang="en-US"/>
          </a:p>
        </p:txBody>
      </p:sp>
      <p:sp>
        <p:nvSpPr>
          <p:cNvPr id="24" name="Notes Placeholder 23">
            <a:extLst>
              <a:ext uri="{FF2B5EF4-FFF2-40B4-BE49-F238E27FC236}">
                <a16:creationId xmlns:a16="http://schemas.microsoft.com/office/drawing/2014/main" id="{0824245F-47FC-6845-9612-BB5942EF9984}"/>
              </a:ext>
            </a:extLst>
          </p:cNvPr>
          <p:cNvSpPr>
            <a:spLocks noGrp="1"/>
          </p:cNvSpPr>
          <p:nvPr>
            <p:ph type="body" sz="quarter" idx="3"/>
          </p:nvPr>
        </p:nvSpPr>
        <p:spPr>
          <a:xfrm>
            <a:off x="701676" y="4479925"/>
            <a:ext cx="5619750" cy="36655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Date Placeholder 24">
            <a:extLst>
              <a:ext uri="{FF2B5EF4-FFF2-40B4-BE49-F238E27FC236}">
                <a16:creationId xmlns:a16="http://schemas.microsoft.com/office/drawing/2014/main" id="{089E4AFB-44C9-3941-9EFD-0F8219FA48F5}"/>
              </a:ext>
            </a:extLst>
          </p:cNvPr>
          <p:cNvSpPr>
            <a:spLocks noGrp="1"/>
          </p:cNvSpPr>
          <p:nvPr>
            <p:ph type="dt" idx="1"/>
          </p:nvPr>
        </p:nvSpPr>
        <p:spPr>
          <a:xfrm>
            <a:off x="3978275" y="1"/>
            <a:ext cx="3043238" cy="466725"/>
          </a:xfrm>
          <a:prstGeom prst="rect">
            <a:avLst/>
          </a:prstGeom>
        </p:spPr>
        <p:txBody>
          <a:bodyPr vert="horz" lIns="91440" tIns="45720" rIns="91440" bIns="45720" rtlCol="0"/>
          <a:lstStyle>
            <a:lvl1pPr algn="r">
              <a:defRPr sz="1200"/>
            </a:lvl1pPr>
          </a:lstStyle>
          <a:p>
            <a:fld id="{76052FF9-2A45-F143-A9E3-2C98D6266DD3}" type="datetimeFigureOut">
              <a:rPr lang="en-US" smtClean="0"/>
              <a:t>11/21/2023</a:t>
            </a:fld>
            <a:endParaRPr lang="en-US"/>
          </a:p>
        </p:txBody>
      </p:sp>
    </p:spTree>
    <p:extLst>
      <p:ext uri="{BB962C8B-B14F-4D97-AF65-F5344CB8AC3E}">
        <p14:creationId xmlns:p14="http://schemas.microsoft.com/office/powerpoint/2010/main" val="3382299678"/>
      </p:ext>
    </p:extLst>
  </p:cSld>
  <p:clrMap bg1="lt1" tx1="dk1" bg2="lt2" tx2="dk2" accent1="accent1" accent2="accent2" accent3="accent3" accent4="accent4" accent5="accent5" accent6="accent6" hlink="hlink" folHlink="folHlink"/>
  <p:hf dt="0"/>
  <p:notesStyle>
    <a:lvl1pPr marL="1174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1pPr>
    <a:lvl2pPr marL="228600" indent="-11112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2pPr>
    <a:lvl3pPr marL="346075" indent="-117475"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3pPr>
    <a:lvl4pPr marL="512763" indent="-166688" algn="l" defTabSz="914400" rtl="0" eaLnBrk="1" latinLnBrk="0" hangingPunct="1">
      <a:spcBef>
        <a:spcPts val="4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spcBef>
        <a:spcPts val="400"/>
      </a:spcBef>
      <a:buSzPct val="75000"/>
      <a:buFont typeface="Wingdings" panose="05000000000000000000" pitchFamily="2"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16438" y="6921500"/>
            <a:ext cx="2687637" cy="1512888"/>
          </a:xfrm>
          <a:prstGeom prst="rect">
            <a:avLst/>
          </a:prstGeom>
        </p:spPr>
      </p:sp>
      <p:sp>
        <p:nvSpPr>
          <p:cNvPr id="3" name="Notes Placeholder 2"/>
          <p:cNvSpPr>
            <a:spLocks noGrp="1"/>
          </p:cNvSpPr>
          <p:nvPr>
            <p:ph type="body" idx="1"/>
          </p:nvPr>
        </p:nvSpPr>
        <p:spPr>
          <a:xfrm>
            <a:off x="396415" y="1314911"/>
            <a:ext cx="6230270" cy="5259642"/>
          </a:xfrm>
          <a:prstGeom prst="rect">
            <a:avLst/>
          </a:prstGeom>
        </p:spPr>
        <p:txBody>
          <a:bodyPr/>
          <a:lstStyle/>
          <a:p>
            <a:endParaRPr lang="en-US" dirty="0"/>
          </a:p>
        </p:txBody>
      </p:sp>
      <p:sp>
        <p:nvSpPr>
          <p:cNvPr id="4" name="Header Placeholder 3"/>
          <p:cNvSpPr>
            <a:spLocks noGrp="1"/>
          </p:cNvSpPr>
          <p:nvPr>
            <p:ph type="hdr" sz="quarter"/>
          </p:nvPr>
        </p:nvSpPr>
        <p:spPr>
          <a:xfrm>
            <a:off x="399926" y="329698"/>
            <a:ext cx="4476874" cy="418910"/>
          </a:xfrm>
          <a:prstGeom prst="rect">
            <a:avLst/>
          </a:prstGeom>
        </p:spPr>
        <p:txBody>
          <a:bodyPr/>
          <a:lstStyle/>
          <a:p>
            <a:endParaRPr lang="en-US" dirty="0"/>
          </a:p>
        </p:txBody>
      </p:sp>
      <p:sp>
        <p:nvSpPr>
          <p:cNvPr id="5" name="Slide Number Placeholder 4"/>
          <p:cNvSpPr>
            <a:spLocks noGrp="1"/>
          </p:cNvSpPr>
          <p:nvPr>
            <p:ph type="sldNum" sz="quarter" idx="5"/>
          </p:nvPr>
        </p:nvSpPr>
        <p:spPr>
          <a:xfrm>
            <a:off x="5699651" y="8780243"/>
            <a:ext cx="927049" cy="251346"/>
          </a:xfrm>
          <a:prstGeom prst="rect">
            <a:avLst/>
          </a:prstGeom>
        </p:spPr>
        <p:txBody>
          <a:bodyPr/>
          <a:lstStyle/>
          <a:p>
            <a:fld id="{CA61E296-9532-40C3-9174-581AD2B7748B}" type="slidenum">
              <a:rPr lang="en-US" smtClean="0"/>
              <a:pPr/>
              <a:t>0</a:t>
            </a:fld>
            <a:endParaRPr lang="en-US" dirty="0"/>
          </a:p>
        </p:txBody>
      </p:sp>
    </p:spTree>
    <p:extLst>
      <p:ext uri="{BB962C8B-B14F-4D97-AF65-F5344CB8AC3E}">
        <p14:creationId xmlns:p14="http://schemas.microsoft.com/office/powerpoint/2010/main" val="103892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16438" y="6921500"/>
            <a:ext cx="2687637" cy="1512888"/>
          </a:xfrm>
          <a:prstGeom prst="rect">
            <a:avLst/>
          </a:prstGeom>
        </p:spPr>
      </p:sp>
      <p:sp>
        <p:nvSpPr>
          <p:cNvPr id="3" name="Notes Placeholder 2"/>
          <p:cNvSpPr>
            <a:spLocks noGrp="1"/>
          </p:cNvSpPr>
          <p:nvPr>
            <p:ph type="body" idx="1"/>
          </p:nvPr>
        </p:nvSpPr>
        <p:spPr>
          <a:xfrm>
            <a:off x="396415" y="1314911"/>
            <a:ext cx="6230270" cy="5259642"/>
          </a:xfrm>
          <a:prstGeom prst="rect">
            <a:avLst/>
          </a:prstGeom>
        </p:spPr>
        <p:txBody>
          <a:bodyPr/>
          <a:lstStyle/>
          <a:p>
            <a:endParaRPr lang="en-US" dirty="0"/>
          </a:p>
        </p:txBody>
      </p:sp>
      <p:sp>
        <p:nvSpPr>
          <p:cNvPr id="4" name="Header Placeholder 3"/>
          <p:cNvSpPr>
            <a:spLocks noGrp="1"/>
          </p:cNvSpPr>
          <p:nvPr>
            <p:ph type="hdr" sz="quarter"/>
          </p:nvPr>
        </p:nvSpPr>
        <p:spPr>
          <a:xfrm>
            <a:off x="399926" y="329698"/>
            <a:ext cx="4476874" cy="418910"/>
          </a:xfrm>
          <a:prstGeom prst="rect">
            <a:avLst/>
          </a:prstGeom>
        </p:spPr>
        <p:txBody>
          <a:bodyPr/>
          <a:lstStyle/>
          <a:p>
            <a:endParaRPr lang="en-US" dirty="0"/>
          </a:p>
        </p:txBody>
      </p:sp>
      <p:sp>
        <p:nvSpPr>
          <p:cNvPr id="5" name="Slide Number Placeholder 4"/>
          <p:cNvSpPr>
            <a:spLocks noGrp="1"/>
          </p:cNvSpPr>
          <p:nvPr>
            <p:ph type="sldNum" sz="quarter" idx="5"/>
          </p:nvPr>
        </p:nvSpPr>
        <p:spPr>
          <a:xfrm>
            <a:off x="5699651" y="8780243"/>
            <a:ext cx="927049" cy="251346"/>
          </a:xfrm>
          <a:prstGeom prst="rect">
            <a:avLst/>
          </a:prstGeom>
        </p:spPr>
        <p:txBody>
          <a:bodyPr/>
          <a:lstStyle/>
          <a:p>
            <a:fld id="{CA61E296-9532-40C3-9174-581AD2B7748B}" type="slidenum">
              <a:rPr lang="en-US" smtClean="0"/>
              <a:pPr/>
              <a:t>1</a:t>
            </a:fld>
            <a:endParaRPr lang="en-US" dirty="0"/>
          </a:p>
        </p:txBody>
      </p:sp>
    </p:spTree>
    <p:extLst>
      <p:ext uri="{BB962C8B-B14F-4D97-AF65-F5344CB8AC3E}">
        <p14:creationId xmlns:p14="http://schemas.microsoft.com/office/powerpoint/2010/main" val="2264845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Charcoal - IQVIA">
    <p:bg>
      <p:bgPr>
        <a:gradFill>
          <a:gsLst>
            <a:gs pos="20000">
              <a:schemeClr val="tx1"/>
            </a:gs>
            <a:gs pos="80000">
              <a:srgbClr val="606B71"/>
            </a:gs>
          </a:gsLst>
          <a:lin ang="2700000" scaled="1"/>
        </a:gradFill>
        <a:effectLst/>
      </p:bgPr>
    </p:bg>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70EE6CC4-BDAD-452E-AE32-77E9A1B11636}"/>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959CA0"/>
                </a:solidFill>
                <a:ea typeface="Arial" charset="0"/>
                <a:cs typeface="Arial" charset="0"/>
              </a:rPr>
              <a:t>© 2021. All rights reserved. IQVIA</a:t>
            </a:r>
            <a:r>
              <a:rPr lang="en-US" sz="800" baseline="30000" dirty="0">
                <a:solidFill>
                  <a:srgbClr val="959CA0"/>
                </a:solidFill>
                <a:ea typeface="Arial" charset="0"/>
                <a:cs typeface="Arial" charset="0"/>
              </a:rPr>
              <a:t>®</a:t>
            </a:r>
            <a:r>
              <a:rPr lang="en-US" sz="800" dirty="0">
                <a:solidFill>
                  <a:srgbClr val="959CA0"/>
                </a:solidFill>
                <a:ea typeface="Arial" charset="0"/>
                <a:cs typeface="Arial" charset="0"/>
              </a:rPr>
              <a:t> is a registered trademark of IQVIA Inc. in the United States, the European Union, and various other countries. </a:t>
            </a:r>
            <a:endParaRPr lang="en-US" sz="800" kern="1200" dirty="0">
              <a:solidFill>
                <a:srgbClr val="959CA0"/>
              </a:solidFill>
              <a:latin typeface="+mn-lt"/>
              <a:ea typeface="Arial" charset="0"/>
              <a:cs typeface="Arial" charset="0"/>
            </a:endParaRPr>
          </a:p>
        </p:txBody>
      </p:sp>
      <p:sp>
        <p:nvSpPr>
          <p:cNvPr id="64" name="Text Placeholder 21">
            <a:extLst>
              <a:ext uri="{FF2B5EF4-FFF2-40B4-BE49-F238E27FC236}">
                <a16:creationId xmlns:a16="http://schemas.microsoft.com/office/drawing/2014/main" id="{21604DCE-2860-47E1-9A45-B850AE2D5253}"/>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chemeClr val="bg1">
                    <a:lumMod val="75000"/>
                  </a:schemeClr>
                </a:solidFill>
              </a:defRPr>
            </a:lvl1pPr>
          </a:lstStyle>
          <a:p>
            <a:pPr lvl="0"/>
            <a:r>
              <a:rPr lang="en-US" dirty="0"/>
              <a:t>Subheads are 24pt Arial Italic sentence case and can be 2 lines.</a:t>
            </a:r>
          </a:p>
        </p:txBody>
      </p:sp>
      <p:sp>
        <p:nvSpPr>
          <p:cNvPr id="71" name="Title 1">
            <a:extLst>
              <a:ext uri="{FF2B5EF4-FFF2-40B4-BE49-F238E27FC236}">
                <a16:creationId xmlns:a16="http://schemas.microsoft.com/office/drawing/2014/main" id="{4A4E4609-F19E-4DD3-A900-7CA905D6E6D5}"/>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bg1"/>
                </a:solidFill>
              </a:defRPr>
            </a:lvl1pPr>
          </a:lstStyle>
          <a:p>
            <a:r>
              <a:rPr lang="en-US" dirty="0"/>
              <a:t>Headline 36pt Arial Bold Title Case Should Be No More Than 2 Lines</a:t>
            </a:r>
          </a:p>
        </p:txBody>
      </p:sp>
      <p:sp>
        <p:nvSpPr>
          <p:cNvPr id="73" name="Subtitle 2">
            <a:extLst>
              <a:ext uri="{FF2B5EF4-FFF2-40B4-BE49-F238E27FC236}">
                <a16:creationId xmlns:a16="http://schemas.microsoft.com/office/drawing/2014/main" id="{BB2AC513-3F13-403A-8294-79335D9E7653}"/>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grpSp>
        <p:nvGrpSpPr>
          <p:cNvPr id="4" name="Group 3">
            <a:extLst>
              <a:ext uri="{FF2B5EF4-FFF2-40B4-BE49-F238E27FC236}">
                <a16:creationId xmlns:a16="http://schemas.microsoft.com/office/drawing/2014/main" id="{77F8B223-93F9-9E4B-8F7C-EC9FC4ACDAD5}"/>
              </a:ext>
            </a:extLst>
          </p:cNvPr>
          <p:cNvGrpSpPr/>
          <p:nvPr/>
        </p:nvGrpSpPr>
        <p:grpSpPr>
          <a:xfrm>
            <a:off x="7036244" y="2752016"/>
            <a:ext cx="5155756" cy="3703320"/>
            <a:chOff x="7036244" y="2752016"/>
            <a:chExt cx="5155756" cy="3703320"/>
          </a:xfrm>
          <a:solidFill>
            <a:schemeClr val="accent1"/>
          </a:solidFill>
        </p:grpSpPr>
        <p:sp>
          <p:nvSpPr>
            <p:cNvPr id="103" name="Freeform 102">
              <a:extLst>
                <a:ext uri="{FF2B5EF4-FFF2-40B4-BE49-F238E27FC236}">
                  <a16:creationId xmlns:a16="http://schemas.microsoft.com/office/drawing/2014/main" id="{676A8BEE-D814-7949-9114-89017682369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0" name="Freeform 99">
              <a:extLst>
                <a:ext uri="{FF2B5EF4-FFF2-40B4-BE49-F238E27FC236}">
                  <a16:creationId xmlns:a16="http://schemas.microsoft.com/office/drawing/2014/main" id="{796E5C83-B5E5-1D4C-84FB-62353DC44BD9}"/>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2" name="Freeform 101">
              <a:extLst>
                <a:ext uri="{FF2B5EF4-FFF2-40B4-BE49-F238E27FC236}">
                  <a16:creationId xmlns:a16="http://schemas.microsoft.com/office/drawing/2014/main" id="{F694892D-C7AC-A442-B8F6-4CDEB7DD8228}"/>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1" name="Freeform 100">
              <a:extLst>
                <a:ext uri="{FF2B5EF4-FFF2-40B4-BE49-F238E27FC236}">
                  <a16:creationId xmlns:a16="http://schemas.microsoft.com/office/drawing/2014/main" id="{6671C44A-5B20-DD46-8500-55C2BAA1DA5A}"/>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2" name="Graphic 11">
            <a:extLst>
              <a:ext uri="{FF2B5EF4-FFF2-40B4-BE49-F238E27FC236}">
                <a16:creationId xmlns:a16="http://schemas.microsoft.com/office/drawing/2014/main" id="{8E3D6F47-43BF-4540-9690-AE662057D2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3678" y="443432"/>
            <a:ext cx="0" cy="0"/>
          </a:xfrm>
          <a:prstGeom prst="rect">
            <a:avLst/>
          </a:prstGeom>
        </p:spPr>
      </p:pic>
      <p:pic>
        <p:nvPicPr>
          <p:cNvPr id="6" name="Graphic 5">
            <a:extLst>
              <a:ext uri="{FF2B5EF4-FFF2-40B4-BE49-F238E27FC236}">
                <a16:creationId xmlns:a16="http://schemas.microsoft.com/office/drawing/2014/main" id="{E8E2C89B-7571-F544-938F-C999797826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99917" y="735457"/>
            <a:ext cx="2247900" cy="406400"/>
          </a:xfrm>
          <a:prstGeom prst="rect">
            <a:avLst/>
          </a:prstGeom>
        </p:spPr>
      </p:pic>
      <p:pic>
        <p:nvPicPr>
          <p:cNvPr id="16" name="Graphic 15">
            <a:extLst>
              <a:ext uri="{FF2B5EF4-FFF2-40B4-BE49-F238E27FC236}">
                <a16:creationId xmlns:a16="http://schemas.microsoft.com/office/drawing/2014/main" id="{A849D536-F609-A744-B36A-8BFB5245F4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3678" y="443432"/>
            <a:ext cx="0" cy="0"/>
          </a:xfrm>
          <a:prstGeom prst="rect">
            <a:avLst/>
          </a:prstGeom>
        </p:spPr>
      </p:pic>
    </p:spTree>
    <p:extLst>
      <p:ext uri="{BB962C8B-B14F-4D97-AF65-F5344CB8AC3E}">
        <p14:creationId xmlns:p14="http://schemas.microsoft.com/office/powerpoint/2010/main" val="180112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 IQVIA">
    <p:spTree>
      <p:nvGrpSpPr>
        <p:cNvPr id="1" name=""/>
        <p:cNvGrpSpPr/>
        <p:nvPr/>
      </p:nvGrpSpPr>
      <p:grpSpPr>
        <a:xfrm>
          <a:off x="0" y="0"/>
          <a:ext cx="0" cy="0"/>
          <a:chOff x="0" y="0"/>
          <a:chExt cx="0" cy="0"/>
        </a:xfrm>
      </p:grpSpPr>
      <p:sp>
        <p:nvSpPr>
          <p:cNvPr id="57" name="Content Placeholder 2">
            <a:extLst>
              <a:ext uri="{FF2B5EF4-FFF2-40B4-BE49-F238E27FC236}">
                <a16:creationId xmlns:a16="http://schemas.microsoft.com/office/drawing/2014/main" id="{BB33977D-340C-C244-98B1-44E8B03BE8F1}"/>
              </a:ext>
            </a:extLst>
          </p:cNvPr>
          <p:cNvSpPr>
            <a:spLocks noGrp="1"/>
          </p:cNvSpPr>
          <p:nvPr>
            <p:ph idx="19" hasCustomPrompt="1"/>
          </p:nvPr>
        </p:nvSpPr>
        <p:spPr>
          <a:xfrm>
            <a:off x="6191135" y="1702626"/>
            <a:ext cx="5532119" cy="4581144"/>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6" name="Content Placeholder 2">
            <a:extLst>
              <a:ext uri="{FF2B5EF4-FFF2-40B4-BE49-F238E27FC236}">
                <a16:creationId xmlns:a16="http://schemas.microsoft.com/office/drawing/2014/main" id="{92D52BD9-DFA6-1D48-973A-A6C3C874E805}"/>
              </a:ext>
            </a:extLst>
          </p:cNvPr>
          <p:cNvSpPr>
            <a:spLocks noGrp="1"/>
          </p:cNvSpPr>
          <p:nvPr>
            <p:ph idx="18" hasCustomPrompt="1"/>
          </p:nvPr>
        </p:nvSpPr>
        <p:spPr>
          <a:xfrm>
            <a:off x="384694" y="1702626"/>
            <a:ext cx="5532119" cy="4577857"/>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9" name="Footer Placeholder 4">
            <a:extLst>
              <a:ext uri="{FF2B5EF4-FFF2-40B4-BE49-F238E27FC236}">
                <a16:creationId xmlns:a16="http://schemas.microsoft.com/office/drawing/2014/main" id="{7F2D66EE-4D77-E145-9576-4E9D03CE46FE}"/>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2" name="Slide Number Placeholder 5">
            <a:extLst>
              <a:ext uri="{FF2B5EF4-FFF2-40B4-BE49-F238E27FC236}">
                <a16:creationId xmlns:a16="http://schemas.microsoft.com/office/drawing/2014/main" id="{2DFA1798-9673-4022-816E-704E37E4DEA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0" name="Graphic 9">
            <a:extLst>
              <a:ext uri="{FF2B5EF4-FFF2-40B4-BE49-F238E27FC236}">
                <a16:creationId xmlns:a16="http://schemas.microsoft.com/office/drawing/2014/main" id="{2420C18B-DFBF-C046-8D9E-FB3BB18EF1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53852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_NoSubhead - IQVIA">
    <p:spTree>
      <p:nvGrpSpPr>
        <p:cNvPr id="1" name=""/>
        <p:cNvGrpSpPr/>
        <p:nvPr/>
      </p:nvGrpSpPr>
      <p:grpSpPr>
        <a:xfrm>
          <a:off x="0" y="0"/>
          <a:ext cx="0" cy="0"/>
          <a:chOff x="0" y="0"/>
          <a:chExt cx="0" cy="0"/>
        </a:xfrm>
      </p:grpSpPr>
      <p:sp>
        <p:nvSpPr>
          <p:cNvPr id="57" name="Content Placeholder 2">
            <a:extLst>
              <a:ext uri="{FF2B5EF4-FFF2-40B4-BE49-F238E27FC236}">
                <a16:creationId xmlns:a16="http://schemas.microsoft.com/office/drawing/2014/main" id="{BB33977D-340C-C244-98B1-44E8B03BE8F1}"/>
              </a:ext>
            </a:extLst>
          </p:cNvPr>
          <p:cNvSpPr>
            <a:spLocks noGrp="1"/>
          </p:cNvSpPr>
          <p:nvPr>
            <p:ph idx="19" hasCustomPrompt="1"/>
          </p:nvPr>
        </p:nvSpPr>
        <p:spPr>
          <a:xfrm>
            <a:off x="6191135" y="1286358"/>
            <a:ext cx="5532119" cy="4994126"/>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6" name="Content Placeholder 2">
            <a:extLst>
              <a:ext uri="{FF2B5EF4-FFF2-40B4-BE49-F238E27FC236}">
                <a16:creationId xmlns:a16="http://schemas.microsoft.com/office/drawing/2014/main" id="{92D52BD9-DFA6-1D48-973A-A6C3C874E805}"/>
              </a:ext>
            </a:extLst>
          </p:cNvPr>
          <p:cNvSpPr>
            <a:spLocks noGrp="1"/>
          </p:cNvSpPr>
          <p:nvPr>
            <p:ph idx="18" hasCustomPrompt="1"/>
          </p:nvPr>
        </p:nvSpPr>
        <p:spPr>
          <a:xfrm>
            <a:off x="384694" y="1286358"/>
            <a:ext cx="5532119" cy="4994125"/>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9" name="Footer Placeholder 4">
            <a:extLst>
              <a:ext uri="{FF2B5EF4-FFF2-40B4-BE49-F238E27FC236}">
                <a16:creationId xmlns:a16="http://schemas.microsoft.com/office/drawing/2014/main" id="{7F2D66EE-4D77-E145-9576-4E9D03CE46FE}"/>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9" name="Slide Number Placeholder 5">
            <a:extLst>
              <a:ext uri="{FF2B5EF4-FFF2-40B4-BE49-F238E27FC236}">
                <a16:creationId xmlns:a16="http://schemas.microsoft.com/office/drawing/2014/main" id="{F54E4B32-E13F-4B83-8982-BF8073A1DC9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0" name="Graphic 9">
            <a:extLst>
              <a:ext uri="{FF2B5EF4-FFF2-40B4-BE49-F238E27FC236}">
                <a16:creationId xmlns:a16="http://schemas.microsoft.com/office/drawing/2014/main" id="{AC061BF7-30ED-394B-918A-D1835A35BE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9479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 IQVIA">
    <p:spTree>
      <p:nvGrpSpPr>
        <p:cNvPr id="1" name=""/>
        <p:cNvGrpSpPr/>
        <p:nvPr/>
      </p:nvGrpSpPr>
      <p:grpSpPr>
        <a:xfrm>
          <a:off x="0" y="0"/>
          <a:ext cx="0" cy="0"/>
          <a:chOff x="0" y="0"/>
          <a:chExt cx="0" cy="0"/>
        </a:xfrm>
      </p:grpSpPr>
      <p:sp>
        <p:nvSpPr>
          <p:cNvPr id="56" name="Content Placeholder 2">
            <a:extLst>
              <a:ext uri="{FF2B5EF4-FFF2-40B4-BE49-F238E27FC236}">
                <a16:creationId xmlns:a16="http://schemas.microsoft.com/office/drawing/2014/main" id="{C2AC1106-6E0D-B341-B75A-C8C2F73E3F26}"/>
              </a:ext>
            </a:extLst>
          </p:cNvPr>
          <p:cNvSpPr>
            <a:spLocks noGrp="1"/>
          </p:cNvSpPr>
          <p:nvPr>
            <p:ph idx="19" hasCustomPrompt="1"/>
          </p:nvPr>
        </p:nvSpPr>
        <p:spPr>
          <a:xfrm>
            <a:off x="384694" y="1702626"/>
            <a:ext cx="3621024" cy="4577857"/>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8" name="Content Placeholder 2">
            <a:extLst>
              <a:ext uri="{FF2B5EF4-FFF2-40B4-BE49-F238E27FC236}">
                <a16:creationId xmlns:a16="http://schemas.microsoft.com/office/drawing/2014/main" id="{ABC0DBC1-9787-6A4E-A4B1-E0E8BE5E8F02}"/>
              </a:ext>
            </a:extLst>
          </p:cNvPr>
          <p:cNvSpPr>
            <a:spLocks noGrp="1"/>
          </p:cNvSpPr>
          <p:nvPr>
            <p:ph idx="20" hasCustomPrompt="1"/>
          </p:nvPr>
        </p:nvSpPr>
        <p:spPr>
          <a:xfrm>
            <a:off x="8102230" y="1702627"/>
            <a:ext cx="3621024" cy="4577856"/>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9" name="Content Placeholder 2">
            <a:extLst>
              <a:ext uri="{FF2B5EF4-FFF2-40B4-BE49-F238E27FC236}">
                <a16:creationId xmlns:a16="http://schemas.microsoft.com/office/drawing/2014/main" id="{88B0BB6F-D4FA-D54D-A387-A1834DE59B82}"/>
              </a:ext>
            </a:extLst>
          </p:cNvPr>
          <p:cNvSpPr>
            <a:spLocks noGrp="1"/>
          </p:cNvSpPr>
          <p:nvPr>
            <p:ph idx="21" hasCustomPrompt="1"/>
          </p:nvPr>
        </p:nvSpPr>
        <p:spPr>
          <a:xfrm>
            <a:off x="4243462" y="1702627"/>
            <a:ext cx="3621024" cy="4577856"/>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61" name="Footer Placeholder 4">
            <a:extLst>
              <a:ext uri="{FF2B5EF4-FFF2-40B4-BE49-F238E27FC236}">
                <a16:creationId xmlns:a16="http://schemas.microsoft.com/office/drawing/2014/main" id="{2B619D02-ECD0-CE4F-A007-98E4EF45BF9C}"/>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3" name="Slide Number Placeholder 5">
            <a:extLst>
              <a:ext uri="{FF2B5EF4-FFF2-40B4-BE49-F238E27FC236}">
                <a16:creationId xmlns:a16="http://schemas.microsoft.com/office/drawing/2014/main" id="{C02E0708-4D86-44F8-B4F9-1E6BEA5F151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1" name="Graphic 10">
            <a:extLst>
              <a:ext uri="{FF2B5EF4-FFF2-40B4-BE49-F238E27FC236}">
                <a16:creationId xmlns:a16="http://schemas.microsoft.com/office/drawing/2014/main" id="{DF16763F-C469-814B-B3F1-2A463EAEA8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790624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 IQVIA">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384694" y="294468"/>
            <a:ext cx="11338560" cy="768263"/>
          </a:xfrm>
          <a:prstGeom prst="rect">
            <a:avLst/>
          </a:prstGeom>
        </p:spPr>
        <p:txBody>
          <a:bodyPr lIns="91440" tIns="45720" rIns="91440" bIns="45720" anchor="b" anchorCtr="0"/>
          <a:lstStyle>
            <a:lvl1pPr>
              <a:defRPr sz="2800" b="1">
                <a:solidFill>
                  <a:schemeClr val="tx1"/>
                </a:solidFill>
              </a:defRPr>
            </a:lvl1pPr>
          </a:lstStyle>
          <a:p>
            <a:r>
              <a:rPr lang="en-US" dirty="0"/>
              <a:t>Headlines are 28pt Arial Bold sentence case</a:t>
            </a:r>
          </a:p>
        </p:txBody>
      </p:sp>
      <p:sp>
        <p:nvSpPr>
          <p:cNvPr id="53" name="Footer Placeholder 4">
            <a:extLst>
              <a:ext uri="{FF2B5EF4-FFF2-40B4-BE49-F238E27FC236}">
                <a16:creationId xmlns:a16="http://schemas.microsoft.com/office/drawing/2014/main" id="{B43D20F7-04AA-0E4D-91D5-5DB9ECAF95F0}"/>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29" name="Slide Number Placeholder 5">
            <a:extLst>
              <a:ext uri="{FF2B5EF4-FFF2-40B4-BE49-F238E27FC236}">
                <a16:creationId xmlns:a16="http://schemas.microsoft.com/office/drawing/2014/main" id="{5EA968B8-FA3A-4F62-92E8-E94086C1347B}"/>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7" name="Graphic 6">
            <a:extLst>
              <a:ext uri="{FF2B5EF4-FFF2-40B4-BE49-F238E27FC236}">
                <a16:creationId xmlns:a16="http://schemas.microsoft.com/office/drawing/2014/main" id="{D12220C1-1EAE-C14B-89F3-9751E5993B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77818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head_Only - IQVIA">
    <p:spTree>
      <p:nvGrpSpPr>
        <p:cNvPr id="1" name=""/>
        <p:cNvGrpSpPr/>
        <p:nvPr/>
      </p:nvGrpSpPr>
      <p:grpSpPr>
        <a:xfrm>
          <a:off x="0" y="0"/>
          <a:ext cx="0" cy="0"/>
          <a:chOff x="0" y="0"/>
          <a:chExt cx="0" cy="0"/>
        </a:xfrm>
      </p:grpSpPr>
      <p:sp>
        <p:nvSpPr>
          <p:cNvPr id="12"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5" name="Footer Placeholder 4">
            <a:extLst>
              <a:ext uri="{FF2B5EF4-FFF2-40B4-BE49-F238E27FC236}">
                <a16:creationId xmlns:a16="http://schemas.microsoft.com/office/drawing/2014/main" id="{76ED9213-76D9-7A47-BBC6-21289543AEB2}"/>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5" name="Slide Number Placeholder 5">
            <a:extLst>
              <a:ext uri="{FF2B5EF4-FFF2-40B4-BE49-F238E27FC236}">
                <a16:creationId xmlns:a16="http://schemas.microsoft.com/office/drawing/2014/main" id="{1E387831-BA5F-49F6-AA7A-A7D23D1B4F4D}"/>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8" name="Graphic 7">
            <a:extLst>
              <a:ext uri="{FF2B5EF4-FFF2-40B4-BE49-F238E27FC236}">
                <a16:creationId xmlns:a16="http://schemas.microsoft.com/office/drawing/2014/main" id="{BCBCE073-12D8-9D4F-9B15-2F9BE4AC35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19936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ogo Only - IQVIA">
    <p:spTree>
      <p:nvGrpSpPr>
        <p:cNvPr id="1" name=""/>
        <p:cNvGrpSpPr/>
        <p:nvPr/>
      </p:nvGrpSpPr>
      <p:grpSpPr>
        <a:xfrm>
          <a:off x="0" y="0"/>
          <a:ext cx="0" cy="0"/>
          <a:chOff x="0" y="0"/>
          <a:chExt cx="0" cy="0"/>
        </a:xfrm>
      </p:grpSpPr>
      <p:sp>
        <p:nvSpPr>
          <p:cNvPr id="53" name="Footer Placeholder 4">
            <a:extLst>
              <a:ext uri="{FF2B5EF4-FFF2-40B4-BE49-F238E27FC236}">
                <a16:creationId xmlns:a16="http://schemas.microsoft.com/office/drawing/2014/main" id="{EBE92459-5CCD-6042-9D0E-BAC9DA03F841}"/>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1" name="Slide Number Placeholder 5">
            <a:extLst>
              <a:ext uri="{FF2B5EF4-FFF2-40B4-BE49-F238E27FC236}">
                <a16:creationId xmlns:a16="http://schemas.microsoft.com/office/drawing/2014/main" id="{75C2CC54-E1EC-4DF9-A3B0-2009DB97279A}"/>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6" name="Graphic 5">
            <a:extLst>
              <a:ext uri="{FF2B5EF4-FFF2-40B4-BE49-F238E27FC236}">
                <a16:creationId xmlns:a16="http://schemas.microsoft.com/office/drawing/2014/main" id="{A8B63251-79DB-3544-890F-9DDA614A5D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225636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 IQVIA">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2DEFF783-1996-4984-99EE-7B1AC1AE1A3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spTree>
    <p:extLst>
      <p:ext uri="{BB962C8B-B14F-4D97-AF65-F5344CB8AC3E}">
        <p14:creationId xmlns:p14="http://schemas.microsoft.com/office/powerpoint/2010/main" val="302316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of Contents - IQVIA">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8658025-8660-B74C-8ED5-6D1A405A1A70}"/>
              </a:ext>
            </a:extLst>
          </p:cNvPr>
          <p:cNvSpPr/>
          <p:nvPr/>
        </p:nvSpPr>
        <p:spPr bwMode="gray">
          <a:xfrm>
            <a:off x="353568" y="0"/>
            <a:ext cx="11484864"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dirty="0"/>
          </a:p>
        </p:txBody>
      </p:sp>
      <p:sp>
        <p:nvSpPr>
          <p:cNvPr id="54" name="Content Placeholder 2">
            <a:extLst>
              <a:ext uri="{FF2B5EF4-FFF2-40B4-BE49-F238E27FC236}">
                <a16:creationId xmlns:a16="http://schemas.microsoft.com/office/drawing/2014/main" id="{FC9B35E8-F292-2B42-952E-06F2F248C602}"/>
              </a:ext>
            </a:extLst>
          </p:cNvPr>
          <p:cNvSpPr>
            <a:spLocks noGrp="1"/>
          </p:cNvSpPr>
          <p:nvPr>
            <p:ph idx="1" hasCustomPrompt="1"/>
          </p:nvPr>
        </p:nvSpPr>
        <p:spPr>
          <a:xfrm>
            <a:off x="1962418" y="1561892"/>
            <a:ext cx="91639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7" name="Title 3">
            <a:extLst>
              <a:ext uri="{FF2B5EF4-FFF2-40B4-BE49-F238E27FC236}">
                <a16:creationId xmlns:a16="http://schemas.microsoft.com/office/drawing/2014/main" id="{7A9E8FF8-48AE-4B47-8CBF-17FB49CF53F8}"/>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A1CD0AD-A634-4EA6-AE67-C63B52CE7B06}"/>
              </a:ext>
            </a:extLst>
          </p:cNvPr>
          <p:cNvGrpSpPr/>
          <p:nvPr/>
        </p:nvGrpSpPr>
        <p:grpSpPr>
          <a:xfrm>
            <a:off x="-1" y="260324"/>
            <a:ext cx="1250388" cy="1575820"/>
            <a:chOff x="-1" y="260324"/>
            <a:chExt cx="1250388" cy="1575820"/>
          </a:xfrm>
          <a:solidFill>
            <a:schemeClr val="accent1"/>
          </a:solidFill>
        </p:grpSpPr>
        <p:grpSp>
          <p:nvGrpSpPr>
            <p:cNvPr id="78" name="Group 77">
              <a:extLst>
                <a:ext uri="{FF2B5EF4-FFF2-40B4-BE49-F238E27FC236}">
                  <a16:creationId xmlns:a16="http://schemas.microsoft.com/office/drawing/2014/main" id="{B2E777F5-EFF3-457A-8259-AC8F3FAFC249}"/>
                </a:ext>
              </a:extLst>
            </p:cNvPr>
            <p:cNvGrpSpPr/>
            <p:nvPr/>
          </p:nvGrpSpPr>
          <p:grpSpPr>
            <a:xfrm>
              <a:off x="686264" y="1652391"/>
              <a:ext cx="564123" cy="183753"/>
              <a:chOff x="876236" y="5534957"/>
              <a:chExt cx="1674271" cy="545364"/>
            </a:xfrm>
            <a:grpFill/>
          </p:grpSpPr>
          <p:sp>
            <p:nvSpPr>
              <p:cNvPr id="96" name="Rectangle 95">
                <a:extLst>
                  <a:ext uri="{FF2B5EF4-FFF2-40B4-BE49-F238E27FC236}">
                    <a16:creationId xmlns:a16="http://schemas.microsoft.com/office/drawing/2014/main" id="{B117E7E6-D510-412B-8045-21F2179CDBF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7" name="Oval 96">
                <a:extLst>
                  <a:ext uri="{FF2B5EF4-FFF2-40B4-BE49-F238E27FC236}">
                    <a16:creationId xmlns:a16="http://schemas.microsoft.com/office/drawing/2014/main" id="{79A544B5-B37E-40F9-A3D1-E4A00DF6E89F}"/>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8" name="Oval 97">
                <a:extLst>
                  <a:ext uri="{FF2B5EF4-FFF2-40B4-BE49-F238E27FC236}">
                    <a16:creationId xmlns:a16="http://schemas.microsoft.com/office/drawing/2014/main" id="{EF1038BB-A4E9-41A9-B2F4-23E7F5CD6621}"/>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79" name="Group 78">
              <a:extLst>
                <a:ext uri="{FF2B5EF4-FFF2-40B4-BE49-F238E27FC236}">
                  <a16:creationId xmlns:a16="http://schemas.microsoft.com/office/drawing/2014/main" id="{029BE464-4CCF-4D58-8077-7337778D29CA}"/>
                </a:ext>
              </a:extLst>
            </p:cNvPr>
            <p:cNvGrpSpPr/>
            <p:nvPr/>
          </p:nvGrpSpPr>
          <p:grpSpPr>
            <a:xfrm>
              <a:off x="864211" y="1304375"/>
              <a:ext cx="386176" cy="183753"/>
              <a:chOff x="1404367" y="4502072"/>
              <a:chExt cx="1146140" cy="545364"/>
            </a:xfrm>
            <a:grpFill/>
          </p:grpSpPr>
          <p:sp>
            <p:nvSpPr>
              <p:cNvPr id="93" name="Rectangle 92">
                <a:extLst>
                  <a:ext uri="{FF2B5EF4-FFF2-40B4-BE49-F238E27FC236}">
                    <a16:creationId xmlns:a16="http://schemas.microsoft.com/office/drawing/2014/main" id="{D0DC8CC7-4C81-439E-B602-330616AC3184}"/>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4" name="Oval 93">
                <a:extLst>
                  <a:ext uri="{FF2B5EF4-FFF2-40B4-BE49-F238E27FC236}">
                    <a16:creationId xmlns:a16="http://schemas.microsoft.com/office/drawing/2014/main" id="{ECB59EFB-5B99-4637-9821-186308CA811D}"/>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5" name="Oval 94">
                <a:extLst>
                  <a:ext uri="{FF2B5EF4-FFF2-40B4-BE49-F238E27FC236}">
                    <a16:creationId xmlns:a16="http://schemas.microsoft.com/office/drawing/2014/main" id="{7060CC02-8F6C-45AF-9DBE-33B4EAA77FAE}"/>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0" name="Group 79">
              <a:extLst>
                <a:ext uri="{FF2B5EF4-FFF2-40B4-BE49-F238E27FC236}">
                  <a16:creationId xmlns:a16="http://schemas.microsoft.com/office/drawing/2014/main" id="{EDBE8CF3-142D-438A-880B-7423D1E442C5}"/>
                </a:ext>
              </a:extLst>
            </p:cNvPr>
            <p:cNvGrpSpPr/>
            <p:nvPr/>
          </p:nvGrpSpPr>
          <p:grpSpPr>
            <a:xfrm>
              <a:off x="917753" y="956358"/>
              <a:ext cx="332634" cy="183753"/>
              <a:chOff x="1560101" y="3469185"/>
              <a:chExt cx="987231" cy="545364"/>
            </a:xfrm>
            <a:grpFill/>
          </p:grpSpPr>
          <p:sp>
            <p:nvSpPr>
              <p:cNvPr id="90" name="Oval 89">
                <a:extLst>
                  <a:ext uri="{FF2B5EF4-FFF2-40B4-BE49-F238E27FC236}">
                    <a16:creationId xmlns:a16="http://schemas.microsoft.com/office/drawing/2014/main" id="{61D9E7AA-5FDE-45C3-B7AC-F8C06B142069}"/>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1" name="Rectangle 90">
                <a:extLst>
                  <a:ext uri="{FF2B5EF4-FFF2-40B4-BE49-F238E27FC236}">
                    <a16:creationId xmlns:a16="http://schemas.microsoft.com/office/drawing/2014/main" id="{13502E5E-1590-4501-977E-A406C72F35D0}"/>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2" name="Oval 91">
                <a:extLst>
                  <a:ext uri="{FF2B5EF4-FFF2-40B4-BE49-F238E27FC236}">
                    <a16:creationId xmlns:a16="http://schemas.microsoft.com/office/drawing/2014/main" id="{9849375F-4430-4BAF-8CD8-BABE2895B0CD}"/>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1" name="Group 80">
              <a:extLst>
                <a:ext uri="{FF2B5EF4-FFF2-40B4-BE49-F238E27FC236}">
                  <a16:creationId xmlns:a16="http://schemas.microsoft.com/office/drawing/2014/main" id="{7C368109-07EC-4B00-B53E-7AA055EEDBEE}"/>
                </a:ext>
              </a:extLst>
            </p:cNvPr>
            <p:cNvGrpSpPr/>
            <p:nvPr/>
          </p:nvGrpSpPr>
          <p:grpSpPr>
            <a:xfrm>
              <a:off x="868078" y="608341"/>
              <a:ext cx="382309" cy="183753"/>
              <a:chOff x="1415887" y="2436300"/>
              <a:chExt cx="1134663" cy="545364"/>
            </a:xfrm>
            <a:grpFill/>
          </p:grpSpPr>
          <p:sp>
            <p:nvSpPr>
              <p:cNvPr id="87" name="Oval 86">
                <a:extLst>
                  <a:ext uri="{FF2B5EF4-FFF2-40B4-BE49-F238E27FC236}">
                    <a16:creationId xmlns:a16="http://schemas.microsoft.com/office/drawing/2014/main" id="{458E032A-AC8B-4235-848E-250F4190B814}"/>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8" name="Oval 87">
                <a:extLst>
                  <a:ext uri="{FF2B5EF4-FFF2-40B4-BE49-F238E27FC236}">
                    <a16:creationId xmlns:a16="http://schemas.microsoft.com/office/drawing/2014/main" id="{6E7F926D-F5AA-4D9E-9C81-33784AC45D52}"/>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9" name="Rectangle 88">
                <a:extLst>
                  <a:ext uri="{FF2B5EF4-FFF2-40B4-BE49-F238E27FC236}">
                    <a16:creationId xmlns:a16="http://schemas.microsoft.com/office/drawing/2014/main" id="{C1912F97-C2EB-4275-9791-4E9C64D9ACD9}"/>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2" name="Group 81">
              <a:extLst>
                <a:ext uri="{FF2B5EF4-FFF2-40B4-BE49-F238E27FC236}">
                  <a16:creationId xmlns:a16="http://schemas.microsoft.com/office/drawing/2014/main" id="{C16323A1-198A-411C-8014-263092240122}"/>
                </a:ext>
              </a:extLst>
            </p:cNvPr>
            <p:cNvGrpSpPr/>
            <p:nvPr/>
          </p:nvGrpSpPr>
          <p:grpSpPr>
            <a:xfrm>
              <a:off x="693506" y="260324"/>
              <a:ext cx="556881" cy="183753"/>
              <a:chOff x="898206" y="1403413"/>
              <a:chExt cx="1652778" cy="545364"/>
            </a:xfrm>
            <a:grpFill/>
          </p:grpSpPr>
          <p:sp>
            <p:nvSpPr>
              <p:cNvPr id="84" name="Oval 83">
                <a:extLst>
                  <a:ext uri="{FF2B5EF4-FFF2-40B4-BE49-F238E27FC236}">
                    <a16:creationId xmlns:a16="http://schemas.microsoft.com/office/drawing/2014/main" id="{EBCE0676-4E25-4F10-A07B-A47F92C7CF81}"/>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5" name="Oval 84">
                <a:extLst>
                  <a:ext uri="{FF2B5EF4-FFF2-40B4-BE49-F238E27FC236}">
                    <a16:creationId xmlns:a16="http://schemas.microsoft.com/office/drawing/2014/main" id="{54E9DB86-0937-4D11-B319-669FF994439C}"/>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6" name="Rectangle 85">
                <a:extLst>
                  <a:ext uri="{FF2B5EF4-FFF2-40B4-BE49-F238E27FC236}">
                    <a16:creationId xmlns:a16="http://schemas.microsoft.com/office/drawing/2014/main" id="{3D6AB82A-C88A-4E42-B5CF-C687B3371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03" name="Freeform: Shape 102">
              <a:extLst>
                <a:ext uri="{FF2B5EF4-FFF2-40B4-BE49-F238E27FC236}">
                  <a16:creationId xmlns:a16="http://schemas.microsoft.com/office/drawing/2014/main" id="{754DFB64-FFE8-4762-8BD2-6D5B67A56394}"/>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6" name="Freeform: Shape 105">
              <a:extLst>
                <a:ext uri="{FF2B5EF4-FFF2-40B4-BE49-F238E27FC236}">
                  <a16:creationId xmlns:a16="http://schemas.microsoft.com/office/drawing/2014/main" id="{82D6BF1B-7B4E-4715-B3AA-0137D5565B61}"/>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2" name="Freeform: Shape 111">
              <a:extLst>
                <a:ext uri="{FF2B5EF4-FFF2-40B4-BE49-F238E27FC236}">
                  <a16:creationId xmlns:a16="http://schemas.microsoft.com/office/drawing/2014/main" id="{DFFECD78-AD3E-430A-825C-361F3F0A6DF1}"/>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5" name="Freeform: Shape 114">
              <a:extLst>
                <a:ext uri="{FF2B5EF4-FFF2-40B4-BE49-F238E27FC236}">
                  <a16:creationId xmlns:a16="http://schemas.microsoft.com/office/drawing/2014/main" id="{01864E2F-2224-4B8D-A54C-010E70A5006D}"/>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8" name="Freeform: Shape 117">
              <a:extLst>
                <a:ext uri="{FF2B5EF4-FFF2-40B4-BE49-F238E27FC236}">
                  <a16:creationId xmlns:a16="http://schemas.microsoft.com/office/drawing/2014/main" id="{8652EA3D-B91A-4960-BC33-8380D943F8F9}"/>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56" name="Slide Number Placeholder 5">
            <a:extLst>
              <a:ext uri="{FF2B5EF4-FFF2-40B4-BE49-F238E27FC236}">
                <a16:creationId xmlns:a16="http://schemas.microsoft.com/office/drawing/2014/main" id="{030699F5-6B57-4BC7-B774-B8F85B96214D}"/>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34" name="Graphic 33">
            <a:extLst>
              <a:ext uri="{FF2B5EF4-FFF2-40B4-BE49-F238E27FC236}">
                <a16:creationId xmlns:a16="http://schemas.microsoft.com/office/drawing/2014/main" id="{18FC357D-3DB1-1B43-8FB6-6F70286F74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266868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able of Contents_Two Column - IQVIA">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8658025-8660-B74C-8ED5-6D1A405A1A70}"/>
              </a:ext>
            </a:extLst>
          </p:cNvPr>
          <p:cNvSpPr/>
          <p:nvPr/>
        </p:nvSpPr>
        <p:spPr bwMode="gray">
          <a:xfrm>
            <a:off x="353568" y="0"/>
            <a:ext cx="11484864"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dirty="0"/>
          </a:p>
        </p:txBody>
      </p:sp>
      <p:sp>
        <p:nvSpPr>
          <p:cNvPr id="54" name="Content Placeholder 2">
            <a:extLst>
              <a:ext uri="{FF2B5EF4-FFF2-40B4-BE49-F238E27FC236}">
                <a16:creationId xmlns:a16="http://schemas.microsoft.com/office/drawing/2014/main" id="{FC9B35E8-F292-2B42-952E-06F2F248C602}"/>
              </a:ext>
            </a:extLst>
          </p:cNvPr>
          <p:cNvSpPr>
            <a:spLocks noGrp="1"/>
          </p:cNvSpPr>
          <p:nvPr>
            <p:ph idx="1" hasCustomPrompt="1"/>
          </p:nvPr>
        </p:nvSpPr>
        <p:spPr>
          <a:xfrm>
            <a:off x="1962418" y="1561892"/>
            <a:ext cx="4442783"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57" name="Title 3">
            <a:extLst>
              <a:ext uri="{FF2B5EF4-FFF2-40B4-BE49-F238E27FC236}">
                <a16:creationId xmlns:a16="http://schemas.microsoft.com/office/drawing/2014/main" id="{7A9E8FF8-48AE-4B47-8CBF-17FB49CF53F8}"/>
              </a:ext>
            </a:extLst>
          </p:cNvPr>
          <p:cNvSpPr>
            <a:spLocks noGrp="1"/>
          </p:cNvSpPr>
          <p:nvPr>
            <p:ph type="title" hasCustomPrompt="1"/>
          </p:nvPr>
        </p:nvSpPr>
        <p:spPr>
          <a:xfrm>
            <a:off x="1962418" y="823398"/>
            <a:ext cx="9163983" cy="594360"/>
          </a:xfrm>
          <a:prstGeom prst="rect">
            <a:avLst/>
          </a:prstGeom>
        </p:spPr>
        <p:txBody>
          <a:bodyPr anchor="ctr"/>
          <a:lstStyle>
            <a:lvl1pPr>
              <a:defRPr sz="3200" b="1">
                <a:solidFill>
                  <a:schemeClr val="accent1"/>
                </a:solidFill>
              </a:defRPr>
            </a:lvl1pPr>
          </a:lstStyle>
          <a:p>
            <a:r>
              <a:rPr lang="en-US" dirty="0"/>
              <a:t>Table of contents or Agenda</a:t>
            </a:r>
          </a:p>
        </p:txBody>
      </p:sp>
      <p:grpSp>
        <p:nvGrpSpPr>
          <p:cNvPr id="4" name="Group 3">
            <a:extLst>
              <a:ext uri="{FF2B5EF4-FFF2-40B4-BE49-F238E27FC236}">
                <a16:creationId xmlns:a16="http://schemas.microsoft.com/office/drawing/2014/main" id="{6A1CD0AD-A634-4EA6-AE67-C63B52CE7B06}"/>
              </a:ext>
            </a:extLst>
          </p:cNvPr>
          <p:cNvGrpSpPr/>
          <p:nvPr/>
        </p:nvGrpSpPr>
        <p:grpSpPr>
          <a:xfrm>
            <a:off x="-1" y="260324"/>
            <a:ext cx="1250388" cy="1575820"/>
            <a:chOff x="-1" y="260324"/>
            <a:chExt cx="1250388" cy="1575820"/>
          </a:xfrm>
          <a:solidFill>
            <a:schemeClr val="accent1"/>
          </a:solidFill>
        </p:grpSpPr>
        <p:grpSp>
          <p:nvGrpSpPr>
            <p:cNvPr id="78" name="Group 77">
              <a:extLst>
                <a:ext uri="{FF2B5EF4-FFF2-40B4-BE49-F238E27FC236}">
                  <a16:creationId xmlns:a16="http://schemas.microsoft.com/office/drawing/2014/main" id="{B2E777F5-EFF3-457A-8259-AC8F3FAFC249}"/>
                </a:ext>
              </a:extLst>
            </p:cNvPr>
            <p:cNvGrpSpPr/>
            <p:nvPr/>
          </p:nvGrpSpPr>
          <p:grpSpPr>
            <a:xfrm>
              <a:off x="686264" y="1652391"/>
              <a:ext cx="564123" cy="183753"/>
              <a:chOff x="876236" y="5534957"/>
              <a:chExt cx="1674271" cy="545364"/>
            </a:xfrm>
            <a:grpFill/>
          </p:grpSpPr>
          <p:sp>
            <p:nvSpPr>
              <p:cNvPr id="96" name="Rectangle 95">
                <a:extLst>
                  <a:ext uri="{FF2B5EF4-FFF2-40B4-BE49-F238E27FC236}">
                    <a16:creationId xmlns:a16="http://schemas.microsoft.com/office/drawing/2014/main" id="{B117E7E6-D510-412B-8045-21F2179CDBFD}"/>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7" name="Oval 96">
                <a:extLst>
                  <a:ext uri="{FF2B5EF4-FFF2-40B4-BE49-F238E27FC236}">
                    <a16:creationId xmlns:a16="http://schemas.microsoft.com/office/drawing/2014/main" id="{79A544B5-B37E-40F9-A3D1-E4A00DF6E89F}"/>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8" name="Oval 97">
                <a:extLst>
                  <a:ext uri="{FF2B5EF4-FFF2-40B4-BE49-F238E27FC236}">
                    <a16:creationId xmlns:a16="http://schemas.microsoft.com/office/drawing/2014/main" id="{EF1038BB-A4E9-41A9-B2F4-23E7F5CD6621}"/>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79" name="Group 78">
              <a:extLst>
                <a:ext uri="{FF2B5EF4-FFF2-40B4-BE49-F238E27FC236}">
                  <a16:creationId xmlns:a16="http://schemas.microsoft.com/office/drawing/2014/main" id="{029BE464-4CCF-4D58-8077-7337778D29CA}"/>
                </a:ext>
              </a:extLst>
            </p:cNvPr>
            <p:cNvGrpSpPr/>
            <p:nvPr/>
          </p:nvGrpSpPr>
          <p:grpSpPr>
            <a:xfrm>
              <a:off x="864211" y="1304375"/>
              <a:ext cx="386176" cy="183753"/>
              <a:chOff x="1404367" y="4502072"/>
              <a:chExt cx="1146140" cy="545364"/>
            </a:xfrm>
            <a:grpFill/>
          </p:grpSpPr>
          <p:sp>
            <p:nvSpPr>
              <p:cNvPr id="93" name="Rectangle 92">
                <a:extLst>
                  <a:ext uri="{FF2B5EF4-FFF2-40B4-BE49-F238E27FC236}">
                    <a16:creationId xmlns:a16="http://schemas.microsoft.com/office/drawing/2014/main" id="{D0DC8CC7-4C81-439E-B602-330616AC3184}"/>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4" name="Oval 93">
                <a:extLst>
                  <a:ext uri="{FF2B5EF4-FFF2-40B4-BE49-F238E27FC236}">
                    <a16:creationId xmlns:a16="http://schemas.microsoft.com/office/drawing/2014/main" id="{ECB59EFB-5B99-4637-9821-186308CA811D}"/>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5" name="Oval 94">
                <a:extLst>
                  <a:ext uri="{FF2B5EF4-FFF2-40B4-BE49-F238E27FC236}">
                    <a16:creationId xmlns:a16="http://schemas.microsoft.com/office/drawing/2014/main" id="{7060CC02-8F6C-45AF-9DBE-33B4EAA77FAE}"/>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0" name="Group 79">
              <a:extLst>
                <a:ext uri="{FF2B5EF4-FFF2-40B4-BE49-F238E27FC236}">
                  <a16:creationId xmlns:a16="http://schemas.microsoft.com/office/drawing/2014/main" id="{EDBE8CF3-142D-438A-880B-7423D1E442C5}"/>
                </a:ext>
              </a:extLst>
            </p:cNvPr>
            <p:cNvGrpSpPr/>
            <p:nvPr/>
          </p:nvGrpSpPr>
          <p:grpSpPr>
            <a:xfrm>
              <a:off x="917753" y="956358"/>
              <a:ext cx="332634" cy="183753"/>
              <a:chOff x="1560101" y="3469185"/>
              <a:chExt cx="987231" cy="545364"/>
            </a:xfrm>
            <a:grpFill/>
          </p:grpSpPr>
          <p:sp>
            <p:nvSpPr>
              <p:cNvPr id="90" name="Oval 89">
                <a:extLst>
                  <a:ext uri="{FF2B5EF4-FFF2-40B4-BE49-F238E27FC236}">
                    <a16:creationId xmlns:a16="http://schemas.microsoft.com/office/drawing/2014/main" id="{61D9E7AA-5FDE-45C3-B7AC-F8C06B142069}"/>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1" name="Rectangle 90">
                <a:extLst>
                  <a:ext uri="{FF2B5EF4-FFF2-40B4-BE49-F238E27FC236}">
                    <a16:creationId xmlns:a16="http://schemas.microsoft.com/office/drawing/2014/main" id="{13502E5E-1590-4501-977E-A406C72F35D0}"/>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92" name="Oval 91">
                <a:extLst>
                  <a:ext uri="{FF2B5EF4-FFF2-40B4-BE49-F238E27FC236}">
                    <a16:creationId xmlns:a16="http://schemas.microsoft.com/office/drawing/2014/main" id="{9849375F-4430-4BAF-8CD8-BABE2895B0CD}"/>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1" name="Group 80">
              <a:extLst>
                <a:ext uri="{FF2B5EF4-FFF2-40B4-BE49-F238E27FC236}">
                  <a16:creationId xmlns:a16="http://schemas.microsoft.com/office/drawing/2014/main" id="{7C368109-07EC-4B00-B53E-7AA055EEDBEE}"/>
                </a:ext>
              </a:extLst>
            </p:cNvPr>
            <p:cNvGrpSpPr/>
            <p:nvPr/>
          </p:nvGrpSpPr>
          <p:grpSpPr>
            <a:xfrm>
              <a:off x="868078" y="608341"/>
              <a:ext cx="382309" cy="183753"/>
              <a:chOff x="1415887" y="2436300"/>
              <a:chExt cx="1134663" cy="545364"/>
            </a:xfrm>
            <a:grpFill/>
          </p:grpSpPr>
          <p:sp>
            <p:nvSpPr>
              <p:cNvPr id="87" name="Oval 86">
                <a:extLst>
                  <a:ext uri="{FF2B5EF4-FFF2-40B4-BE49-F238E27FC236}">
                    <a16:creationId xmlns:a16="http://schemas.microsoft.com/office/drawing/2014/main" id="{458E032A-AC8B-4235-848E-250F4190B814}"/>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8" name="Oval 87">
                <a:extLst>
                  <a:ext uri="{FF2B5EF4-FFF2-40B4-BE49-F238E27FC236}">
                    <a16:creationId xmlns:a16="http://schemas.microsoft.com/office/drawing/2014/main" id="{6E7F926D-F5AA-4D9E-9C81-33784AC45D52}"/>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9" name="Rectangle 88">
                <a:extLst>
                  <a:ext uri="{FF2B5EF4-FFF2-40B4-BE49-F238E27FC236}">
                    <a16:creationId xmlns:a16="http://schemas.microsoft.com/office/drawing/2014/main" id="{C1912F97-C2EB-4275-9791-4E9C64D9ACD9}"/>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2" name="Group 81">
              <a:extLst>
                <a:ext uri="{FF2B5EF4-FFF2-40B4-BE49-F238E27FC236}">
                  <a16:creationId xmlns:a16="http://schemas.microsoft.com/office/drawing/2014/main" id="{C16323A1-198A-411C-8014-263092240122}"/>
                </a:ext>
              </a:extLst>
            </p:cNvPr>
            <p:cNvGrpSpPr/>
            <p:nvPr/>
          </p:nvGrpSpPr>
          <p:grpSpPr>
            <a:xfrm>
              <a:off x="693506" y="260324"/>
              <a:ext cx="556881" cy="183753"/>
              <a:chOff x="898206" y="1403413"/>
              <a:chExt cx="1652778" cy="545364"/>
            </a:xfrm>
            <a:grpFill/>
          </p:grpSpPr>
          <p:sp>
            <p:nvSpPr>
              <p:cNvPr id="84" name="Oval 83">
                <a:extLst>
                  <a:ext uri="{FF2B5EF4-FFF2-40B4-BE49-F238E27FC236}">
                    <a16:creationId xmlns:a16="http://schemas.microsoft.com/office/drawing/2014/main" id="{EBCE0676-4E25-4F10-A07B-A47F92C7CF81}"/>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5" name="Oval 84">
                <a:extLst>
                  <a:ext uri="{FF2B5EF4-FFF2-40B4-BE49-F238E27FC236}">
                    <a16:creationId xmlns:a16="http://schemas.microsoft.com/office/drawing/2014/main" id="{54E9DB86-0937-4D11-B319-669FF994439C}"/>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6" name="Rectangle 85">
                <a:extLst>
                  <a:ext uri="{FF2B5EF4-FFF2-40B4-BE49-F238E27FC236}">
                    <a16:creationId xmlns:a16="http://schemas.microsoft.com/office/drawing/2014/main" id="{3D6AB82A-C88A-4E42-B5CF-C687B3371284}"/>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103" name="Freeform: Shape 102">
              <a:extLst>
                <a:ext uri="{FF2B5EF4-FFF2-40B4-BE49-F238E27FC236}">
                  <a16:creationId xmlns:a16="http://schemas.microsoft.com/office/drawing/2014/main" id="{754DFB64-FFE8-4762-8BD2-6D5B67A56394}"/>
                </a:ext>
              </a:extLst>
            </p:cNvPr>
            <p:cNvSpPr/>
            <p:nvPr/>
          </p:nvSpPr>
          <p:spPr>
            <a:xfrm>
              <a:off x="0" y="260324"/>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6" name="Freeform: Shape 105">
              <a:extLst>
                <a:ext uri="{FF2B5EF4-FFF2-40B4-BE49-F238E27FC236}">
                  <a16:creationId xmlns:a16="http://schemas.microsoft.com/office/drawing/2014/main" id="{82D6BF1B-7B4E-4715-B3AA-0137D5565B61}"/>
                </a:ext>
              </a:extLst>
            </p:cNvPr>
            <p:cNvSpPr/>
            <p:nvPr/>
          </p:nvSpPr>
          <p:spPr>
            <a:xfrm>
              <a:off x="-1" y="608341"/>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2" name="Freeform: Shape 111">
              <a:extLst>
                <a:ext uri="{FF2B5EF4-FFF2-40B4-BE49-F238E27FC236}">
                  <a16:creationId xmlns:a16="http://schemas.microsoft.com/office/drawing/2014/main" id="{DFFECD78-AD3E-430A-825C-361F3F0A6DF1}"/>
                </a:ext>
              </a:extLst>
            </p:cNvPr>
            <p:cNvSpPr/>
            <p:nvPr/>
          </p:nvSpPr>
          <p:spPr>
            <a:xfrm>
              <a:off x="0" y="952508"/>
              <a:ext cx="786403" cy="183006"/>
            </a:xfrm>
            <a:custGeom>
              <a:avLst/>
              <a:gdLst>
                <a:gd name="connsiteX0" fmla="*/ 0 w 786403"/>
                <a:gd name="connsiteY0" fmla="*/ 0 h 183006"/>
                <a:gd name="connsiteX1" fmla="*/ 692936 w 786403"/>
                <a:gd name="connsiteY1" fmla="*/ 0 h 183006"/>
                <a:gd name="connsiteX2" fmla="*/ 692936 w 786403"/>
                <a:gd name="connsiteY2" fmla="*/ 397 h 183006"/>
                <a:gd name="connsiteX3" fmla="*/ 694900 w 786403"/>
                <a:gd name="connsiteY3" fmla="*/ 0 h 183006"/>
                <a:gd name="connsiteX4" fmla="*/ 786403 w 786403"/>
                <a:gd name="connsiteY4" fmla="*/ 91503 h 183006"/>
                <a:gd name="connsiteX5" fmla="*/ 694900 w 786403"/>
                <a:gd name="connsiteY5" fmla="*/ 183006 h 183006"/>
                <a:gd name="connsiteX6" fmla="*/ 692936 w 786403"/>
                <a:gd name="connsiteY6" fmla="*/ 182610 h 183006"/>
                <a:gd name="connsiteX7" fmla="*/ 692936 w 786403"/>
                <a:gd name="connsiteY7" fmla="*/ 183006 h 183006"/>
                <a:gd name="connsiteX8" fmla="*/ 0 w 786403"/>
                <a:gd name="connsiteY8" fmla="*/ 183006 h 183006"/>
                <a:gd name="connsiteX9" fmla="*/ 0 w 786403"/>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6403" h="183006">
                  <a:moveTo>
                    <a:pt x="0" y="0"/>
                  </a:moveTo>
                  <a:lnTo>
                    <a:pt x="692936" y="0"/>
                  </a:lnTo>
                  <a:lnTo>
                    <a:pt x="692936" y="397"/>
                  </a:lnTo>
                  <a:lnTo>
                    <a:pt x="694900" y="0"/>
                  </a:lnTo>
                  <a:cubicBezTo>
                    <a:pt x="745436" y="0"/>
                    <a:pt x="786403" y="40967"/>
                    <a:pt x="786403" y="91503"/>
                  </a:cubicBezTo>
                  <a:cubicBezTo>
                    <a:pt x="786403" y="142039"/>
                    <a:pt x="745436" y="183006"/>
                    <a:pt x="694900" y="183006"/>
                  </a:cubicBezTo>
                  <a:lnTo>
                    <a:pt x="692936" y="182610"/>
                  </a:lnTo>
                  <a:lnTo>
                    <a:pt x="69293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5" name="Freeform: Shape 114">
              <a:extLst>
                <a:ext uri="{FF2B5EF4-FFF2-40B4-BE49-F238E27FC236}">
                  <a16:creationId xmlns:a16="http://schemas.microsoft.com/office/drawing/2014/main" id="{01864E2F-2224-4B8D-A54C-010E70A5006D}"/>
                </a:ext>
              </a:extLst>
            </p:cNvPr>
            <p:cNvSpPr/>
            <p:nvPr/>
          </p:nvSpPr>
          <p:spPr>
            <a:xfrm>
              <a:off x="-1" y="1304902"/>
              <a:ext cx="733596" cy="182880"/>
            </a:xfrm>
            <a:custGeom>
              <a:avLst/>
              <a:gdLst>
                <a:gd name="connsiteX0" fmla="*/ 0 w 733596"/>
                <a:gd name="connsiteY0" fmla="*/ 0 h 182880"/>
                <a:gd name="connsiteX1" fmla="*/ 642156 w 733596"/>
                <a:gd name="connsiteY1" fmla="*/ 0 h 182880"/>
                <a:gd name="connsiteX2" fmla="*/ 733596 w 733596"/>
                <a:gd name="connsiteY2" fmla="*/ 91440 h 182880"/>
                <a:gd name="connsiteX3" fmla="*/ 642156 w 733596"/>
                <a:gd name="connsiteY3" fmla="*/ 182880 h 182880"/>
                <a:gd name="connsiteX4" fmla="*/ 0 w 733596"/>
                <a:gd name="connsiteY4" fmla="*/ 182880 h 182880"/>
                <a:gd name="connsiteX5" fmla="*/ 0 w 733596"/>
                <a:gd name="connsiteY5"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3596" h="182880">
                  <a:moveTo>
                    <a:pt x="0" y="0"/>
                  </a:moveTo>
                  <a:lnTo>
                    <a:pt x="642156" y="0"/>
                  </a:lnTo>
                  <a:cubicBezTo>
                    <a:pt x="692657" y="0"/>
                    <a:pt x="733596" y="40939"/>
                    <a:pt x="733596" y="91440"/>
                  </a:cubicBezTo>
                  <a:cubicBezTo>
                    <a:pt x="733596" y="141941"/>
                    <a:pt x="692657" y="182880"/>
                    <a:pt x="642156" y="182880"/>
                  </a:cubicBezTo>
                  <a:lnTo>
                    <a:pt x="0" y="18288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18" name="Freeform: Shape 117">
              <a:extLst>
                <a:ext uri="{FF2B5EF4-FFF2-40B4-BE49-F238E27FC236}">
                  <a16:creationId xmlns:a16="http://schemas.microsoft.com/office/drawing/2014/main" id="{8652EA3D-B91A-4960-BC33-8380D943F8F9}"/>
                </a:ext>
              </a:extLst>
            </p:cNvPr>
            <p:cNvSpPr/>
            <p:nvPr/>
          </p:nvSpPr>
          <p:spPr>
            <a:xfrm>
              <a:off x="0" y="1649603"/>
              <a:ext cx="550424" cy="183006"/>
            </a:xfrm>
            <a:custGeom>
              <a:avLst/>
              <a:gdLst>
                <a:gd name="connsiteX0" fmla="*/ 0 w 550424"/>
                <a:gd name="connsiteY0" fmla="*/ 0 h 183006"/>
                <a:gd name="connsiteX1" fmla="*/ 456956 w 550424"/>
                <a:gd name="connsiteY1" fmla="*/ 0 h 183006"/>
                <a:gd name="connsiteX2" fmla="*/ 456956 w 550424"/>
                <a:gd name="connsiteY2" fmla="*/ 397 h 183006"/>
                <a:gd name="connsiteX3" fmla="*/ 458921 w 550424"/>
                <a:gd name="connsiteY3" fmla="*/ 0 h 183006"/>
                <a:gd name="connsiteX4" fmla="*/ 550424 w 550424"/>
                <a:gd name="connsiteY4" fmla="*/ 91503 h 183006"/>
                <a:gd name="connsiteX5" fmla="*/ 458921 w 550424"/>
                <a:gd name="connsiteY5" fmla="*/ 183006 h 183006"/>
                <a:gd name="connsiteX6" fmla="*/ 456956 w 550424"/>
                <a:gd name="connsiteY6" fmla="*/ 182609 h 183006"/>
                <a:gd name="connsiteX7" fmla="*/ 456956 w 550424"/>
                <a:gd name="connsiteY7" fmla="*/ 183006 h 183006"/>
                <a:gd name="connsiteX8" fmla="*/ 0 w 550424"/>
                <a:gd name="connsiteY8" fmla="*/ 183006 h 183006"/>
                <a:gd name="connsiteX9" fmla="*/ 0 w 550424"/>
                <a:gd name="connsiteY9" fmla="*/ 0 h 18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0424" h="183006">
                  <a:moveTo>
                    <a:pt x="0" y="0"/>
                  </a:moveTo>
                  <a:lnTo>
                    <a:pt x="456956" y="0"/>
                  </a:lnTo>
                  <a:lnTo>
                    <a:pt x="456956" y="397"/>
                  </a:lnTo>
                  <a:lnTo>
                    <a:pt x="458921" y="0"/>
                  </a:lnTo>
                  <a:cubicBezTo>
                    <a:pt x="509457" y="0"/>
                    <a:pt x="550424" y="40967"/>
                    <a:pt x="550424" y="91503"/>
                  </a:cubicBezTo>
                  <a:cubicBezTo>
                    <a:pt x="550424" y="142039"/>
                    <a:pt x="509457" y="183006"/>
                    <a:pt x="458921" y="183006"/>
                  </a:cubicBezTo>
                  <a:lnTo>
                    <a:pt x="456956" y="182609"/>
                  </a:lnTo>
                  <a:lnTo>
                    <a:pt x="456956" y="183006"/>
                  </a:lnTo>
                  <a:lnTo>
                    <a:pt x="0" y="18300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56" name="Slide Number Placeholder 5">
            <a:extLst>
              <a:ext uri="{FF2B5EF4-FFF2-40B4-BE49-F238E27FC236}">
                <a16:creationId xmlns:a16="http://schemas.microsoft.com/office/drawing/2014/main" id="{030699F5-6B57-4BC7-B774-B8F85B96214D}"/>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sp>
        <p:nvSpPr>
          <p:cNvPr id="34" name="Content Placeholder 2">
            <a:extLst>
              <a:ext uri="{FF2B5EF4-FFF2-40B4-BE49-F238E27FC236}">
                <a16:creationId xmlns:a16="http://schemas.microsoft.com/office/drawing/2014/main" id="{A38DDCEC-B402-6B40-82F9-F72F5C447EC7}"/>
              </a:ext>
            </a:extLst>
          </p:cNvPr>
          <p:cNvSpPr>
            <a:spLocks noGrp="1"/>
          </p:cNvSpPr>
          <p:nvPr>
            <p:ph idx="10" hasCustomPrompt="1"/>
          </p:nvPr>
        </p:nvSpPr>
        <p:spPr>
          <a:xfrm>
            <a:off x="6679523" y="1561892"/>
            <a:ext cx="4446878" cy="4712626"/>
          </a:xfrm>
          <a:prstGeom prst="rect">
            <a:avLst/>
          </a:prstGeom>
        </p:spPr>
        <p:txBody>
          <a:bodyPr/>
          <a:lstStyle>
            <a:lvl1pPr marL="182880" indent="-182880">
              <a:lnSpc>
                <a:spcPct val="100000"/>
              </a:lnSpc>
              <a:spcBef>
                <a:spcPts val="2000"/>
              </a:spcBef>
              <a:buClr>
                <a:schemeClr val="accent1"/>
              </a:buClr>
              <a:buFont typeface="System Font Regular"/>
              <a:buChar char="+"/>
              <a:defRPr sz="1800">
                <a:solidFill>
                  <a:schemeClr val="tx1"/>
                </a:solidFill>
              </a:defRPr>
            </a:lvl1pPr>
            <a:lvl2pPr marL="365760" indent="-182880">
              <a:lnSpc>
                <a:spcPct val="100000"/>
              </a:lnSpc>
              <a:spcBef>
                <a:spcPts val="800"/>
              </a:spcBef>
              <a:buClr>
                <a:schemeClr val="tx1"/>
              </a:buClr>
              <a:buFont typeface="Arial" panose="020B0604020202020204" pitchFamily="34" charset="0"/>
              <a:buChar char="•"/>
              <a:defRPr sz="1600">
                <a:solidFill>
                  <a:schemeClr val="tx1"/>
                </a:solidFill>
              </a:defRPr>
            </a:lvl2pPr>
            <a:lvl3pPr marL="548640" indent="-182880">
              <a:lnSpc>
                <a:spcPct val="100000"/>
              </a:lnSpc>
              <a:spcBef>
                <a:spcPts val="800"/>
              </a:spcBef>
              <a:buClrTx/>
              <a:buFont typeface="Arial" panose="020B0604020202020204" pitchFamily="34" charset="0"/>
              <a:buChar char="›"/>
              <a:defRPr sz="1600">
                <a:solidFill>
                  <a:schemeClr val="tx1"/>
                </a:solidFill>
              </a:defRPr>
            </a:lvl3pPr>
            <a:lvl4pPr marL="731520" indent="-182880">
              <a:lnSpc>
                <a:spcPct val="100000"/>
              </a:lnSpc>
              <a:spcBef>
                <a:spcPts val="800"/>
              </a:spcBef>
              <a:buClrTx/>
              <a:buFont typeface="Arial" panose="020B0604020202020204" pitchFamily="34" charset="0"/>
              <a:buChar char="»"/>
              <a:defRPr sz="1600">
                <a:solidFill>
                  <a:schemeClr val="tx1"/>
                </a:solidFill>
              </a:defRPr>
            </a:lvl4pPr>
            <a:lvl5pPr marL="914400" indent="-182880">
              <a:lnSpc>
                <a:spcPct val="100000"/>
              </a:lnSpc>
              <a:spcBef>
                <a:spcPts val="800"/>
              </a:spcBef>
              <a:buClrTx/>
              <a:buSzPct val="75000"/>
              <a:buFont typeface="Wingdings" panose="05000000000000000000" pitchFamily="2" charset="2"/>
              <a:buChar char="§"/>
              <a:defRPr sz="1600">
                <a:solidFill>
                  <a:schemeClr val="tx1"/>
                </a:solidFill>
              </a:defRPr>
            </a:lvl5pPr>
          </a:lstStyle>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a:p>
            <a:pPr lvl="0"/>
            <a:r>
              <a:rPr lang="en-US" dirty="0"/>
              <a:t>Arial 18pt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pic>
        <p:nvPicPr>
          <p:cNvPr id="35" name="Graphic 34">
            <a:extLst>
              <a:ext uri="{FF2B5EF4-FFF2-40B4-BE49-F238E27FC236}">
                <a16:creationId xmlns:a16="http://schemas.microsoft.com/office/drawing/2014/main" id="{9C8C25AB-04B1-1747-A689-D16DAAB4CD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122733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alf Photo Left - IQVIA">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07A7498E-6C5A-334A-934D-1310A399752F}"/>
              </a:ext>
            </a:extLst>
          </p:cNvPr>
          <p:cNvSpPr>
            <a:spLocks noGrp="1"/>
          </p:cNvSpPr>
          <p:nvPr>
            <p:ph type="pic" sz="quarter" idx="12"/>
          </p:nvPr>
        </p:nvSpPr>
        <p:spPr>
          <a:xfrm>
            <a:off x="0" y="0"/>
            <a:ext cx="6108192" cy="6858000"/>
          </a:xfrm>
          <a:prstGeom prst="rect">
            <a:avLst/>
          </a:prstGeom>
          <a:blipFill>
            <a:blip r:embed="rId2"/>
            <a:stretch>
              <a:fillRect l="1"/>
            </a:stretch>
          </a:blipFill>
          <a:effectLst/>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000" b="1">
                <a:solidFill>
                  <a:srgbClr val="DA291C"/>
                </a:solidFill>
              </a:defRPr>
            </a:lvl1pPr>
          </a:lstStyle>
          <a:p>
            <a:r>
              <a:rPr lang="en-US"/>
              <a:t>Click icon to add picture</a:t>
            </a:r>
            <a:endParaRPr lang="en-US" dirty="0"/>
          </a:p>
        </p:txBody>
      </p:sp>
      <p:sp>
        <p:nvSpPr>
          <p:cNvPr id="57" name="Content Placeholder 2">
            <a:extLst>
              <a:ext uri="{FF2B5EF4-FFF2-40B4-BE49-F238E27FC236}">
                <a16:creationId xmlns:a16="http://schemas.microsoft.com/office/drawing/2014/main" id="{BB33977D-340C-C244-98B1-44E8B03BE8F1}"/>
              </a:ext>
            </a:extLst>
          </p:cNvPr>
          <p:cNvSpPr>
            <a:spLocks noGrp="1"/>
          </p:cNvSpPr>
          <p:nvPr>
            <p:ph idx="19" hasCustomPrompt="1"/>
          </p:nvPr>
        </p:nvSpPr>
        <p:spPr>
          <a:xfrm>
            <a:off x="6503691" y="2079330"/>
            <a:ext cx="5219563" cy="4201154"/>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4" name="Title 1"/>
          <p:cNvSpPr>
            <a:spLocks noGrp="1"/>
          </p:cNvSpPr>
          <p:nvPr>
            <p:ph type="title" hasCustomPrompt="1"/>
          </p:nvPr>
        </p:nvSpPr>
        <p:spPr>
          <a:xfrm>
            <a:off x="6485711" y="1079592"/>
            <a:ext cx="5237542" cy="768263"/>
          </a:xfrm>
          <a:prstGeom prst="rect">
            <a:avLst/>
          </a:prstGeom>
        </p:spPr>
        <p:txBody>
          <a:bodyPr anchor="b" anchorCtr="0"/>
          <a:lstStyle>
            <a:lvl1pPr>
              <a:defRPr sz="2000" b="1">
                <a:solidFill>
                  <a:schemeClr val="tx1"/>
                </a:solidFill>
              </a:defRPr>
            </a:lvl1pPr>
          </a:lstStyle>
          <a:p>
            <a:r>
              <a:rPr lang="en-US" dirty="0"/>
              <a:t>Headlines are 20pt Arial Bold sentence case</a:t>
            </a:r>
          </a:p>
        </p:txBody>
      </p:sp>
      <p:sp>
        <p:nvSpPr>
          <p:cNvPr id="59" name="Footer Placeholder 4">
            <a:extLst>
              <a:ext uri="{FF2B5EF4-FFF2-40B4-BE49-F238E27FC236}">
                <a16:creationId xmlns:a16="http://schemas.microsoft.com/office/drawing/2014/main" id="{7F2D66EE-4D77-E145-9576-4E9D03CE46FE}"/>
              </a:ext>
            </a:extLst>
          </p:cNvPr>
          <p:cNvSpPr>
            <a:spLocks noGrp="1"/>
          </p:cNvSpPr>
          <p:nvPr>
            <p:ph type="ftr" sz="quarter" idx="3"/>
          </p:nvPr>
        </p:nvSpPr>
        <p:spPr bwMode="gray">
          <a:xfrm>
            <a:off x="6485710" y="6387858"/>
            <a:ext cx="3184467"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9" name="Slide Number Placeholder 5">
            <a:extLst>
              <a:ext uri="{FF2B5EF4-FFF2-40B4-BE49-F238E27FC236}">
                <a16:creationId xmlns:a16="http://schemas.microsoft.com/office/drawing/2014/main" id="{F54E4B32-E13F-4B83-8982-BF8073A1DC9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sp>
        <p:nvSpPr>
          <p:cNvPr id="11" name="Text Placeholder 21">
            <a:extLst>
              <a:ext uri="{FF2B5EF4-FFF2-40B4-BE49-F238E27FC236}">
                <a16:creationId xmlns:a16="http://schemas.microsoft.com/office/drawing/2014/main" id="{0A3F7CAF-2DCF-AE44-8B02-C3A9F59943CD}"/>
              </a:ext>
            </a:extLst>
          </p:cNvPr>
          <p:cNvSpPr>
            <a:spLocks noGrp="1"/>
          </p:cNvSpPr>
          <p:nvPr>
            <p:ph type="body" sz="quarter" idx="11" hasCustomPrompt="1"/>
          </p:nvPr>
        </p:nvSpPr>
        <p:spPr>
          <a:xfrm>
            <a:off x="0" y="6969760"/>
            <a:ext cx="8016949" cy="302910"/>
          </a:xfrm>
          <a:prstGeom prst="rect">
            <a:avLst/>
          </a:prstGeom>
          <a:solidFill>
            <a:srgbClr val="DA291C"/>
          </a:solidFill>
        </p:spPr>
        <p:txBody>
          <a:bodyPr anchor="ctr">
            <a:noAutofit/>
          </a:bodyPr>
          <a:lstStyle>
            <a:lvl1pPr marL="0" indent="0" algn="ctr">
              <a:lnSpc>
                <a:spcPct val="100000"/>
              </a:lnSpc>
              <a:spcBef>
                <a:spcPts val="0"/>
              </a:spcBef>
              <a:buNone/>
              <a:defRPr sz="1400" b="0" i="0">
                <a:solidFill>
                  <a:schemeClr val="bg1"/>
                </a:solidFill>
              </a:defRPr>
            </a:lvl1pPr>
          </a:lstStyle>
          <a:p>
            <a:pPr lvl="0"/>
            <a:r>
              <a:rPr lang="en-US" dirty="0"/>
              <a:t>NOTE: All photos used in this layout must be cropped to 6.68” wide X 7.5” tall at 150dpi resolution</a:t>
            </a:r>
          </a:p>
        </p:txBody>
      </p:sp>
      <p:pic>
        <p:nvPicPr>
          <p:cNvPr id="12" name="Graphic 11">
            <a:extLst>
              <a:ext uri="{FF2B5EF4-FFF2-40B4-BE49-F238E27FC236}">
                <a16:creationId xmlns:a16="http://schemas.microsoft.com/office/drawing/2014/main" id="{BB9E4976-132F-F449-8124-B504F37C98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191738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Blue - IQVIA">
    <p:bg>
      <p:bgPr>
        <a:gradFill>
          <a:gsLst>
            <a:gs pos="20000">
              <a:schemeClr val="accent2"/>
            </a:gs>
            <a:gs pos="80000">
              <a:schemeClr val="accent1"/>
            </a:gs>
          </a:gsLst>
          <a:lin ang="2700000" scaled="1"/>
        </a:gradFill>
        <a:effectLst/>
      </p:bgPr>
    </p:bg>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70EE6CC4-BDAD-452E-AE32-77E9A1B11636}"/>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7FD1EF"/>
                </a:solidFill>
                <a:ea typeface="Arial" charset="0"/>
                <a:cs typeface="Arial" charset="0"/>
              </a:rPr>
              <a:t>© 2021. All rights reserved. IQVIA</a:t>
            </a:r>
            <a:r>
              <a:rPr lang="en-US" sz="800" baseline="30000" dirty="0">
                <a:solidFill>
                  <a:srgbClr val="7FD1EF"/>
                </a:solidFill>
                <a:ea typeface="Arial" charset="0"/>
                <a:cs typeface="Arial" charset="0"/>
              </a:rPr>
              <a:t>®</a:t>
            </a:r>
            <a:r>
              <a:rPr lang="en-US" sz="800" dirty="0">
                <a:solidFill>
                  <a:srgbClr val="7FD1EF"/>
                </a:solidFill>
                <a:ea typeface="Arial" charset="0"/>
                <a:cs typeface="Arial" charset="0"/>
              </a:rPr>
              <a:t> is a registered trademark of IQVIA Inc. in the United States, the European Union, and various other countries. </a:t>
            </a:r>
          </a:p>
        </p:txBody>
      </p:sp>
      <p:sp>
        <p:nvSpPr>
          <p:cNvPr id="64" name="Text Placeholder 21">
            <a:extLst>
              <a:ext uri="{FF2B5EF4-FFF2-40B4-BE49-F238E27FC236}">
                <a16:creationId xmlns:a16="http://schemas.microsoft.com/office/drawing/2014/main" id="{21604DCE-2860-47E1-9A45-B850AE2D5253}"/>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rgbClr val="BFE8F7"/>
                </a:solidFill>
              </a:defRPr>
            </a:lvl1pPr>
          </a:lstStyle>
          <a:p>
            <a:pPr lvl="0"/>
            <a:r>
              <a:rPr lang="en-US" dirty="0"/>
              <a:t>Subheads are 24pt Arial Italic sentence case and can be 2 lines.</a:t>
            </a:r>
          </a:p>
        </p:txBody>
      </p:sp>
      <p:sp>
        <p:nvSpPr>
          <p:cNvPr id="71" name="Title 1">
            <a:extLst>
              <a:ext uri="{FF2B5EF4-FFF2-40B4-BE49-F238E27FC236}">
                <a16:creationId xmlns:a16="http://schemas.microsoft.com/office/drawing/2014/main" id="{4A4E4609-F19E-4DD3-A900-7CA905D6E6D5}"/>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bg1"/>
                </a:solidFill>
              </a:defRPr>
            </a:lvl1pPr>
          </a:lstStyle>
          <a:p>
            <a:r>
              <a:rPr lang="en-US" dirty="0"/>
              <a:t>Headline 36pt Arial Bold Title Case Should Be No More Than 2 Lines</a:t>
            </a:r>
          </a:p>
        </p:txBody>
      </p:sp>
      <p:sp>
        <p:nvSpPr>
          <p:cNvPr id="73" name="Subtitle 2">
            <a:extLst>
              <a:ext uri="{FF2B5EF4-FFF2-40B4-BE49-F238E27FC236}">
                <a16:creationId xmlns:a16="http://schemas.microsoft.com/office/drawing/2014/main" id="{BB2AC513-3F13-403A-8294-79335D9E7653}"/>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grpSp>
        <p:nvGrpSpPr>
          <p:cNvPr id="4" name="Group 3">
            <a:extLst>
              <a:ext uri="{FF2B5EF4-FFF2-40B4-BE49-F238E27FC236}">
                <a16:creationId xmlns:a16="http://schemas.microsoft.com/office/drawing/2014/main" id="{77F8B223-93F9-9E4B-8F7C-EC9FC4ACDAD5}"/>
              </a:ext>
            </a:extLst>
          </p:cNvPr>
          <p:cNvGrpSpPr/>
          <p:nvPr/>
        </p:nvGrpSpPr>
        <p:grpSpPr>
          <a:xfrm>
            <a:off x="7036244" y="2752016"/>
            <a:ext cx="5155756" cy="3703320"/>
            <a:chOff x="7036244" y="2752016"/>
            <a:chExt cx="5155756" cy="3703320"/>
          </a:xfrm>
          <a:solidFill>
            <a:schemeClr val="accent2"/>
          </a:solidFill>
        </p:grpSpPr>
        <p:sp>
          <p:nvSpPr>
            <p:cNvPr id="103" name="Freeform 102">
              <a:extLst>
                <a:ext uri="{FF2B5EF4-FFF2-40B4-BE49-F238E27FC236}">
                  <a16:creationId xmlns:a16="http://schemas.microsoft.com/office/drawing/2014/main" id="{676A8BEE-D814-7949-9114-89017682369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0" name="Freeform 99">
              <a:extLst>
                <a:ext uri="{FF2B5EF4-FFF2-40B4-BE49-F238E27FC236}">
                  <a16:creationId xmlns:a16="http://schemas.microsoft.com/office/drawing/2014/main" id="{796E5C83-B5E5-1D4C-84FB-62353DC44BD9}"/>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2" name="Freeform 101">
              <a:extLst>
                <a:ext uri="{FF2B5EF4-FFF2-40B4-BE49-F238E27FC236}">
                  <a16:creationId xmlns:a16="http://schemas.microsoft.com/office/drawing/2014/main" id="{F694892D-C7AC-A442-B8F6-4CDEB7DD8228}"/>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1" name="Freeform 100">
              <a:extLst>
                <a:ext uri="{FF2B5EF4-FFF2-40B4-BE49-F238E27FC236}">
                  <a16:creationId xmlns:a16="http://schemas.microsoft.com/office/drawing/2014/main" id="{6671C44A-5B20-DD46-8500-55C2BAA1DA5A}"/>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6" name="Graphic 15">
            <a:extLst>
              <a:ext uri="{FF2B5EF4-FFF2-40B4-BE49-F238E27FC236}">
                <a16:creationId xmlns:a16="http://schemas.microsoft.com/office/drawing/2014/main" id="{0A1AF0D6-51EF-1945-B4E8-68EF85E87D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190137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alf Photo Right - IQVIA">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08ABCCBF-3981-0241-8287-3903E6249049}"/>
              </a:ext>
            </a:extLst>
          </p:cNvPr>
          <p:cNvSpPr>
            <a:spLocks noGrp="1"/>
          </p:cNvSpPr>
          <p:nvPr>
            <p:ph type="pic" sz="quarter" idx="12"/>
          </p:nvPr>
        </p:nvSpPr>
        <p:spPr>
          <a:xfrm>
            <a:off x="6083808" y="0"/>
            <a:ext cx="6108192" cy="6858000"/>
          </a:xfrm>
          <a:prstGeom prst="rect">
            <a:avLst/>
          </a:prstGeom>
          <a:blipFill>
            <a:blip r:embed="rId2"/>
            <a:stretch>
              <a:fillRect l="1"/>
            </a:stretch>
          </a:blipFill>
          <a:effectLst/>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000" b="1">
                <a:solidFill>
                  <a:srgbClr val="DA291C"/>
                </a:solidFill>
              </a:defRPr>
            </a:lvl1pPr>
          </a:lstStyle>
          <a:p>
            <a:r>
              <a:rPr lang="en-US"/>
              <a:t>Click icon to add picture</a:t>
            </a:r>
            <a:endParaRPr lang="en-US" dirty="0"/>
          </a:p>
        </p:txBody>
      </p:sp>
      <p:sp>
        <p:nvSpPr>
          <p:cNvPr id="9" name="Slide Number Placeholder 5">
            <a:extLst>
              <a:ext uri="{FF2B5EF4-FFF2-40B4-BE49-F238E27FC236}">
                <a16:creationId xmlns:a16="http://schemas.microsoft.com/office/drawing/2014/main" id="{F54E4B32-E13F-4B83-8982-BF8073A1DC94}"/>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sp>
        <p:nvSpPr>
          <p:cNvPr id="11" name="Text Placeholder 21">
            <a:extLst>
              <a:ext uri="{FF2B5EF4-FFF2-40B4-BE49-F238E27FC236}">
                <a16:creationId xmlns:a16="http://schemas.microsoft.com/office/drawing/2014/main" id="{0A3F7CAF-2DCF-AE44-8B02-C3A9F59943CD}"/>
              </a:ext>
            </a:extLst>
          </p:cNvPr>
          <p:cNvSpPr>
            <a:spLocks noGrp="1"/>
          </p:cNvSpPr>
          <p:nvPr>
            <p:ph type="body" sz="quarter" idx="11" hasCustomPrompt="1"/>
          </p:nvPr>
        </p:nvSpPr>
        <p:spPr>
          <a:xfrm>
            <a:off x="0" y="6969760"/>
            <a:ext cx="8016949" cy="302910"/>
          </a:xfrm>
          <a:prstGeom prst="rect">
            <a:avLst/>
          </a:prstGeom>
          <a:solidFill>
            <a:srgbClr val="DA291C"/>
          </a:solidFill>
        </p:spPr>
        <p:txBody>
          <a:bodyPr anchor="ctr">
            <a:noAutofit/>
          </a:bodyPr>
          <a:lstStyle>
            <a:lvl1pPr marL="0" indent="0" algn="ctr">
              <a:lnSpc>
                <a:spcPct val="100000"/>
              </a:lnSpc>
              <a:spcBef>
                <a:spcPts val="0"/>
              </a:spcBef>
              <a:buNone/>
              <a:defRPr sz="1400" b="0" i="0">
                <a:solidFill>
                  <a:schemeClr val="bg1"/>
                </a:solidFill>
              </a:defRPr>
            </a:lvl1pPr>
          </a:lstStyle>
          <a:p>
            <a:pPr lvl="0"/>
            <a:r>
              <a:rPr lang="en-US" dirty="0"/>
              <a:t>NOTE: All photos used in this layout must be cropped to 6.68” wide X 7.5” tall at 150dpi resolution</a:t>
            </a:r>
          </a:p>
        </p:txBody>
      </p:sp>
      <p:sp>
        <p:nvSpPr>
          <p:cNvPr id="13" name="Title 1">
            <a:extLst>
              <a:ext uri="{FF2B5EF4-FFF2-40B4-BE49-F238E27FC236}">
                <a16:creationId xmlns:a16="http://schemas.microsoft.com/office/drawing/2014/main" id="{DB8F1DF2-27A3-8249-8796-6A002E0D8CF0}"/>
              </a:ext>
            </a:extLst>
          </p:cNvPr>
          <p:cNvSpPr>
            <a:spLocks noGrp="1"/>
          </p:cNvSpPr>
          <p:nvPr>
            <p:ph type="title" hasCustomPrompt="1"/>
          </p:nvPr>
        </p:nvSpPr>
        <p:spPr>
          <a:xfrm>
            <a:off x="384694" y="1079592"/>
            <a:ext cx="5237543" cy="768263"/>
          </a:xfrm>
          <a:prstGeom prst="rect">
            <a:avLst/>
          </a:prstGeom>
        </p:spPr>
        <p:txBody>
          <a:bodyPr anchor="b" anchorCtr="0"/>
          <a:lstStyle>
            <a:lvl1pPr>
              <a:defRPr sz="2000" b="1">
                <a:solidFill>
                  <a:schemeClr val="tx1"/>
                </a:solidFill>
              </a:defRPr>
            </a:lvl1pPr>
          </a:lstStyle>
          <a:p>
            <a:r>
              <a:rPr lang="en-US" dirty="0"/>
              <a:t>Headlines are 20pt Arial Bold sentence case</a:t>
            </a:r>
          </a:p>
        </p:txBody>
      </p:sp>
      <p:sp>
        <p:nvSpPr>
          <p:cNvPr id="15" name="Footer Placeholder 4">
            <a:extLst>
              <a:ext uri="{FF2B5EF4-FFF2-40B4-BE49-F238E27FC236}">
                <a16:creationId xmlns:a16="http://schemas.microsoft.com/office/drawing/2014/main" id="{9DD56D8B-7A45-7247-92A2-DECA0DA4B2B6}"/>
              </a:ext>
            </a:extLst>
          </p:cNvPr>
          <p:cNvSpPr>
            <a:spLocks noGrp="1"/>
          </p:cNvSpPr>
          <p:nvPr>
            <p:ph type="ftr" sz="quarter" idx="3"/>
          </p:nvPr>
        </p:nvSpPr>
        <p:spPr bwMode="gray">
          <a:xfrm>
            <a:off x="384694" y="6387858"/>
            <a:ext cx="5237543"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8" name="Content Placeholder 2">
            <a:extLst>
              <a:ext uri="{FF2B5EF4-FFF2-40B4-BE49-F238E27FC236}">
                <a16:creationId xmlns:a16="http://schemas.microsoft.com/office/drawing/2014/main" id="{04B5D617-8638-9248-B078-99CA6D58FCAF}"/>
              </a:ext>
            </a:extLst>
          </p:cNvPr>
          <p:cNvSpPr>
            <a:spLocks noGrp="1"/>
          </p:cNvSpPr>
          <p:nvPr>
            <p:ph idx="19" hasCustomPrompt="1"/>
          </p:nvPr>
        </p:nvSpPr>
        <p:spPr>
          <a:xfrm>
            <a:off x="402674" y="2079330"/>
            <a:ext cx="5219563" cy="4201154"/>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Tree>
    <p:extLst>
      <p:ext uri="{BB962C8B-B14F-4D97-AF65-F5344CB8AC3E}">
        <p14:creationId xmlns:p14="http://schemas.microsoft.com/office/powerpoint/2010/main" val="219680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Photo Left - IQVIA">
    <p:bg>
      <p:bgPr>
        <a:solidFill>
          <a:schemeClr val="bg1"/>
        </a:solidFill>
        <a:effectLst/>
      </p:bgPr>
    </p:bg>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1EBA7B86-AF66-5642-80C5-A8A4D9FEB9C2}"/>
              </a:ext>
            </a:extLst>
          </p:cNvPr>
          <p:cNvSpPr>
            <a:spLocks noGrp="1"/>
          </p:cNvSpPr>
          <p:nvPr>
            <p:ph type="pic" sz="quarter" idx="13"/>
          </p:nvPr>
        </p:nvSpPr>
        <p:spPr>
          <a:xfrm>
            <a:off x="0" y="0"/>
            <a:ext cx="12192000" cy="6858000"/>
          </a:xfrm>
          <a:prstGeom prst="rect">
            <a:avLst/>
          </a:prstGeom>
          <a:blipFill dpi="0" rotWithShape="1">
            <a:blip r:embed="rId2"/>
            <a:srcRect/>
            <a:stretch>
              <a:fillRect/>
            </a:stretch>
          </a:blipFill>
          <a:effectLst/>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000" b="1">
                <a:solidFill>
                  <a:srgbClr val="DA291C"/>
                </a:solidFill>
              </a:defRPr>
            </a:lvl1pPr>
          </a:lstStyle>
          <a:p>
            <a:r>
              <a:rPr lang="en-US"/>
              <a:t>Click icon to add picture</a:t>
            </a:r>
            <a:endParaRPr lang="en-US" dirty="0"/>
          </a:p>
        </p:txBody>
      </p:sp>
      <p:sp>
        <p:nvSpPr>
          <p:cNvPr id="10" name="Title 1">
            <a:extLst>
              <a:ext uri="{FF2B5EF4-FFF2-40B4-BE49-F238E27FC236}">
                <a16:creationId xmlns:a16="http://schemas.microsoft.com/office/drawing/2014/main" id="{43B40F6B-0093-4E4E-93B6-688B272C1086}"/>
              </a:ext>
            </a:extLst>
          </p:cNvPr>
          <p:cNvSpPr>
            <a:spLocks noGrp="1"/>
          </p:cNvSpPr>
          <p:nvPr>
            <p:ph type="title" hasCustomPrompt="1"/>
          </p:nvPr>
        </p:nvSpPr>
        <p:spPr bwMode="white">
          <a:xfrm>
            <a:off x="1044112" y="0"/>
            <a:ext cx="4114799" cy="2971800"/>
          </a:xfrm>
          <a:prstGeom prst="rect">
            <a:avLst/>
          </a:prstGeom>
          <a:solidFill>
            <a:srgbClr val="F4F4F4"/>
          </a:solidFill>
          <a:ln>
            <a:noFill/>
          </a:ln>
        </p:spPr>
        <p:txBody>
          <a:bodyPr lIns="274320" anchor="ctr" anchorCtr="0"/>
          <a:lstStyle>
            <a:lvl1pPr>
              <a:lnSpc>
                <a:spcPct val="100000"/>
              </a:lnSpc>
              <a:defRPr sz="3600" b="1">
                <a:solidFill>
                  <a:schemeClr val="accent1"/>
                </a:solidFill>
              </a:defRPr>
            </a:lvl1pPr>
          </a:lstStyle>
          <a:p>
            <a:r>
              <a:rPr lang="en-US" dirty="0"/>
              <a:t>Photo dividers with text on left 36pt Arial Bold sentence case</a:t>
            </a:r>
          </a:p>
        </p:txBody>
      </p:sp>
      <p:sp>
        <p:nvSpPr>
          <p:cNvPr id="5" name="Slide Number Placeholder 5">
            <a:extLst>
              <a:ext uri="{FF2B5EF4-FFF2-40B4-BE49-F238E27FC236}">
                <a16:creationId xmlns:a16="http://schemas.microsoft.com/office/drawing/2014/main" id="{7D62E9D9-E5C1-F84F-9915-F25709579CD2}"/>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sp>
        <p:nvSpPr>
          <p:cNvPr id="6" name="Text Placeholder 21">
            <a:extLst>
              <a:ext uri="{FF2B5EF4-FFF2-40B4-BE49-F238E27FC236}">
                <a16:creationId xmlns:a16="http://schemas.microsoft.com/office/drawing/2014/main" id="{72E2FA7F-1AB5-4252-BF66-00A17FC6F030}"/>
              </a:ext>
            </a:extLst>
          </p:cNvPr>
          <p:cNvSpPr>
            <a:spLocks noGrp="1"/>
          </p:cNvSpPr>
          <p:nvPr>
            <p:ph type="body" sz="quarter" idx="11" hasCustomPrompt="1"/>
          </p:nvPr>
        </p:nvSpPr>
        <p:spPr>
          <a:xfrm>
            <a:off x="0" y="6969760"/>
            <a:ext cx="8016949" cy="302910"/>
          </a:xfrm>
          <a:prstGeom prst="rect">
            <a:avLst/>
          </a:prstGeom>
          <a:solidFill>
            <a:srgbClr val="DA291C"/>
          </a:solidFill>
        </p:spPr>
        <p:txBody>
          <a:bodyPr anchor="ctr">
            <a:noAutofit/>
          </a:bodyPr>
          <a:lstStyle>
            <a:lvl1pPr marL="0" indent="0" algn="ctr">
              <a:lnSpc>
                <a:spcPct val="100000"/>
              </a:lnSpc>
              <a:spcBef>
                <a:spcPts val="0"/>
              </a:spcBef>
              <a:buNone/>
              <a:defRPr sz="1400" b="0" i="0">
                <a:solidFill>
                  <a:schemeClr val="bg1"/>
                </a:solidFill>
              </a:defRPr>
            </a:lvl1pPr>
          </a:lstStyle>
          <a:p>
            <a:pPr lvl="0"/>
            <a:r>
              <a:rPr lang="en-US" dirty="0"/>
              <a:t>NOTE: All photos used in this layout must be cropped to 13.33” wide X 7.5” tall at 150dpi resolution</a:t>
            </a:r>
          </a:p>
        </p:txBody>
      </p:sp>
    </p:spTree>
    <p:extLst>
      <p:ext uri="{BB962C8B-B14F-4D97-AF65-F5344CB8AC3E}">
        <p14:creationId xmlns:p14="http://schemas.microsoft.com/office/powerpoint/2010/main" val="164803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ivider Photo Right - IQVIA">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D8C96C06-AFDA-BB43-A8AD-9713C5A7978C}"/>
              </a:ext>
            </a:extLst>
          </p:cNvPr>
          <p:cNvSpPr>
            <a:spLocks noGrp="1" noChangeAspect="1"/>
          </p:cNvSpPr>
          <p:nvPr>
            <p:ph type="pic" sz="quarter" idx="13"/>
          </p:nvPr>
        </p:nvSpPr>
        <p:spPr>
          <a:xfrm>
            <a:off x="0" y="0"/>
            <a:ext cx="12192000" cy="6858000"/>
          </a:xfrm>
          <a:prstGeom prst="rect">
            <a:avLst/>
          </a:prstGeom>
          <a:blipFill dpi="0" rotWithShape="1">
            <a:blip r:embed="rId2"/>
            <a:srcRect/>
            <a:stretch>
              <a:fillRect/>
            </a:stretch>
          </a:blipFill>
          <a:effectLst/>
        </p:spPr>
        <p:txBody>
          <a:bodyPr anchor="ct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6000" b="1">
                <a:solidFill>
                  <a:srgbClr val="DA291C"/>
                </a:solidFill>
              </a:defRPr>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9EE2810-5A25-4006-AC1A-C7724FC47010}"/>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sp>
        <p:nvSpPr>
          <p:cNvPr id="9" name="Title 1">
            <a:extLst>
              <a:ext uri="{FF2B5EF4-FFF2-40B4-BE49-F238E27FC236}">
                <a16:creationId xmlns:a16="http://schemas.microsoft.com/office/drawing/2014/main" id="{0E374672-D2D3-4DCE-8649-950F3EAEDBB8}"/>
              </a:ext>
            </a:extLst>
          </p:cNvPr>
          <p:cNvSpPr>
            <a:spLocks noGrp="1"/>
          </p:cNvSpPr>
          <p:nvPr>
            <p:ph type="title" hasCustomPrompt="1"/>
          </p:nvPr>
        </p:nvSpPr>
        <p:spPr bwMode="white">
          <a:xfrm>
            <a:off x="7033089" y="0"/>
            <a:ext cx="4114799" cy="2971800"/>
          </a:xfrm>
          <a:prstGeom prst="rect">
            <a:avLst/>
          </a:prstGeom>
          <a:solidFill>
            <a:srgbClr val="F4F4F4"/>
          </a:solidFill>
        </p:spPr>
        <p:txBody>
          <a:bodyPr lIns="274320" anchor="ctr" anchorCtr="0"/>
          <a:lstStyle>
            <a:lvl1pPr>
              <a:lnSpc>
                <a:spcPct val="100000"/>
              </a:lnSpc>
              <a:defRPr sz="3600" b="1">
                <a:solidFill>
                  <a:schemeClr val="accent1"/>
                </a:solidFill>
              </a:defRPr>
            </a:lvl1pPr>
          </a:lstStyle>
          <a:p>
            <a:r>
              <a:rPr lang="en-US" dirty="0"/>
              <a:t>Photo dividers with text on right 36pt Arial Bold sentence case</a:t>
            </a:r>
          </a:p>
        </p:txBody>
      </p:sp>
      <p:sp>
        <p:nvSpPr>
          <p:cNvPr id="7" name="Text Placeholder 21">
            <a:extLst>
              <a:ext uri="{FF2B5EF4-FFF2-40B4-BE49-F238E27FC236}">
                <a16:creationId xmlns:a16="http://schemas.microsoft.com/office/drawing/2014/main" id="{24BBE5E7-5805-45C0-A8D8-6F96062DEC21}"/>
              </a:ext>
            </a:extLst>
          </p:cNvPr>
          <p:cNvSpPr>
            <a:spLocks noGrp="1"/>
          </p:cNvSpPr>
          <p:nvPr>
            <p:ph type="body" sz="quarter" idx="11" hasCustomPrompt="1"/>
          </p:nvPr>
        </p:nvSpPr>
        <p:spPr>
          <a:xfrm>
            <a:off x="0" y="6969760"/>
            <a:ext cx="8016949" cy="302910"/>
          </a:xfrm>
          <a:prstGeom prst="rect">
            <a:avLst/>
          </a:prstGeom>
          <a:solidFill>
            <a:srgbClr val="DA291C"/>
          </a:solidFill>
        </p:spPr>
        <p:txBody>
          <a:bodyPr anchor="ctr">
            <a:noAutofit/>
          </a:bodyPr>
          <a:lstStyle>
            <a:lvl1pPr marL="0" indent="0" algn="ctr">
              <a:lnSpc>
                <a:spcPct val="100000"/>
              </a:lnSpc>
              <a:spcBef>
                <a:spcPts val="0"/>
              </a:spcBef>
              <a:buNone/>
              <a:defRPr sz="1400" b="0" i="0">
                <a:solidFill>
                  <a:schemeClr val="bg1"/>
                </a:solidFill>
              </a:defRPr>
            </a:lvl1pPr>
          </a:lstStyle>
          <a:p>
            <a:pPr lvl="0"/>
            <a:r>
              <a:rPr lang="en-US" dirty="0"/>
              <a:t>NOTE: All photos used in this layout must be cropped to 13.33” wide X 7.5” tall at 150dpi resolution</a:t>
            </a:r>
          </a:p>
        </p:txBody>
      </p:sp>
    </p:spTree>
    <p:extLst>
      <p:ext uri="{BB962C8B-B14F-4D97-AF65-F5344CB8AC3E}">
        <p14:creationId xmlns:p14="http://schemas.microsoft.com/office/powerpoint/2010/main" val="208855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vider - IQVIA">
    <p:bg>
      <p:bgPr>
        <a:gradFill>
          <a:gsLst>
            <a:gs pos="20000">
              <a:schemeClr val="tx1"/>
            </a:gs>
            <a:gs pos="80000">
              <a:srgbClr val="606B71"/>
            </a:gs>
          </a:gsLst>
          <a:lin ang="2700000" scaled="1"/>
        </a:gradFill>
        <a:effectLst/>
      </p:bgPr>
    </p:bg>
    <p:spTree>
      <p:nvGrpSpPr>
        <p:cNvPr id="1" name=""/>
        <p:cNvGrpSpPr/>
        <p:nvPr/>
      </p:nvGrpSpPr>
      <p:grpSpPr>
        <a:xfrm>
          <a:off x="0" y="0"/>
          <a:ext cx="0" cy="0"/>
          <a:chOff x="0" y="0"/>
          <a:chExt cx="0" cy="0"/>
        </a:xfrm>
      </p:grpSpPr>
      <p:sp>
        <p:nvSpPr>
          <p:cNvPr id="60" name="Title 1">
            <a:extLst>
              <a:ext uri="{FF2B5EF4-FFF2-40B4-BE49-F238E27FC236}">
                <a16:creationId xmlns:a16="http://schemas.microsoft.com/office/drawing/2014/main" id="{B8567F05-315D-614C-B916-932362171A20}"/>
              </a:ext>
            </a:extLst>
          </p:cNvPr>
          <p:cNvSpPr>
            <a:spLocks noGrp="1"/>
          </p:cNvSpPr>
          <p:nvPr>
            <p:ph type="title" hasCustomPrompt="1"/>
          </p:nvPr>
        </p:nvSpPr>
        <p:spPr bwMode="white">
          <a:xfrm>
            <a:off x="1036858" y="1795535"/>
            <a:ext cx="5588846" cy="4341936"/>
          </a:xfrm>
          <a:prstGeom prst="rect">
            <a:avLst/>
          </a:prstGeom>
        </p:spPr>
        <p:txBody>
          <a:bodyPr anchor="ctr" anchorCtr="0"/>
          <a:lstStyle>
            <a:lvl1pPr>
              <a:lnSpc>
                <a:spcPct val="100000"/>
              </a:lnSpc>
              <a:defRPr sz="3600" b="1">
                <a:solidFill>
                  <a:schemeClr val="bg1"/>
                </a:solidFill>
              </a:defRPr>
            </a:lvl1pPr>
          </a:lstStyle>
          <a:p>
            <a:r>
              <a:rPr lang="en-US" dirty="0"/>
              <a:t>Dividers are 36pt Arial Bold sentence case</a:t>
            </a:r>
          </a:p>
        </p:txBody>
      </p:sp>
      <p:sp>
        <p:nvSpPr>
          <p:cNvPr id="11" name="Slide Number Placeholder 5">
            <a:extLst>
              <a:ext uri="{FF2B5EF4-FFF2-40B4-BE49-F238E27FC236}">
                <a16:creationId xmlns:a16="http://schemas.microsoft.com/office/drawing/2014/main" id="{C58BFCDA-FC31-2A4E-97D4-B728D66FDDB6}"/>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grpSp>
        <p:nvGrpSpPr>
          <p:cNvPr id="57" name="Group 56">
            <a:extLst>
              <a:ext uri="{FF2B5EF4-FFF2-40B4-BE49-F238E27FC236}">
                <a16:creationId xmlns:a16="http://schemas.microsoft.com/office/drawing/2014/main" id="{4BAD41B1-1630-BD43-A04E-438392C529EA}"/>
              </a:ext>
            </a:extLst>
          </p:cNvPr>
          <p:cNvGrpSpPr/>
          <p:nvPr/>
        </p:nvGrpSpPr>
        <p:grpSpPr>
          <a:xfrm>
            <a:off x="7036244" y="2752016"/>
            <a:ext cx="5155756" cy="3703320"/>
            <a:chOff x="7036244" y="2752016"/>
            <a:chExt cx="5155756" cy="3703320"/>
          </a:xfrm>
          <a:solidFill>
            <a:schemeClr val="accent1"/>
          </a:solidFill>
        </p:grpSpPr>
        <p:sp>
          <p:nvSpPr>
            <p:cNvPr id="58" name="Freeform 57">
              <a:extLst>
                <a:ext uri="{FF2B5EF4-FFF2-40B4-BE49-F238E27FC236}">
                  <a16:creationId xmlns:a16="http://schemas.microsoft.com/office/drawing/2014/main" id="{E44435BD-EEDE-4C41-A1F2-ABC0999A168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59" name="Freeform 58">
              <a:extLst>
                <a:ext uri="{FF2B5EF4-FFF2-40B4-BE49-F238E27FC236}">
                  <a16:creationId xmlns:a16="http://schemas.microsoft.com/office/drawing/2014/main" id="{1C4729E5-C07B-2441-A6B5-D4DA9E028AEC}"/>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68" name="Freeform 67">
              <a:extLst>
                <a:ext uri="{FF2B5EF4-FFF2-40B4-BE49-F238E27FC236}">
                  <a16:creationId xmlns:a16="http://schemas.microsoft.com/office/drawing/2014/main" id="{C3C7C95F-71E5-2D48-9ED1-A6A7A40FCE53}"/>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9" name="Freeform 68">
              <a:extLst>
                <a:ext uri="{FF2B5EF4-FFF2-40B4-BE49-F238E27FC236}">
                  <a16:creationId xmlns:a16="http://schemas.microsoft.com/office/drawing/2014/main" id="{8D53D1E7-5120-0F4B-B38C-FAE533E99835}"/>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2" name="Graphic 11">
            <a:extLst>
              <a:ext uri="{FF2B5EF4-FFF2-40B4-BE49-F238E27FC236}">
                <a16:creationId xmlns:a16="http://schemas.microsoft.com/office/drawing/2014/main" id="{B9A207CB-7D3D-2245-B4EB-AB96C5D60E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19453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Light Grey - IQVIA">
    <p:bg>
      <p:bgPr>
        <a:solidFill>
          <a:srgbClr val="F4F4F4"/>
        </a:solidFill>
        <a:effectLst/>
      </p:bgPr>
    </p:bg>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C0F63227-657D-4706-8FAB-F4C1769683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
        <p:nvSpPr>
          <p:cNvPr id="60" name="Title 1">
            <a:extLst>
              <a:ext uri="{FF2B5EF4-FFF2-40B4-BE49-F238E27FC236}">
                <a16:creationId xmlns:a16="http://schemas.microsoft.com/office/drawing/2014/main" id="{B8567F05-315D-614C-B916-932362171A20}"/>
              </a:ext>
            </a:extLst>
          </p:cNvPr>
          <p:cNvSpPr>
            <a:spLocks noGrp="1"/>
          </p:cNvSpPr>
          <p:nvPr>
            <p:ph type="title" hasCustomPrompt="1"/>
          </p:nvPr>
        </p:nvSpPr>
        <p:spPr bwMode="white">
          <a:xfrm>
            <a:off x="1036858" y="1795535"/>
            <a:ext cx="5588846" cy="4341936"/>
          </a:xfrm>
          <a:prstGeom prst="rect">
            <a:avLst/>
          </a:prstGeom>
        </p:spPr>
        <p:txBody>
          <a:bodyPr anchor="ctr" anchorCtr="0"/>
          <a:lstStyle>
            <a:lvl1pPr>
              <a:lnSpc>
                <a:spcPct val="100000"/>
              </a:lnSpc>
              <a:defRPr sz="3600" b="1">
                <a:solidFill>
                  <a:schemeClr val="accent2"/>
                </a:solidFill>
              </a:defRPr>
            </a:lvl1pPr>
          </a:lstStyle>
          <a:p>
            <a:r>
              <a:rPr lang="en-US" dirty="0"/>
              <a:t>Dividers are 36pt Arial Bold sentence case</a:t>
            </a:r>
          </a:p>
        </p:txBody>
      </p:sp>
      <p:sp>
        <p:nvSpPr>
          <p:cNvPr id="11" name="Slide Number Placeholder 5">
            <a:extLst>
              <a:ext uri="{FF2B5EF4-FFF2-40B4-BE49-F238E27FC236}">
                <a16:creationId xmlns:a16="http://schemas.microsoft.com/office/drawing/2014/main" id="{C58BFCDA-FC31-2A4E-97D4-B728D66FDDB6}"/>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grpSp>
        <p:nvGrpSpPr>
          <p:cNvPr id="57" name="Group 56">
            <a:extLst>
              <a:ext uri="{FF2B5EF4-FFF2-40B4-BE49-F238E27FC236}">
                <a16:creationId xmlns:a16="http://schemas.microsoft.com/office/drawing/2014/main" id="{4BAD41B1-1630-BD43-A04E-438392C529EA}"/>
              </a:ext>
            </a:extLst>
          </p:cNvPr>
          <p:cNvGrpSpPr/>
          <p:nvPr/>
        </p:nvGrpSpPr>
        <p:grpSpPr>
          <a:xfrm>
            <a:off x="7036244" y="2752016"/>
            <a:ext cx="5155756" cy="3703320"/>
            <a:chOff x="7036244" y="2752016"/>
            <a:chExt cx="5155756" cy="3703320"/>
          </a:xfrm>
          <a:solidFill>
            <a:schemeClr val="accent1"/>
          </a:solidFill>
        </p:grpSpPr>
        <p:sp>
          <p:nvSpPr>
            <p:cNvPr id="58" name="Freeform 57">
              <a:extLst>
                <a:ext uri="{FF2B5EF4-FFF2-40B4-BE49-F238E27FC236}">
                  <a16:creationId xmlns:a16="http://schemas.microsoft.com/office/drawing/2014/main" id="{E44435BD-EEDE-4C41-A1F2-ABC0999A168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59" name="Freeform 58">
              <a:extLst>
                <a:ext uri="{FF2B5EF4-FFF2-40B4-BE49-F238E27FC236}">
                  <a16:creationId xmlns:a16="http://schemas.microsoft.com/office/drawing/2014/main" id="{1C4729E5-C07B-2441-A6B5-D4DA9E028AEC}"/>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68" name="Freeform 67">
              <a:extLst>
                <a:ext uri="{FF2B5EF4-FFF2-40B4-BE49-F238E27FC236}">
                  <a16:creationId xmlns:a16="http://schemas.microsoft.com/office/drawing/2014/main" id="{C3C7C95F-71E5-2D48-9ED1-A6A7A40FCE53}"/>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9" name="Freeform 68">
              <a:extLst>
                <a:ext uri="{FF2B5EF4-FFF2-40B4-BE49-F238E27FC236}">
                  <a16:creationId xmlns:a16="http://schemas.microsoft.com/office/drawing/2014/main" id="{8D53D1E7-5120-0F4B-B38C-FAE533E99835}"/>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Tree>
    <p:extLst>
      <p:ext uri="{BB962C8B-B14F-4D97-AF65-F5344CB8AC3E}">
        <p14:creationId xmlns:p14="http://schemas.microsoft.com/office/powerpoint/2010/main" val="16482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IQVIA">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4E85BE28-1C3E-4A79-9B84-3BC2D0438DD8}"/>
              </a:ext>
            </a:extLst>
          </p:cNvPr>
          <p:cNvSpPr/>
          <p:nvPr/>
        </p:nvSpPr>
        <p:spPr bwMode="gray">
          <a:xfrm>
            <a:off x="353877" y="-1"/>
            <a:ext cx="11484246" cy="6858001"/>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nvGrpSpPr>
          <p:cNvPr id="84" name="Group 83">
            <a:extLst>
              <a:ext uri="{FF2B5EF4-FFF2-40B4-BE49-F238E27FC236}">
                <a16:creationId xmlns:a16="http://schemas.microsoft.com/office/drawing/2014/main" id="{B2BC05FF-F7B1-2643-B9FF-FE7362631CA8}"/>
              </a:ext>
            </a:extLst>
          </p:cNvPr>
          <p:cNvGrpSpPr/>
          <p:nvPr/>
        </p:nvGrpSpPr>
        <p:grpSpPr>
          <a:xfrm>
            <a:off x="7036244" y="2752016"/>
            <a:ext cx="5155756" cy="3703320"/>
            <a:chOff x="7036244" y="2752016"/>
            <a:chExt cx="5155756" cy="3703320"/>
          </a:xfrm>
          <a:solidFill>
            <a:schemeClr val="accent1"/>
          </a:solidFill>
        </p:grpSpPr>
        <p:sp>
          <p:nvSpPr>
            <p:cNvPr id="85" name="Freeform 84">
              <a:extLst>
                <a:ext uri="{FF2B5EF4-FFF2-40B4-BE49-F238E27FC236}">
                  <a16:creationId xmlns:a16="http://schemas.microsoft.com/office/drawing/2014/main" id="{54AF320E-9B8F-3143-935B-C21387DC95B0}"/>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86" name="Freeform 85">
              <a:extLst>
                <a:ext uri="{FF2B5EF4-FFF2-40B4-BE49-F238E27FC236}">
                  <a16:creationId xmlns:a16="http://schemas.microsoft.com/office/drawing/2014/main" id="{4B250C1E-384C-5A4D-B493-4F16109AFBFE}"/>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87" name="Freeform 86">
              <a:extLst>
                <a:ext uri="{FF2B5EF4-FFF2-40B4-BE49-F238E27FC236}">
                  <a16:creationId xmlns:a16="http://schemas.microsoft.com/office/drawing/2014/main" id="{5A2F5A00-A48E-1A46-9393-ED80FF031B14}"/>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8" name="Freeform 87">
              <a:extLst>
                <a:ext uri="{FF2B5EF4-FFF2-40B4-BE49-F238E27FC236}">
                  <a16:creationId xmlns:a16="http://schemas.microsoft.com/office/drawing/2014/main" id="{796862EF-B16A-7B49-B5EF-1F789A62F17C}"/>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82" name="Text Placeholder 3">
            <a:extLst>
              <a:ext uri="{FF2B5EF4-FFF2-40B4-BE49-F238E27FC236}">
                <a16:creationId xmlns:a16="http://schemas.microsoft.com/office/drawing/2014/main" id="{43B517CD-81B5-1241-9C7C-2B8168938CD4}"/>
              </a:ext>
            </a:extLst>
          </p:cNvPr>
          <p:cNvSpPr>
            <a:spLocks noGrp="1"/>
          </p:cNvSpPr>
          <p:nvPr>
            <p:ph type="body" sz="quarter" idx="10" hasCustomPrompt="1"/>
          </p:nvPr>
        </p:nvSpPr>
        <p:spPr>
          <a:xfrm>
            <a:off x="1082212" y="4988527"/>
            <a:ext cx="5381689" cy="365760"/>
          </a:xfrm>
          <a:prstGeom prst="rect">
            <a:avLst/>
          </a:prstGeom>
        </p:spPr>
        <p:txBody>
          <a:bodyPr/>
          <a:lstStyle>
            <a:lvl1pPr marL="0" indent="0" algn="r">
              <a:lnSpc>
                <a:spcPct val="100000"/>
              </a:lnSpc>
              <a:buNone/>
              <a:defRPr sz="1800" b="0" i="1">
                <a:solidFill>
                  <a:schemeClr val="accent2"/>
                </a:solidFill>
              </a:defRPr>
            </a:lvl1pPr>
          </a:lstStyle>
          <a:p>
            <a:pPr lvl="0"/>
            <a:r>
              <a:rPr lang="en-US" dirty="0"/>
              <a:t>— Attribution Line</a:t>
            </a:r>
          </a:p>
        </p:txBody>
      </p:sp>
      <p:sp>
        <p:nvSpPr>
          <p:cNvPr id="2" name="Title 1"/>
          <p:cNvSpPr>
            <a:spLocks noGrp="1"/>
          </p:cNvSpPr>
          <p:nvPr>
            <p:ph type="ctrTitle" hasCustomPrompt="1"/>
          </p:nvPr>
        </p:nvSpPr>
        <p:spPr>
          <a:xfrm>
            <a:off x="1082212" y="1809398"/>
            <a:ext cx="5785628" cy="29705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sz="3200" b="0" i="0" baseline="0">
                <a:solidFill>
                  <a:schemeClr val="accent2"/>
                </a:solidFill>
              </a:defRPr>
            </a:lvl1pPr>
          </a:lstStyle>
          <a:p>
            <a:r>
              <a:rPr lang="en-US" dirty="0"/>
              <a:t>Place quote here in 32pt Arial sentence case with quote attribution. Up to 6 lines of text can be used.”</a:t>
            </a:r>
          </a:p>
        </p:txBody>
      </p:sp>
      <p:sp>
        <p:nvSpPr>
          <p:cNvPr id="75" name="TextBox 74">
            <a:extLst>
              <a:ext uri="{FF2B5EF4-FFF2-40B4-BE49-F238E27FC236}">
                <a16:creationId xmlns:a16="http://schemas.microsoft.com/office/drawing/2014/main" id="{6A04865E-13FE-4711-97A9-D413EE17A679}"/>
              </a:ext>
            </a:extLst>
          </p:cNvPr>
          <p:cNvSpPr txBox="1"/>
          <p:nvPr/>
        </p:nvSpPr>
        <p:spPr>
          <a:xfrm>
            <a:off x="379147" y="1416103"/>
            <a:ext cx="937240" cy="1569660"/>
          </a:xfrm>
          <a:custGeom>
            <a:avLst/>
            <a:gdLst>
              <a:gd name="connsiteX0" fmla="*/ 0 w 937240"/>
              <a:gd name="connsiteY0" fmla="*/ 0 h 1862048"/>
              <a:gd name="connsiteX1" fmla="*/ 937240 w 937240"/>
              <a:gd name="connsiteY1" fmla="*/ 0 h 1862048"/>
              <a:gd name="connsiteX2" fmla="*/ 937240 w 937240"/>
              <a:gd name="connsiteY2" fmla="*/ 1862048 h 1862048"/>
              <a:gd name="connsiteX3" fmla="*/ 0 w 937240"/>
              <a:gd name="connsiteY3" fmla="*/ 1862048 h 1862048"/>
              <a:gd name="connsiteX4" fmla="*/ 0 w 937240"/>
              <a:gd name="connsiteY4" fmla="*/ 0 h 1862048"/>
              <a:gd name="connsiteX0" fmla="*/ 0 w 937240"/>
              <a:gd name="connsiteY0" fmla="*/ 0 h 1862048"/>
              <a:gd name="connsiteX1" fmla="*/ 937240 w 937240"/>
              <a:gd name="connsiteY1" fmla="*/ 0 h 1862048"/>
              <a:gd name="connsiteX2" fmla="*/ 698700 w 937240"/>
              <a:gd name="connsiteY2" fmla="*/ 1225944 h 1862048"/>
              <a:gd name="connsiteX3" fmla="*/ 0 w 937240"/>
              <a:gd name="connsiteY3" fmla="*/ 1862048 h 1862048"/>
              <a:gd name="connsiteX4" fmla="*/ 0 w 937240"/>
              <a:gd name="connsiteY4" fmla="*/ 0 h 1862048"/>
              <a:gd name="connsiteX0" fmla="*/ 0 w 937240"/>
              <a:gd name="connsiteY0" fmla="*/ 0 h 1225944"/>
              <a:gd name="connsiteX1" fmla="*/ 937240 w 937240"/>
              <a:gd name="connsiteY1" fmla="*/ 0 h 1225944"/>
              <a:gd name="connsiteX2" fmla="*/ 698700 w 937240"/>
              <a:gd name="connsiteY2" fmla="*/ 1225944 h 1225944"/>
              <a:gd name="connsiteX3" fmla="*/ 53009 w 937240"/>
              <a:gd name="connsiteY3" fmla="*/ 960901 h 1225944"/>
              <a:gd name="connsiteX4" fmla="*/ 0 w 937240"/>
              <a:gd name="connsiteY4" fmla="*/ 0 h 1225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240" h="1225944">
                <a:moveTo>
                  <a:pt x="0" y="0"/>
                </a:moveTo>
                <a:lnTo>
                  <a:pt x="937240" y="0"/>
                </a:lnTo>
                <a:lnTo>
                  <a:pt x="698700" y="1225944"/>
                </a:lnTo>
                <a:lnTo>
                  <a:pt x="53009" y="960901"/>
                </a:lnTo>
                <a:lnTo>
                  <a:pt x="0" y="0"/>
                </a:lnTo>
                <a:close/>
              </a:path>
            </a:pathLst>
          </a:custGeom>
          <a:noFill/>
        </p:spPr>
        <p:txBody>
          <a:bodyPr wrap="square" rtlCol="0">
            <a:spAutoFit/>
          </a:bodyPr>
          <a:lstStyle/>
          <a:p>
            <a:r>
              <a:rPr lang="en-US" sz="9600" b="1" dirty="0">
                <a:solidFill>
                  <a:schemeClr val="accent2"/>
                </a:solidFill>
                <a:latin typeface="Arial" panose="020B0604020202020204" pitchFamily="34" charset="0"/>
                <a:cs typeface="Arial" panose="020B0604020202020204" pitchFamily="34" charset="0"/>
              </a:rPr>
              <a:t>“</a:t>
            </a:r>
          </a:p>
        </p:txBody>
      </p:sp>
      <p:sp>
        <p:nvSpPr>
          <p:cNvPr id="65" name="Footer Placeholder 4">
            <a:extLst>
              <a:ext uri="{FF2B5EF4-FFF2-40B4-BE49-F238E27FC236}">
                <a16:creationId xmlns:a16="http://schemas.microsoft.com/office/drawing/2014/main" id="{2B5EAC86-5955-6C44-B473-E9638CE45BEE}"/>
              </a:ext>
            </a:extLst>
          </p:cNvPr>
          <p:cNvSpPr>
            <a:spLocks noGrp="1"/>
          </p:cNvSpPr>
          <p:nvPr>
            <p:ph type="ftr" sz="quarter" idx="3"/>
          </p:nvPr>
        </p:nvSpPr>
        <p:spPr bwMode="gray">
          <a:xfrm>
            <a:off x="1082212" y="6387858"/>
            <a:ext cx="8587966"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66" name="Slide Number Placeholder 5">
            <a:extLst>
              <a:ext uri="{FF2B5EF4-FFF2-40B4-BE49-F238E27FC236}">
                <a16:creationId xmlns:a16="http://schemas.microsoft.com/office/drawing/2014/main" id="{0B8041C5-D44C-8F4A-BD08-5435D5173B91}"/>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7F7F7F"/>
                </a:solidFill>
              </a:rPr>
              <a:t>‹#›</a:t>
            </a:fld>
            <a:endParaRPr lang="en-US" sz="800" b="0" dirty="0">
              <a:solidFill>
                <a:srgbClr val="7F7F7F"/>
              </a:solidFill>
            </a:endParaRPr>
          </a:p>
        </p:txBody>
      </p:sp>
      <p:pic>
        <p:nvPicPr>
          <p:cNvPr id="15" name="Graphic 14">
            <a:extLst>
              <a:ext uri="{FF2B5EF4-FFF2-40B4-BE49-F238E27FC236}">
                <a16:creationId xmlns:a16="http://schemas.microsoft.com/office/drawing/2014/main" id="{5676FBE2-B43F-5C47-8389-AD3C99D975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324527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ought Slide - IQVIA">
    <p:bg>
      <p:bgPr>
        <a:gradFill>
          <a:gsLst>
            <a:gs pos="20000">
              <a:schemeClr val="accent2"/>
            </a:gs>
            <a:gs pos="80000">
              <a:schemeClr val="accent1"/>
            </a:gs>
          </a:gsLst>
          <a:lin ang="270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E54A23A-653F-044A-872E-96D84FA8FBB7}"/>
              </a:ext>
            </a:extLst>
          </p:cNvPr>
          <p:cNvGrpSpPr/>
          <p:nvPr/>
        </p:nvGrpSpPr>
        <p:grpSpPr>
          <a:xfrm>
            <a:off x="0" y="1460563"/>
            <a:ext cx="2550984" cy="4676908"/>
            <a:chOff x="0" y="1403413"/>
            <a:chExt cx="2550984" cy="4676908"/>
          </a:xfrm>
          <a:solidFill>
            <a:schemeClr val="accent1"/>
          </a:solidFill>
        </p:grpSpPr>
        <p:grpSp>
          <p:nvGrpSpPr>
            <p:cNvPr id="9" name="Group 8">
              <a:extLst>
                <a:ext uri="{FF2B5EF4-FFF2-40B4-BE49-F238E27FC236}">
                  <a16:creationId xmlns:a16="http://schemas.microsoft.com/office/drawing/2014/main" id="{844260B0-4CB4-D64E-9C92-5124265DA7A3}"/>
                </a:ext>
              </a:extLst>
            </p:cNvPr>
            <p:cNvGrpSpPr/>
            <p:nvPr/>
          </p:nvGrpSpPr>
          <p:grpSpPr>
            <a:xfrm>
              <a:off x="1" y="4502072"/>
              <a:ext cx="1013573" cy="545364"/>
              <a:chOff x="1" y="4502072"/>
              <a:chExt cx="1013573" cy="545364"/>
            </a:xfrm>
            <a:grpFill/>
          </p:grpSpPr>
          <p:sp>
            <p:nvSpPr>
              <p:cNvPr id="64" name="Rectangle 63">
                <a:extLst>
                  <a:ext uri="{FF2B5EF4-FFF2-40B4-BE49-F238E27FC236}">
                    <a16:creationId xmlns:a16="http://schemas.microsoft.com/office/drawing/2014/main" id="{AFE54BDC-92F7-FF47-96F4-48A8CED3C760}"/>
                  </a:ext>
                </a:extLst>
              </p:cNvPr>
              <p:cNvSpPr/>
              <p:nvPr/>
            </p:nvSpPr>
            <p:spPr>
              <a:xfrm>
                <a:off x="1" y="4502072"/>
                <a:ext cx="73504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5" name="Oval 64">
                <a:extLst>
                  <a:ext uri="{FF2B5EF4-FFF2-40B4-BE49-F238E27FC236}">
                    <a16:creationId xmlns:a16="http://schemas.microsoft.com/office/drawing/2014/main" id="{BBC52103-9224-6C4C-89DA-F8113C00854E}"/>
                  </a:ext>
                </a:extLst>
              </p:cNvPr>
              <p:cNvSpPr/>
              <p:nvPr/>
            </p:nvSpPr>
            <p:spPr>
              <a:xfrm>
                <a:off x="468210"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8" name="Group 7">
              <a:extLst>
                <a:ext uri="{FF2B5EF4-FFF2-40B4-BE49-F238E27FC236}">
                  <a16:creationId xmlns:a16="http://schemas.microsoft.com/office/drawing/2014/main" id="{A0C066D0-213A-4E42-B2BA-FB39C744A96E}"/>
                </a:ext>
              </a:extLst>
            </p:cNvPr>
            <p:cNvGrpSpPr/>
            <p:nvPr/>
          </p:nvGrpSpPr>
          <p:grpSpPr>
            <a:xfrm>
              <a:off x="0" y="3469185"/>
              <a:ext cx="1162174" cy="545364"/>
              <a:chOff x="0" y="3469185"/>
              <a:chExt cx="1162174" cy="545364"/>
            </a:xfrm>
            <a:grpFill/>
          </p:grpSpPr>
          <p:sp>
            <p:nvSpPr>
              <p:cNvPr id="66" name="Rectangle 65">
                <a:extLst>
                  <a:ext uri="{FF2B5EF4-FFF2-40B4-BE49-F238E27FC236}">
                    <a16:creationId xmlns:a16="http://schemas.microsoft.com/office/drawing/2014/main" id="{DA67A407-7D4D-3749-9A23-617DCB2CC42B}"/>
                  </a:ext>
                </a:extLst>
              </p:cNvPr>
              <p:cNvSpPr/>
              <p:nvPr/>
            </p:nvSpPr>
            <p:spPr>
              <a:xfrm>
                <a:off x="0" y="3469185"/>
                <a:ext cx="8836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7" name="Oval 66">
                <a:extLst>
                  <a:ext uri="{FF2B5EF4-FFF2-40B4-BE49-F238E27FC236}">
                    <a16:creationId xmlns:a16="http://schemas.microsoft.com/office/drawing/2014/main" id="{35FFBBA7-854B-B748-B093-1CE3952BB1BD}"/>
                  </a:ext>
                </a:extLst>
              </p:cNvPr>
              <p:cNvSpPr/>
              <p:nvPr/>
            </p:nvSpPr>
            <p:spPr>
              <a:xfrm>
                <a:off x="616810"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7" name="Group 6">
              <a:extLst>
                <a:ext uri="{FF2B5EF4-FFF2-40B4-BE49-F238E27FC236}">
                  <a16:creationId xmlns:a16="http://schemas.microsoft.com/office/drawing/2014/main" id="{30143330-49E8-4D4D-A683-BA5AC4536F35}"/>
                </a:ext>
              </a:extLst>
            </p:cNvPr>
            <p:cNvGrpSpPr/>
            <p:nvPr/>
          </p:nvGrpSpPr>
          <p:grpSpPr>
            <a:xfrm>
              <a:off x="0" y="2436300"/>
              <a:ext cx="1023436" cy="545364"/>
              <a:chOff x="0" y="2440184"/>
              <a:chExt cx="1023436" cy="545364"/>
            </a:xfrm>
            <a:grpFill/>
          </p:grpSpPr>
          <p:sp>
            <p:nvSpPr>
              <p:cNvPr id="68" name="Rectangle 67">
                <a:extLst>
                  <a:ext uri="{FF2B5EF4-FFF2-40B4-BE49-F238E27FC236}">
                    <a16:creationId xmlns:a16="http://schemas.microsoft.com/office/drawing/2014/main" id="{8036A379-1707-5D4E-AAD8-4CD10718D475}"/>
                  </a:ext>
                </a:extLst>
              </p:cNvPr>
              <p:cNvSpPr/>
              <p:nvPr/>
            </p:nvSpPr>
            <p:spPr>
              <a:xfrm>
                <a:off x="0" y="2440184"/>
                <a:ext cx="74406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9" name="Oval 68">
                <a:extLst>
                  <a:ext uri="{FF2B5EF4-FFF2-40B4-BE49-F238E27FC236}">
                    <a16:creationId xmlns:a16="http://schemas.microsoft.com/office/drawing/2014/main" id="{EB1666CD-BEF0-4D4B-BA70-902CCBD452A2}"/>
                  </a:ext>
                </a:extLst>
              </p:cNvPr>
              <p:cNvSpPr/>
              <p:nvPr/>
            </p:nvSpPr>
            <p:spPr>
              <a:xfrm>
                <a:off x="478072" y="2440184"/>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6" name="Group 5">
              <a:extLst>
                <a:ext uri="{FF2B5EF4-FFF2-40B4-BE49-F238E27FC236}">
                  <a16:creationId xmlns:a16="http://schemas.microsoft.com/office/drawing/2014/main" id="{C6437A27-019B-564D-B996-C91C1F5CC2C9}"/>
                </a:ext>
              </a:extLst>
            </p:cNvPr>
            <p:cNvGrpSpPr/>
            <p:nvPr/>
          </p:nvGrpSpPr>
          <p:grpSpPr>
            <a:xfrm>
              <a:off x="876713" y="5534957"/>
              <a:ext cx="1674271" cy="545364"/>
              <a:chOff x="876236" y="5534957"/>
              <a:chExt cx="1674271" cy="545364"/>
            </a:xfrm>
            <a:grpFill/>
          </p:grpSpPr>
          <p:sp>
            <p:nvSpPr>
              <p:cNvPr id="70" name="Rectangle 69">
                <a:extLst>
                  <a:ext uri="{FF2B5EF4-FFF2-40B4-BE49-F238E27FC236}">
                    <a16:creationId xmlns:a16="http://schemas.microsoft.com/office/drawing/2014/main" id="{AA63EA5C-5E6E-BC4A-9E7A-94DE3B6280E8}"/>
                  </a:ext>
                </a:extLst>
              </p:cNvPr>
              <p:cNvSpPr/>
              <p:nvPr/>
            </p:nvSpPr>
            <p:spPr>
              <a:xfrm>
                <a:off x="1154393" y="5534957"/>
                <a:ext cx="1117582"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1" name="Oval 70">
                <a:extLst>
                  <a:ext uri="{FF2B5EF4-FFF2-40B4-BE49-F238E27FC236}">
                    <a16:creationId xmlns:a16="http://schemas.microsoft.com/office/drawing/2014/main" id="{7A0BB5E6-BAD7-3F49-A359-BE26A2F6BE4C}"/>
                  </a:ext>
                </a:extLst>
              </p:cNvPr>
              <p:cNvSpPr/>
              <p:nvPr/>
            </p:nvSpPr>
            <p:spPr>
              <a:xfrm>
                <a:off x="2005143"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2" name="Oval 71">
                <a:extLst>
                  <a:ext uri="{FF2B5EF4-FFF2-40B4-BE49-F238E27FC236}">
                    <a16:creationId xmlns:a16="http://schemas.microsoft.com/office/drawing/2014/main" id="{1C16252C-42E7-844C-86B3-C65D63364C8F}"/>
                  </a:ext>
                </a:extLst>
              </p:cNvPr>
              <p:cNvSpPr/>
              <p:nvPr/>
            </p:nvSpPr>
            <p:spPr>
              <a:xfrm>
                <a:off x="876236" y="5534957"/>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5" name="Group 4">
              <a:extLst>
                <a:ext uri="{FF2B5EF4-FFF2-40B4-BE49-F238E27FC236}">
                  <a16:creationId xmlns:a16="http://schemas.microsoft.com/office/drawing/2014/main" id="{ADF5CA18-ACA9-2A42-A4F3-CA7027AC1183}"/>
                </a:ext>
              </a:extLst>
            </p:cNvPr>
            <p:cNvGrpSpPr/>
            <p:nvPr/>
          </p:nvGrpSpPr>
          <p:grpSpPr>
            <a:xfrm>
              <a:off x="1404844" y="4502072"/>
              <a:ext cx="1146140" cy="545364"/>
              <a:chOff x="1404367" y="4502072"/>
              <a:chExt cx="1146140" cy="545364"/>
            </a:xfrm>
            <a:grpFill/>
          </p:grpSpPr>
          <p:sp>
            <p:nvSpPr>
              <p:cNvPr id="73" name="Rectangle 72">
                <a:extLst>
                  <a:ext uri="{FF2B5EF4-FFF2-40B4-BE49-F238E27FC236}">
                    <a16:creationId xmlns:a16="http://schemas.microsoft.com/office/drawing/2014/main" id="{EF9009F8-F40E-4142-9FD4-5F82D827183E}"/>
                  </a:ext>
                </a:extLst>
              </p:cNvPr>
              <p:cNvSpPr/>
              <p:nvPr/>
            </p:nvSpPr>
            <p:spPr>
              <a:xfrm>
                <a:off x="1682197" y="4502072"/>
                <a:ext cx="589775"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4" name="Oval 73">
                <a:extLst>
                  <a:ext uri="{FF2B5EF4-FFF2-40B4-BE49-F238E27FC236}">
                    <a16:creationId xmlns:a16="http://schemas.microsoft.com/office/drawing/2014/main" id="{F656972E-4EE4-B440-BF3B-7C50C2F4AFD2}"/>
                  </a:ext>
                </a:extLst>
              </p:cNvPr>
              <p:cNvSpPr/>
              <p:nvPr/>
            </p:nvSpPr>
            <p:spPr>
              <a:xfrm>
                <a:off x="2005143"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5" name="Oval 74">
                <a:extLst>
                  <a:ext uri="{FF2B5EF4-FFF2-40B4-BE49-F238E27FC236}">
                    <a16:creationId xmlns:a16="http://schemas.microsoft.com/office/drawing/2014/main" id="{856FC643-92EC-5446-B635-5272B44ABBC4}"/>
                  </a:ext>
                </a:extLst>
              </p:cNvPr>
              <p:cNvSpPr/>
              <p:nvPr/>
            </p:nvSpPr>
            <p:spPr>
              <a:xfrm>
                <a:off x="1404367" y="4502072"/>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4" name="Group 3">
              <a:extLst>
                <a:ext uri="{FF2B5EF4-FFF2-40B4-BE49-F238E27FC236}">
                  <a16:creationId xmlns:a16="http://schemas.microsoft.com/office/drawing/2014/main" id="{57F13C1C-5A0B-E349-81D8-289CF597EFF6}"/>
                </a:ext>
              </a:extLst>
            </p:cNvPr>
            <p:cNvGrpSpPr/>
            <p:nvPr/>
          </p:nvGrpSpPr>
          <p:grpSpPr>
            <a:xfrm>
              <a:off x="1563753" y="3469185"/>
              <a:ext cx="987231" cy="545364"/>
              <a:chOff x="1560101" y="3469185"/>
              <a:chExt cx="987231" cy="545364"/>
            </a:xfrm>
            <a:grpFill/>
          </p:grpSpPr>
          <p:sp>
            <p:nvSpPr>
              <p:cNvPr id="76" name="Oval 75">
                <a:extLst>
                  <a:ext uri="{FF2B5EF4-FFF2-40B4-BE49-F238E27FC236}">
                    <a16:creationId xmlns:a16="http://schemas.microsoft.com/office/drawing/2014/main" id="{B4037E36-7ECF-7242-B733-14F93EF6E7A7}"/>
                  </a:ext>
                </a:extLst>
              </p:cNvPr>
              <p:cNvSpPr/>
              <p:nvPr/>
            </p:nvSpPr>
            <p:spPr>
              <a:xfrm>
                <a:off x="1560101"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7" name="Rectangle 76">
                <a:extLst>
                  <a:ext uri="{FF2B5EF4-FFF2-40B4-BE49-F238E27FC236}">
                    <a16:creationId xmlns:a16="http://schemas.microsoft.com/office/drawing/2014/main" id="{13A075E0-B627-254E-A4FB-378B4E95EDE4}"/>
                  </a:ext>
                </a:extLst>
              </p:cNvPr>
              <p:cNvSpPr/>
              <p:nvPr/>
            </p:nvSpPr>
            <p:spPr>
              <a:xfrm>
                <a:off x="1825936" y="3469185"/>
                <a:ext cx="446037"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78" name="Oval 77">
                <a:extLst>
                  <a:ext uri="{FF2B5EF4-FFF2-40B4-BE49-F238E27FC236}">
                    <a16:creationId xmlns:a16="http://schemas.microsoft.com/office/drawing/2014/main" id="{B2AE0DCE-94BE-7947-8768-92F78F9D7213}"/>
                  </a:ext>
                </a:extLst>
              </p:cNvPr>
              <p:cNvSpPr/>
              <p:nvPr/>
            </p:nvSpPr>
            <p:spPr>
              <a:xfrm>
                <a:off x="2001968" y="3469185"/>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3" name="Group 2">
              <a:extLst>
                <a:ext uri="{FF2B5EF4-FFF2-40B4-BE49-F238E27FC236}">
                  <a16:creationId xmlns:a16="http://schemas.microsoft.com/office/drawing/2014/main" id="{16D361C0-AC3B-D84D-9A88-5FC411D00470}"/>
                </a:ext>
              </a:extLst>
            </p:cNvPr>
            <p:cNvGrpSpPr/>
            <p:nvPr/>
          </p:nvGrpSpPr>
          <p:grpSpPr>
            <a:xfrm>
              <a:off x="1416321" y="2436300"/>
              <a:ext cx="1134663" cy="545364"/>
              <a:chOff x="1415887" y="2436300"/>
              <a:chExt cx="1134663" cy="545364"/>
            </a:xfrm>
            <a:grpFill/>
          </p:grpSpPr>
          <p:sp>
            <p:nvSpPr>
              <p:cNvPr id="79" name="Oval 78">
                <a:extLst>
                  <a:ext uri="{FF2B5EF4-FFF2-40B4-BE49-F238E27FC236}">
                    <a16:creationId xmlns:a16="http://schemas.microsoft.com/office/drawing/2014/main" id="{1603488A-FE35-DC44-B59F-D73A4174124C}"/>
                  </a:ext>
                </a:extLst>
              </p:cNvPr>
              <p:cNvSpPr/>
              <p:nvPr/>
            </p:nvSpPr>
            <p:spPr>
              <a:xfrm>
                <a:off x="2005186"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0" name="Oval 79">
                <a:extLst>
                  <a:ext uri="{FF2B5EF4-FFF2-40B4-BE49-F238E27FC236}">
                    <a16:creationId xmlns:a16="http://schemas.microsoft.com/office/drawing/2014/main" id="{F562BC2A-8E8F-8F4A-AF64-D93514A83DE2}"/>
                  </a:ext>
                </a:extLst>
              </p:cNvPr>
              <p:cNvSpPr/>
              <p:nvPr/>
            </p:nvSpPr>
            <p:spPr>
              <a:xfrm>
                <a:off x="1415887" y="2436300"/>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1" name="Rectangle 80">
                <a:extLst>
                  <a:ext uri="{FF2B5EF4-FFF2-40B4-BE49-F238E27FC236}">
                    <a16:creationId xmlns:a16="http://schemas.microsoft.com/office/drawing/2014/main" id="{45DA935B-E728-D449-B962-9C993F9194C3}"/>
                  </a:ext>
                </a:extLst>
              </p:cNvPr>
              <p:cNvSpPr/>
              <p:nvPr/>
            </p:nvSpPr>
            <p:spPr>
              <a:xfrm>
                <a:off x="1682240" y="2436300"/>
                <a:ext cx="58973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grpSp>
          <p:nvGrpSpPr>
            <p:cNvPr id="2" name="Group 1">
              <a:extLst>
                <a:ext uri="{FF2B5EF4-FFF2-40B4-BE49-F238E27FC236}">
                  <a16:creationId xmlns:a16="http://schemas.microsoft.com/office/drawing/2014/main" id="{37C5B5FC-28F8-6A43-9D03-F89AA5DADC09}"/>
                </a:ext>
              </a:extLst>
            </p:cNvPr>
            <p:cNvGrpSpPr/>
            <p:nvPr/>
          </p:nvGrpSpPr>
          <p:grpSpPr>
            <a:xfrm>
              <a:off x="898206" y="1403413"/>
              <a:ext cx="1652778" cy="545364"/>
              <a:chOff x="898206" y="1403413"/>
              <a:chExt cx="1652778" cy="545364"/>
            </a:xfrm>
            <a:grpFill/>
          </p:grpSpPr>
          <p:sp>
            <p:nvSpPr>
              <p:cNvPr id="82" name="Oval 81">
                <a:extLst>
                  <a:ext uri="{FF2B5EF4-FFF2-40B4-BE49-F238E27FC236}">
                    <a16:creationId xmlns:a16="http://schemas.microsoft.com/office/drawing/2014/main" id="{B34D7784-E348-154F-80D9-BA83F6D4D68E}"/>
                  </a:ext>
                </a:extLst>
              </p:cNvPr>
              <p:cNvSpPr/>
              <p:nvPr/>
            </p:nvSpPr>
            <p:spPr>
              <a:xfrm>
                <a:off x="2005620"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3" name="Oval 82">
                <a:extLst>
                  <a:ext uri="{FF2B5EF4-FFF2-40B4-BE49-F238E27FC236}">
                    <a16:creationId xmlns:a16="http://schemas.microsoft.com/office/drawing/2014/main" id="{2849EC6B-F9A7-F742-813C-BBB1639B37A5}"/>
                  </a:ext>
                </a:extLst>
              </p:cNvPr>
              <p:cNvSpPr/>
              <p:nvPr/>
            </p:nvSpPr>
            <p:spPr>
              <a:xfrm>
                <a:off x="898206" y="1403413"/>
                <a:ext cx="545364" cy="545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4" name="Rectangle 83">
                <a:extLst>
                  <a:ext uri="{FF2B5EF4-FFF2-40B4-BE49-F238E27FC236}">
                    <a16:creationId xmlns:a16="http://schemas.microsoft.com/office/drawing/2014/main" id="{81DB5796-D137-AF40-AB92-A11E96841BD6}"/>
                  </a:ext>
                </a:extLst>
              </p:cNvPr>
              <p:cNvSpPr/>
              <p:nvPr/>
            </p:nvSpPr>
            <p:spPr>
              <a:xfrm>
                <a:off x="1164538" y="1403413"/>
                <a:ext cx="1117581" cy="5453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85" name="Freeform 84">
              <a:extLst>
                <a:ext uri="{FF2B5EF4-FFF2-40B4-BE49-F238E27FC236}">
                  <a16:creationId xmlns:a16="http://schemas.microsoft.com/office/drawing/2014/main" id="{2606B288-B2E5-CB4F-9CD4-6304B4259D84}"/>
                </a:ext>
              </a:extLst>
            </p:cNvPr>
            <p:cNvSpPr/>
            <p:nvPr/>
          </p:nvSpPr>
          <p:spPr>
            <a:xfrm>
              <a:off x="1945" y="5534957"/>
              <a:ext cx="476127" cy="545364"/>
            </a:xfrm>
            <a:custGeom>
              <a:avLst/>
              <a:gdLst>
                <a:gd name="connsiteX0" fmla="*/ 0 w 476127"/>
                <a:gd name="connsiteY0" fmla="*/ 0 h 545364"/>
                <a:gd name="connsiteX1" fmla="*/ 197590 w 476127"/>
                <a:gd name="connsiteY1" fmla="*/ 0 h 545364"/>
                <a:gd name="connsiteX2" fmla="*/ 197590 w 476127"/>
                <a:gd name="connsiteY2" fmla="*/ 590 h 545364"/>
                <a:gd name="connsiteX3" fmla="*/ 203445 w 476127"/>
                <a:gd name="connsiteY3" fmla="*/ 0 h 545364"/>
                <a:gd name="connsiteX4" fmla="*/ 476127 w 476127"/>
                <a:gd name="connsiteY4" fmla="*/ 272682 h 545364"/>
                <a:gd name="connsiteX5" fmla="*/ 203445 w 476127"/>
                <a:gd name="connsiteY5" fmla="*/ 545364 h 545364"/>
                <a:gd name="connsiteX6" fmla="*/ 197590 w 476127"/>
                <a:gd name="connsiteY6" fmla="*/ 544774 h 545364"/>
                <a:gd name="connsiteX7" fmla="*/ 197590 w 476127"/>
                <a:gd name="connsiteY7" fmla="*/ 545364 h 545364"/>
                <a:gd name="connsiteX8" fmla="*/ 0 w 476127"/>
                <a:gd name="connsiteY8" fmla="*/ 545364 h 545364"/>
                <a:gd name="connsiteX9" fmla="*/ 0 w 476127"/>
                <a:gd name="connsiteY9" fmla="*/ 452614 h 545364"/>
                <a:gd name="connsiteX10" fmla="*/ 0 w 476127"/>
                <a:gd name="connsiteY10" fmla="*/ 92750 h 54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6127" h="545364">
                  <a:moveTo>
                    <a:pt x="0" y="0"/>
                  </a:moveTo>
                  <a:lnTo>
                    <a:pt x="197590" y="0"/>
                  </a:lnTo>
                  <a:lnTo>
                    <a:pt x="197590" y="590"/>
                  </a:lnTo>
                  <a:lnTo>
                    <a:pt x="203445" y="0"/>
                  </a:lnTo>
                  <a:cubicBezTo>
                    <a:pt x="354043" y="0"/>
                    <a:pt x="476127" y="122084"/>
                    <a:pt x="476127" y="272682"/>
                  </a:cubicBezTo>
                  <a:cubicBezTo>
                    <a:pt x="476127" y="423280"/>
                    <a:pt x="354043" y="545364"/>
                    <a:pt x="203445" y="545364"/>
                  </a:cubicBezTo>
                  <a:lnTo>
                    <a:pt x="197590" y="544774"/>
                  </a:lnTo>
                  <a:lnTo>
                    <a:pt x="197590" y="545364"/>
                  </a:lnTo>
                  <a:lnTo>
                    <a:pt x="0" y="545364"/>
                  </a:lnTo>
                  <a:lnTo>
                    <a:pt x="0" y="452614"/>
                  </a:lnTo>
                  <a:lnTo>
                    <a:pt x="0" y="9275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86" name="Freeform 85">
              <a:extLst>
                <a:ext uri="{FF2B5EF4-FFF2-40B4-BE49-F238E27FC236}">
                  <a16:creationId xmlns:a16="http://schemas.microsoft.com/office/drawing/2014/main" id="{18324F76-739D-5A41-8026-F96B96947F97}"/>
                </a:ext>
              </a:extLst>
            </p:cNvPr>
            <p:cNvSpPr/>
            <p:nvPr/>
          </p:nvSpPr>
          <p:spPr>
            <a:xfrm>
              <a:off x="0" y="1403413"/>
              <a:ext cx="501699" cy="545364"/>
            </a:xfrm>
            <a:custGeom>
              <a:avLst/>
              <a:gdLst>
                <a:gd name="connsiteX0" fmla="*/ 1 w 501699"/>
                <a:gd name="connsiteY0" fmla="*/ 0 h 545364"/>
                <a:gd name="connsiteX1" fmla="*/ 223169 w 501699"/>
                <a:gd name="connsiteY1" fmla="*/ 0 h 545364"/>
                <a:gd name="connsiteX2" fmla="*/ 223169 w 501699"/>
                <a:gd name="connsiteY2" fmla="*/ 590 h 545364"/>
                <a:gd name="connsiteX3" fmla="*/ 229017 w 501699"/>
                <a:gd name="connsiteY3" fmla="*/ 0 h 545364"/>
                <a:gd name="connsiteX4" fmla="*/ 501699 w 501699"/>
                <a:gd name="connsiteY4" fmla="*/ 272682 h 545364"/>
                <a:gd name="connsiteX5" fmla="*/ 229017 w 501699"/>
                <a:gd name="connsiteY5" fmla="*/ 545364 h 545364"/>
                <a:gd name="connsiteX6" fmla="*/ 223169 w 501699"/>
                <a:gd name="connsiteY6" fmla="*/ 544775 h 545364"/>
                <a:gd name="connsiteX7" fmla="*/ 223169 w 501699"/>
                <a:gd name="connsiteY7" fmla="*/ 545364 h 545364"/>
                <a:gd name="connsiteX8" fmla="*/ 1 w 501699"/>
                <a:gd name="connsiteY8" fmla="*/ 545364 h 545364"/>
                <a:gd name="connsiteX9" fmla="*/ 1 w 501699"/>
                <a:gd name="connsiteY9" fmla="*/ 419791 h 545364"/>
                <a:gd name="connsiteX10" fmla="*/ 0 w 501699"/>
                <a:gd name="connsiteY10" fmla="*/ 419789 h 545364"/>
                <a:gd name="connsiteX11" fmla="*/ 0 w 501699"/>
                <a:gd name="connsiteY11" fmla="*/ 125575 h 545364"/>
                <a:gd name="connsiteX12" fmla="*/ 1 w 501699"/>
                <a:gd name="connsiteY12" fmla="*/ 125573 h 54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1699" h="545364">
                  <a:moveTo>
                    <a:pt x="1" y="0"/>
                  </a:moveTo>
                  <a:lnTo>
                    <a:pt x="223169" y="0"/>
                  </a:lnTo>
                  <a:lnTo>
                    <a:pt x="223169" y="590"/>
                  </a:lnTo>
                  <a:lnTo>
                    <a:pt x="229017" y="0"/>
                  </a:lnTo>
                  <a:cubicBezTo>
                    <a:pt x="379615" y="0"/>
                    <a:pt x="501699" y="122084"/>
                    <a:pt x="501699" y="272682"/>
                  </a:cubicBezTo>
                  <a:cubicBezTo>
                    <a:pt x="501699" y="423280"/>
                    <a:pt x="379615" y="545364"/>
                    <a:pt x="229017" y="545364"/>
                  </a:cubicBezTo>
                  <a:lnTo>
                    <a:pt x="223169" y="544775"/>
                  </a:lnTo>
                  <a:lnTo>
                    <a:pt x="223169" y="545364"/>
                  </a:lnTo>
                  <a:lnTo>
                    <a:pt x="1" y="545364"/>
                  </a:lnTo>
                  <a:lnTo>
                    <a:pt x="1" y="419791"/>
                  </a:lnTo>
                  <a:lnTo>
                    <a:pt x="0" y="419789"/>
                  </a:lnTo>
                  <a:lnTo>
                    <a:pt x="0" y="125575"/>
                  </a:lnTo>
                  <a:lnTo>
                    <a:pt x="1" y="12557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sp>
        <p:nvSpPr>
          <p:cNvPr id="60" name="Title 1">
            <a:extLst>
              <a:ext uri="{FF2B5EF4-FFF2-40B4-BE49-F238E27FC236}">
                <a16:creationId xmlns:a16="http://schemas.microsoft.com/office/drawing/2014/main" id="{99B32E9C-8531-8F42-88AC-648425B4B168}"/>
              </a:ext>
            </a:extLst>
          </p:cNvPr>
          <p:cNvSpPr>
            <a:spLocks noGrp="1"/>
          </p:cNvSpPr>
          <p:nvPr>
            <p:ph type="title" hasCustomPrompt="1"/>
          </p:nvPr>
        </p:nvSpPr>
        <p:spPr bwMode="white">
          <a:xfrm>
            <a:off x="3393370" y="1460563"/>
            <a:ext cx="7988504" cy="4676908"/>
          </a:xfrm>
          <a:prstGeom prst="rect">
            <a:avLst/>
          </a:prstGeom>
        </p:spPr>
        <p:txBody>
          <a:bodyPr anchor="ctr" anchorCtr="0"/>
          <a:lstStyle>
            <a:lvl1pPr marL="0" marR="0" indent="0" algn="l" defTabSz="914400" rtl="0" eaLnBrk="1" fontAlgn="auto" latinLnBrk="0" hangingPunct="1">
              <a:lnSpc>
                <a:spcPct val="100000"/>
              </a:lnSpc>
              <a:spcBef>
                <a:spcPct val="0"/>
              </a:spcBef>
              <a:spcAft>
                <a:spcPts val="0"/>
              </a:spcAft>
              <a:buClrTx/>
              <a:buSzTx/>
              <a:buFontTx/>
              <a:buNone/>
              <a:tabLst/>
              <a:defRPr sz="3600" b="1">
                <a:solidFill>
                  <a:schemeClr val="bg1"/>
                </a:solidFill>
              </a:defRPr>
            </a:lvl1pPr>
          </a:lstStyle>
          <a:p>
            <a:r>
              <a:rPr lang="en-US" dirty="0"/>
              <a:t>Thought slides are 36pt </a:t>
            </a:r>
            <a:br>
              <a:rPr lang="en-US" dirty="0"/>
            </a:br>
            <a:r>
              <a:rPr lang="en-US" dirty="0"/>
              <a:t>Arial Bold sentence case</a:t>
            </a:r>
          </a:p>
        </p:txBody>
      </p:sp>
      <p:sp>
        <p:nvSpPr>
          <p:cNvPr id="30" name="Slide Number Placeholder 5">
            <a:extLst>
              <a:ext uri="{FF2B5EF4-FFF2-40B4-BE49-F238E27FC236}">
                <a16:creationId xmlns:a16="http://schemas.microsoft.com/office/drawing/2014/main" id="{DBE3E6C0-8C36-8B43-957E-48824B0A0BBC}"/>
              </a:ext>
            </a:extLst>
          </p:cNvPr>
          <p:cNvSpPr txBox="1">
            <a:spLocks/>
          </p:cNvSpPr>
          <p:nvPr/>
        </p:nvSpPr>
        <p:spPr bwMode="white">
          <a:xfrm>
            <a:off x="11708455" y="6548145"/>
            <a:ext cx="3678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chemeClr val="bg1"/>
                </a:solidFill>
              </a:rPr>
              <a:t>‹#›</a:t>
            </a:fld>
            <a:endParaRPr lang="en-US" sz="800" b="0" dirty="0">
              <a:solidFill>
                <a:schemeClr val="bg1"/>
              </a:solidFill>
            </a:endParaRPr>
          </a:p>
        </p:txBody>
      </p:sp>
    </p:spTree>
    <p:extLst>
      <p:ext uri="{BB962C8B-B14F-4D97-AF65-F5344CB8AC3E}">
        <p14:creationId xmlns:p14="http://schemas.microsoft.com/office/powerpoint/2010/main" val="421916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 IQVIA">
    <p:bg>
      <p:bgPr>
        <a:gradFill>
          <a:gsLst>
            <a:gs pos="20000">
              <a:schemeClr val="tx1"/>
            </a:gs>
            <a:gs pos="80000">
              <a:srgbClr val="606B71"/>
            </a:gs>
          </a:gsLst>
          <a:lin ang="2700000" scaled="1"/>
        </a:gradFill>
        <a:effectLst/>
      </p:bgPr>
    </p:bg>
    <p:spTree>
      <p:nvGrpSpPr>
        <p:cNvPr id="1" name=""/>
        <p:cNvGrpSpPr/>
        <p:nvPr/>
      </p:nvGrpSpPr>
      <p:grpSpPr>
        <a:xfrm>
          <a:off x="0" y="0"/>
          <a:ext cx="0" cy="0"/>
          <a:chOff x="0" y="0"/>
          <a:chExt cx="0" cy="0"/>
        </a:xfrm>
      </p:grpSpPr>
      <p:sp>
        <p:nvSpPr>
          <p:cNvPr id="60" name="Content Placeholder 2">
            <a:extLst>
              <a:ext uri="{FF2B5EF4-FFF2-40B4-BE49-F238E27FC236}">
                <a16:creationId xmlns:a16="http://schemas.microsoft.com/office/drawing/2014/main" id="{117F4479-AB2F-544F-914C-7C68ABE310F0}"/>
              </a:ext>
            </a:extLst>
          </p:cNvPr>
          <p:cNvSpPr>
            <a:spLocks noGrp="1"/>
          </p:cNvSpPr>
          <p:nvPr>
            <p:ph idx="10" hasCustomPrompt="1"/>
          </p:nvPr>
        </p:nvSpPr>
        <p:spPr>
          <a:xfrm>
            <a:off x="1036859" y="3208148"/>
            <a:ext cx="5588846" cy="2929323"/>
          </a:xfrm>
          <a:prstGeom prst="rect">
            <a:avLst/>
          </a:prstGeom>
        </p:spPr>
        <p:txBody>
          <a:bodyPr/>
          <a:lstStyle>
            <a:lvl1pPr marL="274320" indent="-274320">
              <a:lnSpc>
                <a:spcPct val="100000"/>
              </a:lnSpc>
              <a:spcBef>
                <a:spcPts val="1000"/>
              </a:spcBef>
              <a:defRPr sz="2400">
                <a:solidFill>
                  <a:schemeClr val="bg1"/>
                </a:solidFill>
              </a:defRPr>
            </a:lvl1pPr>
            <a:lvl2pPr marL="548640" indent="-274320">
              <a:lnSpc>
                <a:spcPct val="100000"/>
              </a:lnSpc>
              <a:spcBef>
                <a:spcPts val="800"/>
              </a:spcBef>
              <a:buFont typeface="Arial" panose="020B0604020202020204" pitchFamily="34" charset="0"/>
              <a:buChar char="-"/>
              <a:defRPr sz="2400">
                <a:solidFill>
                  <a:schemeClr val="bg1"/>
                </a:solidFill>
              </a:defRPr>
            </a:lvl2pPr>
            <a:lvl3pPr marL="822960" indent="-274320">
              <a:lnSpc>
                <a:spcPct val="100000"/>
              </a:lnSpc>
              <a:spcBef>
                <a:spcPts val="800"/>
              </a:spcBef>
              <a:buFont typeface="Arial" panose="020B0604020202020204" pitchFamily="34" charset="0"/>
              <a:buChar char="›"/>
              <a:defRPr sz="2400">
                <a:solidFill>
                  <a:schemeClr val="bg1"/>
                </a:solidFill>
              </a:defRPr>
            </a:lvl3pPr>
            <a:lvl4pPr marL="1097280" indent="-274320">
              <a:lnSpc>
                <a:spcPct val="100000"/>
              </a:lnSpc>
              <a:spcBef>
                <a:spcPts val="800"/>
              </a:spcBef>
              <a:buFont typeface="Arial" panose="020B0604020202020204" pitchFamily="34" charset="0"/>
              <a:buChar char="»"/>
              <a:defRPr sz="2400">
                <a:solidFill>
                  <a:schemeClr val="bg1"/>
                </a:solidFill>
              </a:defRPr>
            </a:lvl4pPr>
            <a:lvl5pPr marL="1371600" indent="-274320">
              <a:lnSpc>
                <a:spcPct val="100000"/>
              </a:lnSpc>
              <a:spcBef>
                <a:spcPts val="800"/>
              </a:spcBef>
              <a:buSzPct val="75000"/>
              <a:buFont typeface="Wingdings" panose="05000000000000000000" pitchFamily="2" charset="2"/>
              <a:buChar char="§"/>
              <a:defRPr sz="2400">
                <a:solidFill>
                  <a:schemeClr val="bg1"/>
                </a:solidFill>
              </a:defRPr>
            </a:lvl5pPr>
          </a:lstStyle>
          <a:p>
            <a:pPr lvl="0"/>
            <a:r>
              <a:rPr lang="en-US" dirty="0"/>
              <a:t>Arial 24pt bullet level 1</a:t>
            </a:r>
          </a:p>
          <a:p>
            <a:pPr lvl="1"/>
            <a:r>
              <a:rPr lang="en-US" dirty="0"/>
              <a:t>Arial 24pt bullet level 2</a:t>
            </a:r>
          </a:p>
          <a:p>
            <a:pPr lvl="2"/>
            <a:r>
              <a:rPr lang="en-US" dirty="0"/>
              <a:t>Arial 24pt bullet level 3</a:t>
            </a:r>
          </a:p>
          <a:p>
            <a:pPr lvl="3"/>
            <a:r>
              <a:rPr lang="en-US" dirty="0"/>
              <a:t>Arial 24pt bullet level 4</a:t>
            </a:r>
          </a:p>
          <a:p>
            <a:pPr lvl="4"/>
            <a:r>
              <a:rPr lang="en-US" dirty="0"/>
              <a:t>Arial 24pt bullet level 5</a:t>
            </a:r>
          </a:p>
        </p:txBody>
      </p:sp>
      <p:sp>
        <p:nvSpPr>
          <p:cNvPr id="62" name="Title 1">
            <a:extLst>
              <a:ext uri="{FF2B5EF4-FFF2-40B4-BE49-F238E27FC236}">
                <a16:creationId xmlns:a16="http://schemas.microsoft.com/office/drawing/2014/main" id="{77FA37B5-B8A2-E447-B5FC-531DD50C1851}"/>
              </a:ext>
            </a:extLst>
          </p:cNvPr>
          <p:cNvSpPr>
            <a:spLocks noGrp="1"/>
          </p:cNvSpPr>
          <p:nvPr>
            <p:ph type="title" hasCustomPrompt="1"/>
          </p:nvPr>
        </p:nvSpPr>
        <p:spPr>
          <a:xfrm>
            <a:off x="1034320" y="1795534"/>
            <a:ext cx="7631698" cy="1174627"/>
          </a:xfrm>
          <a:prstGeom prst="rect">
            <a:avLst/>
          </a:prstGeom>
        </p:spPr>
        <p:txBody>
          <a:bodyPr anchor="b" anchorCtr="0"/>
          <a:lstStyle>
            <a:lvl1pPr>
              <a:defRPr sz="3600" b="1">
                <a:solidFill>
                  <a:schemeClr val="bg1"/>
                </a:solidFill>
              </a:defRPr>
            </a:lvl1pPr>
          </a:lstStyle>
          <a:p>
            <a:r>
              <a:rPr lang="en-US" dirty="0"/>
              <a:t>Closing slides are 36pt Arial Bold sentence case</a:t>
            </a:r>
          </a:p>
        </p:txBody>
      </p:sp>
      <p:grpSp>
        <p:nvGrpSpPr>
          <p:cNvPr id="12" name="Group 11">
            <a:extLst>
              <a:ext uri="{FF2B5EF4-FFF2-40B4-BE49-F238E27FC236}">
                <a16:creationId xmlns:a16="http://schemas.microsoft.com/office/drawing/2014/main" id="{C364B443-1067-8D4E-8347-69E3D88570DB}"/>
              </a:ext>
            </a:extLst>
          </p:cNvPr>
          <p:cNvGrpSpPr/>
          <p:nvPr/>
        </p:nvGrpSpPr>
        <p:grpSpPr>
          <a:xfrm>
            <a:off x="7036244" y="2752016"/>
            <a:ext cx="5155756" cy="3703320"/>
            <a:chOff x="7036244" y="2752016"/>
            <a:chExt cx="5155756" cy="3703320"/>
          </a:xfrm>
          <a:solidFill>
            <a:schemeClr val="accent1"/>
          </a:solidFill>
        </p:grpSpPr>
        <p:sp>
          <p:nvSpPr>
            <p:cNvPr id="13" name="Freeform 12">
              <a:extLst>
                <a:ext uri="{FF2B5EF4-FFF2-40B4-BE49-F238E27FC236}">
                  <a16:creationId xmlns:a16="http://schemas.microsoft.com/office/drawing/2014/main" id="{E23B4D94-914D-6A47-AF73-BDD6ABF78CB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4" name="Freeform 13">
              <a:extLst>
                <a:ext uri="{FF2B5EF4-FFF2-40B4-BE49-F238E27FC236}">
                  <a16:creationId xmlns:a16="http://schemas.microsoft.com/office/drawing/2014/main" id="{E941EA1A-7BCD-E547-9195-3AF3CBAB9DED}"/>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5" name="Freeform 14">
              <a:extLst>
                <a:ext uri="{FF2B5EF4-FFF2-40B4-BE49-F238E27FC236}">
                  <a16:creationId xmlns:a16="http://schemas.microsoft.com/office/drawing/2014/main" id="{09BF4E84-D8C8-3340-8821-E170F38BCB95}"/>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6" name="Freeform 15">
              <a:extLst>
                <a:ext uri="{FF2B5EF4-FFF2-40B4-BE49-F238E27FC236}">
                  <a16:creationId xmlns:a16="http://schemas.microsoft.com/office/drawing/2014/main" id="{04358390-5EFC-484C-9E81-E6E1DFD520E7}"/>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1" name="Graphic 10">
            <a:extLst>
              <a:ext uri="{FF2B5EF4-FFF2-40B4-BE49-F238E27FC236}">
                <a16:creationId xmlns:a16="http://schemas.microsoft.com/office/drawing/2014/main" id="{29E62D4C-ACB0-644F-9042-ADF3C890FE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386613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0FA3-A9CB-6138-EF88-7B44061C1D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DD9AF-2C23-EB4D-717F-6B4F0106C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C37888-FE84-8B52-705E-F7D3AAC7B159}"/>
              </a:ext>
            </a:extLst>
          </p:cNvPr>
          <p:cNvSpPr>
            <a:spLocks noGrp="1"/>
          </p:cNvSpPr>
          <p:nvPr>
            <p:ph type="dt" sz="half" idx="10"/>
          </p:nvPr>
        </p:nvSpPr>
        <p:spPr/>
        <p:txBody>
          <a:bodyPr/>
          <a:lstStyle/>
          <a:p>
            <a:fld id="{B0D8FE7D-1B7D-4F64-9A61-BC4E7F9D9BA8}" type="datetimeFigureOut">
              <a:rPr lang="en-US" smtClean="0"/>
              <a:t>11/21/2023</a:t>
            </a:fld>
            <a:endParaRPr lang="en-US"/>
          </a:p>
        </p:txBody>
      </p:sp>
      <p:sp>
        <p:nvSpPr>
          <p:cNvPr id="5" name="Footer Placeholder 4">
            <a:extLst>
              <a:ext uri="{FF2B5EF4-FFF2-40B4-BE49-F238E27FC236}">
                <a16:creationId xmlns:a16="http://schemas.microsoft.com/office/drawing/2014/main" id="{E1A2F975-AD94-C9A2-CCE8-3C08BA4F1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3352-C8F6-5968-F85A-B1DA14426A28}"/>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2156872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5F63-F577-5C35-5C6F-98E9314BE8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CCD54F-A21E-6DC6-434A-B7C98A012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39609-25F5-DCE5-2C2F-284E7AAB31A0}"/>
              </a:ext>
            </a:extLst>
          </p:cNvPr>
          <p:cNvSpPr>
            <a:spLocks noGrp="1"/>
          </p:cNvSpPr>
          <p:nvPr>
            <p:ph type="dt" sz="half" idx="10"/>
          </p:nvPr>
        </p:nvSpPr>
        <p:spPr/>
        <p:txBody>
          <a:bodyPr/>
          <a:lstStyle/>
          <a:p>
            <a:fld id="{B0D8FE7D-1B7D-4F64-9A61-BC4E7F9D9BA8}" type="datetimeFigureOut">
              <a:rPr lang="en-US" smtClean="0"/>
              <a:t>11/21/2023</a:t>
            </a:fld>
            <a:endParaRPr lang="en-US"/>
          </a:p>
        </p:txBody>
      </p:sp>
      <p:sp>
        <p:nvSpPr>
          <p:cNvPr id="5" name="Footer Placeholder 4">
            <a:extLst>
              <a:ext uri="{FF2B5EF4-FFF2-40B4-BE49-F238E27FC236}">
                <a16:creationId xmlns:a16="http://schemas.microsoft.com/office/drawing/2014/main" id="{41302615-CE9E-EAB2-EBDE-B5ED5BEC9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D5794-E3CE-2B36-9091-154BCD7A8140}"/>
              </a:ext>
            </a:extLst>
          </p:cNvPr>
          <p:cNvSpPr>
            <a:spLocks noGrp="1"/>
          </p:cNvSpPr>
          <p:nvPr>
            <p:ph type="sldNum" sz="quarter" idx="12"/>
          </p:nvPr>
        </p:nvSpPr>
        <p:spPr/>
        <p:txBody>
          <a:bodyPr/>
          <a:lstStyle/>
          <a:p>
            <a:fld id="{0A576EAE-BE0D-48C0-BC58-366ED3EB5064}" type="slidenum">
              <a:rPr lang="en-US" smtClean="0"/>
              <a:t>‹#›</a:t>
            </a:fld>
            <a:endParaRPr lang="en-US"/>
          </a:p>
        </p:txBody>
      </p:sp>
    </p:spTree>
    <p:extLst>
      <p:ext uri="{BB962C8B-B14F-4D97-AF65-F5344CB8AC3E}">
        <p14:creationId xmlns:p14="http://schemas.microsoft.com/office/powerpoint/2010/main" val="191359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Green - IQVIA">
    <p:bg>
      <p:bgPr>
        <a:gradFill>
          <a:gsLst>
            <a:gs pos="20000">
              <a:schemeClr val="accent4"/>
            </a:gs>
            <a:gs pos="80000">
              <a:schemeClr val="accent3"/>
            </a:gs>
          </a:gsLst>
          <a:lin ang="2700000" scaled="1"/>
        </a:gradFill>
        <a:effectLst/>
      </p:bgPr>
    </p:bg>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70EE6CC4-BDAD-452E-AE32-77E9A1B11636}"/>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rgbClr val="A1D794"/>
                </a:solidFill>
                <a:ea typeface="Arial" charset="0"/>
                <a:cs typeface="Arial" charset="0"/>
              </a:rPr>
              <a:t>© 2021. All rights reserved. IQVIA</a:t>
            </a:r>
            <a:r>
              <a:rPr lang="en-US" sz="800" baseline="30000" dirty="0">
                <a:solidFill>
                  <a:srgbClr val="A1D794"/>
                </a:solidFill>
                <a:ea typeface="Arial" charset="0"/>
                <a:cs typeface="Arial" charset="0"/>
              </a:rPr>
              <a:t>®</a:t>
            </a:r>
            <a:r>
              <a:rPr lang="en-US" sz="800" dirty="0">
                <a:solidFill>
                  <a:srgbClr val="A1D794"/>
                </a:solidFill>
                <a:ea typeface="Arial" charset="0"/>
                <a:cs typeface="Arial" charset="0"/>
              </a:rPr>
              <a:t> is a registered trademark of IQVIA Inc. in the United States, the European Union, and various other countries. </a:t>
            </a:r>
            <a:endParaRPr lang="en-US" sz="800" kern="1200" dirty="0">
              <a:solidFill>
                <a:srgbClr val="A1D794"/>
              </a:solidFill>
              <a:latin typeface="+mn-lt"/>
              <a:ea typeface="Arial" charset="0"/>
              <a:cs typeface="Arial" charset="0"/>
            </a:endParaRPr>
          </a:p>
        </p:txBody>
      </p:sp>
      <p:sp>
        <p:nvSpPr>
          <p:cNvPr id="64" name="Text Placeholder 21">
            <a:extLst>
              <a:ext uri="{FF2B5EF4-FFF2-40B4-BE49-F238E27FC236}">
                <a16:creationId xmlns:a16="http://schemas.microsoft.com/office/drawing/2014/main" id="{21604DCE-2860-47E1-9A45-B850AE2D5253}"/>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rgbClr val="D0EBCA"/>
                </a:solidFill>
              </a:defRPr>
            </a:lvl1pPr>
          </a:lstStyle>
          <a:p>
            <a:pPr lvl="0"/>
            <a:r>
              <a:rPr lang="en-US" dirty="0"/>
              <a:t>Subheads are 24pt Arial Italic sentence case and can be 2 lines.</a:t>
            </a:r>
          </a:p>
        </p:txBody>
      </p:sp>
      <p:sp>
        <p:nvSpPr>
          <p:cNvPr id="71" name="Title 1">
            <a:extLst>
              <a:ext uri="{FF2B5EF4-FFF2-40B4-BE49-F238E27FC236}">
                <a16:creationId xmlns:a16="http://schemas.microsoft.com/office/drawing/2014/main" id="{4A4E4609-F19E-4DD3-A900-7CA905D6E6D5}"/>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bg1"/>
                </a:solidFill>
              </a:defRPr>
            </a:lvl1pPr>
          </a:lstStyle>
          <a:p>
            <a:r>
              <a:rPr lang="en-US" dirty="0"/>
              <a:t>Headline 36pt Arial Bold Title Case Should Be No More Than 2 Lines</a:t>
            </a:r>
          </a:p>
        </p:txBody>
      </p:sp>
      <p:sp>
        <p:nvSpPr>
          <p:cNvPr id="73" name="Subtitle 2">
            <a:extLst>
              <a:ext uri="{FF2B5EF4-FFF2-40B4-BE49-F238E27FC236}">
                <a16:creationId xmlns:a16="http://schemas.microsoft.com/office/drawing/2014/main" id="{BB2AC513-3F13-403A-8294-79335D9E7653}"/>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grpSp>
        <p:nvGrpSpPr>
          <p:cNvPr id="4" name="Group 3">
            <a:extLst>
              <a:ext uri="{FF2B5EF4-FFF2-40B4-BE49-F238E27FC236}">
                <a16:creationId xmlns:a16="http://schemas.microsoft.com/office/drawing/2014/main" id="{77F8B223-93F9-9E4B-8F7C-EC9FC4ACDAD5}"/>
              </a:ext>
            </a:extLst>
          </p:cNvPr>
          <p:cNvGrpSpPr/>
          <p:nvPr/>
        </p:nvGrpSpPr>
        <p:grpSpPr>
          <a:xfrm>
            <a:off x="7036244" y="2752016"/>
            <a:ext cx="5155756" cy="3703320"/>
            <a:chOff x="7036244" y="2752016"/>
            <a:chExt cx="5155756" cy="3703320"/>
          </a:xfrm>
          <a:solidFill>
            <a:schemeClr val="accent4"/>
          </a:solidFill>
        </p:grpSpPr>
        <p:sp>
          <p:nvSpPr>
            <p:cNvPr id="103" name="Freeform 102">
              <a:extLst>
                <a:ext uri="{FF2B5EF4-FFF2-40B4-BE49-F238E27FC236}">
                  <a16:creationId xmlns:a16="http://schemas.microsoft.com/office/drawing/2014/main" id="{676A8BEE-D814-7949-9114-89017682369E}"/>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0" name="Freeform 99">
              <a:extLst>
                <a:ext uri="{FF2B5EF4-FFF2-40B4-BE49-F238E27FC236}">
                  <a16:creationId xmlns:a16="http://schemas.microsoft.com/office/drawing/2014/main" id="{796E5C83-B5E5-1D4C-84FB-62353DC44BD9}"/>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102" name="Freeform 101">
              <a:extLst>
                <a:ext uri="{FF2B5EF4-FFF2-40B4-BE49-F238E27FC236}">
                  <a16:creationId xmlns:a16="http://schemas.microsoft.com/office/drawing/2014/main" id="{F694892D-C7AC-A442-B8F6-4CDEB7DD8228}"/>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101" name="Freeform 100">
              <a:extLst>
                <a:ext uri="{FF2B5EF4-FFF2-40B4-BE49-F238E27FC236}">
                  <a16:creationId xmlns:a16="http://schemas.microsoft.com/office/drawing/2014/main" id="{6671C44A-5B20-DD46-8500-55C2BAA1DA5A}"/>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6" name="Graphic 15">
            <a:extLst>
              <a:ext uri="{FF2B5EF4-FFF2-40B4-BE49-F238E27FC236}">
                <a16:creationId xmlns:a16="http://schemas.microsoft.com/office/drawing/2014/main" id="{4D06917E-3E0E-6D47-9181-57DC0B9695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597332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White - IQVIA">
    <p:bg>
      <p:bgPr>
        <a:solidFill>
          <a:schemeClr val="bg1"/>
        </a:solidFill>
        <a:effectLst/>
      </p:bgPr>
    </p:bg>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7AB75BD1-2507-44E0-91E4-42F78B5D2D49}"/>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lumMod val="50000"/>
                  </a:schemeClr>
                </a:solidFill>
                <a:ea typeface="Arial" charset="0"/>
                <a:cs typeface="Arial" charset="0"/>
              </a:rPr>
              <a:t>© 2021. All rights reserved. IQVIA</a:t>
            </a:r>
            <a:r>
              <a:rPr lang="en-US" sz="800" baseline="30000" dirty="0">
                <a:solidFill>
                  <a:schemeClr val="bg1">
                    <a:lumMod val="50000"/>
                  </a:schemeClr>
                </a:solidFill>
                <a:ea typeface="Arial" charset="0"/>
                <a:cs typeface="Arial" charset="0"/>
              </a:rPr>
              <a:t>®</a:t>
            </a:r>
            <a:r>
              <a:rPr lang="en-US" sz="800" dirty="0">
                <a:solidFill>
                  <a:schemeClr val="bg1">
                    <a:lumMod val="50000"/>
                  </a:schemeClr>
                </a:solidFill>
                <a:ea typeface="Arial" charset="0"/>
                <a:cs typeface="Arial" charset="0"/>
              </a:rPr>
              <a:t> is a registered trademark of IQVIA Inc. in the United States, the European Union, and various other countries. </a:t>
            </a:r>
            <a:endParaRPr lang="en-US" sz="800" kern="1200" dirty="0">
              <a:solidFill>
                <a:schemeClr val="bg1">
                  <a:lumMod val="50000"/>
                </a:schemeClr>
              </a:solidFill>
              <a:latin typeface="+mn-lt"/>
              <a:ea typeface="Arial" charset="0"/>
              <a:cs typeface="Arial" charset="0"/>
            </a:endParaRPr>
          </a:p>
        </p:txBody>
      </p:sp>
      <p:sp>
        <p:nvSpPr>
          <p:cNvPr id="64" name="Text Placeholder 21">
            <a:extLst>
              <a:ext uri="{FF2B5EF4-FFF2-40B4-BE49-F238E27FC236}">
                <a16:creationId xmlns:a16="http://schemas.microsoft.com/office/drawing/2014/main" id="{098CCE30-6B5A-4DFB-97B5-AF5CCDE0C848}"/>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chemeClr val="accent1"/>
                </a:solidFill>
              </a:defRPr>
            </a:lvl1pPr>
          </a:lstStyle>
          <a:p>
            <a:pPr lvl="0"/>
            <a:r>
              <a:rPr lang="en-US" dirty="0"/>
              <a:t>Subheads are 24pt Arial Italic sentence case and can be 2 lines.</a:t>
            </a:r>
          </a:p>
        </p:txBody>
      </p:sp>
      <p:sp>
        <p:nvSpPr>
          <p:cNvPr id="70" name="Title 1">
            <a:extLst>
              <a:ext uri="{FF2B5EF4-FFF2-40B4-BE49-F238E27FC236}">
                <a16:creationId xmlns:a16="http://schemas.microsoft.com/office/drawing/2014/main" id="{184C4A24-4E36-49F8-AE34-FEFD57A98171}"/>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accent2"/>
                </a:solidFill>
              </a:defRPr>
            </a:lvl1pPr>
          </a:lstStyle>
          <a:p>
            <a:r>
              <a:rPr lang="en-US" dirty="0"/>
              <a:t>Headline 36pt Arial Bold Title Case Should Be No More Than 2 Lines</a:t>
            </a:r>
          </a:p>
        </p:txBody>
      </p:sp>
      <p:sp>
        <p:nvSpPr>
          <p:cNvPr id="71" name="Subtitle 2">
            <a:extLst>
              <a:ext uri="{FF2B5EF4-FFF2-40B4-BE49-F238E27FC236}">
                <a16:creationId xmlns:a16="http://schemas.microsoft.com/office/drawing/2014/main" id="{0E82B801-11C9-4FD7-9D6A-B8DAA2120461}"/>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grpSp>
        <p:nvGrpSpPr>
          <p:cNvPr id="61" name="Group 60">
            <a:extLst>
              <a:ext uri="{FF2B5EF4-FFF2-40B4-BE49-F238E27FC236}">
                <a16:creationId xmlns:a16="http://schemas.microsoft.com/office/drawing/2014/main" id="{B29175BC-552B-D64A-8152-E96EE8CE39AF}"/>
              </a:ext>
            </a:extLst>
          </p:cNvPr>
          <p:cNvGrpSpPr/>
          <p:nvPr/>
        </p:nvGrpSpPr>
        <p:grpSpPr>
          <a:xfrm>
            <a:off x="7036244" y="2752016"/>
            <a:ext cx="5155756" cy="3703320"/>
            <a:chOff x="7036244" y="2752016"/>
            <a:chExt cx="5155756" cy="3703320"/>
          </a:xfrm>
          <a:solidFill>
            <a:schemeClr val="accent1"/>
          </a:solidFill>
        </p:grpSpPr>
        <p:sp>
          <p:nvSpPr>
            <p:cNvPr id="63" name="Freeform 62">
              <a:extLst>
                <a:ext uri="{FF2B5EF4-FFF2-40B4-BE49-F238E27FC236}">
                  <a16:creationId xmlns:a16="http://schemas.microsoft.com/office/drawing/2014/main" id="{D370C788-BCB9-AA4B-83CC-830DE2532168}"/>
                </a:ext>
              </a:extLst>
            </p:cNvPr>
            <p:cNvSpPr/>
            <p:nvPr/>
          </p:nvSpPr>
          <p:spPr>
            <a:xfrm>
              <a:off x="9432234" y="2752016"/>
              <a:ext cx="2759766" cy="549150"/>
            </a:xfrm>
            <a:custGeom>
              <a:avLst/>
              <a:gdLst>
                <a:gd name="connsiteX0" fmla="*/ 274575 w 2759766"/>
                <a:gd name="connsiteY0" fmla="*/ 0 h 549150"/>
                <a:gd name="connsiteX1" fmla="*/ 276476 w 2759766"/>
                <a:gd name="connsiteY1" fmla="*/ 192 h 549150"/>
                <a:gd name="connsiteX2" fmla="*/ 276476 w 2759766"/>
                <a:gd name="connsiteY2" fmla="*/ 0 h 549150"/>
                <a:gd name="connsiteX3" fmla="*/ 1832666 w 2759766"/>
                <a:gd name="connsiteY3" fmla="*/ 0 h 549150"/>
                <a:gd name="connsiteX4" fmla="*/ 2706584 w 2759766"/>
                <a:gd name="connsiteY4" fmla="*/ 0 h 549150"/>
                <a:gd name="connsiteX5" fmla="*/ 2759766 w 2759766"/>
                <a:gd name="connsiteY5" fmla="*/ 0 h 549150"/>
                <a:gd name="connsiteX6" fmla="*/ 2759766 w 2759766"/>
                <a:gd name="connsiteY6" fmla="*/ 549150 h 549150"/>
                <a:gd name="connsiteX7" fmla="*/ 2706584 w 2759766"/>
                <a:gd name="connsiteY7" fmla="*/ 549150 h 549150"/>
                <a:gd name="connsiteX8" fmla="*/ 1832666 w 2759766"/>
                <a:gd name="connsiteY8" fmla="*/ 549150 h 549150"/>
                <a:gd name="connsiteX9" fmla="*/ 276476 w 2759766"/>
                <a:gd name="connsiteY9" fmla="*/ 549150 h 549150"/>
                <a:gd name="connsiteX10" fmla="*/ 276476 w 2759766"/>
                <a:gd name="connsiteY10" fmla="*/ 548958 h 549150"/>
                <a:gd name="connsiteX11" fmla="*/ 274575 w 2759766"/>
                <a:gd name="connsiteY11" fmla="*/ 549150 h 549150"/>
                <a:gd name="connsiteX12" fmla="*/ 0 w 2759766"/>
                <a:gd name="connsiteY12" fmla="*/ 274575 h 549150"/>
                <a:gd name="connsiteX13" fmla="*/ 274575 w 275976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9766" h="549150">
                  <a:moveTo>
                    <a:pt x="274575" y="0"/>
                  </a:moveTo>
                  <a:lnTo>
                    <a:pt x="276476" y="192"/>
                  </a:lnTo>
                  <a:lnTo>
                    <a:pt x="276476" y="0"/>
                  </a:lnTo>
                  <a:lnTo>
                    <a:pt x="1832666" y="0"/>
                  </a:lnTo>
                  <a:lnTo>
                    <a:pt x="2706584" y="0"/>
                  </a:lnTo>
                  <a:lnTo>
                    <a:pt x="2759766" y="0"/>
                  </a:lnTo>
                  <a:lnTo>
                    <a:pt x="2759766" y="549150"/>
                  </a:lnTo>
                  <a:lnTo>
                    <a:pt x="2706584" y="549150"/>
                  </a:lnTo>
                  <a:lnTo>
                    <a:pt x="1832666" y="549150"/>
                  </a:lnTo>
                  <a:lnTo>
                    <a:pt x="276476" y="549150"/>
                  </a:lnTo>
                  <a:lnTo>
                    <a:pt x="276476" y="548958"/>
                  </a:lnTo>
                  <a:lnTo>
                    <a:pt x="274575" y="549150"/>
                  </a:lnTo>
                  <a:cubicBezTo>
                    <a:pt x="122931" y="549150"/>
                    <a:pt x="0" y="426219"/>
                    <a:pt x="0" y="274575"/>
                  </a:cubicBezTo>
                  <a:cubicBezTo>
                    <a:pt x="0" y="122932"/>
                    <a:pt x="122931"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65" name="Freeform 64">
              <a:extLst>
                <a:ext uri="{FF2B5EF4-FFF2-40B4-BE49-F238E27FC236}">
                  <a16:creationId xmlns:a16="http://schemas.microsoft.com/office/drawing/2014/main" id="{86A666F2-61DC-1141-A28D-9C664CF9E0DD}"/>
                </a:ext>
              </a:extLst>
            </p:cNvPr>
            <p:cNvSpPr/>
            <p:nvPr/>
          </p:nvSpPr>
          <p:spPr>
            <a:xfrm>
              <a:off x="7850557" y="5906186"/>
              <a:ext cx="4341443" cy="549150"/>
            </a:xfrm>
            <a:custGeom>
              <a:avLst/>
              <a:gdLst>
                <a:gd name="connsiteX0" fmla="*/ 274575 w 4341443"/>
                <a:gd name="connsiteY0" fmla="*/ 0 h 549150"/>
                <a:gd name="connsiteX1" fmla="*/ 276477 w 4341443"/>
                <a:gd name="connsiteY1" fmla="*/ 192 h 549150"/>
                <a:gd name="connsiteX2" fmla="*/ 276477 w 4341443"/>
                <a:gd name="connsiteY2" fmla="*/ 0 h 549150"/>
                <a:gd name="connsiteX3" fmla="*/ 3414343 w 4341443"/>
                <a:gd name="connsiteY3" fmla="*/ 0 h 549150"/>
                <a:gd name="connsiteX4" fmla="*/ 4288263 w 4341443"/>
                <a:gd name="connsiteY4" fmla="*/ 0 h 549150"/>
                <a:gd name="connsiteX5" fmla="*/ 4341443 w 4341443"/>
                <a:gd name="connsiteY5" fmla="*/ 0 h 549150"/>
                <a:gd name="connsiteX6" fmla="*/ 4341443 w 4341443"/>
                <a:gd name="connsiteY6" fmla="*/ 549150 h 549150"/>
                <a:gd name="connsiteX7" fmla="*/ 4288263 w 4341443"/>
                <a:gd name="connsiteY7" fmla="*/ 549150 h 549150"/>
                <a:gd name="connsiteX8" fmla="*/ 3414343 w 4341443"/>
                <a:gd name="connsiteY8" fmla="*/ 549150 h 549150"/>
                <a:gd name="connsiteX9" fmla="*/ 276477 w 4341443"/>
                <a:gd name="connsiteY9" fmla="*/ 549150 h 549150"/>
                <a:gd name="connsiteX10" fmla="*/ 276477 w 4341443"/>
                <a:gd name="connsiteY10" fmla="*/ 548959 h 549150"/>
                <a:gd name="connsiteX11" fmla="*/ 274575 w 4341443"/>
                <a:gd name="connsiteY11" fmla="*/ 549150 h 549150"/>
                <a:gd name="connsiteX12" fmla="*/ 0 w 4341443"/>
                <a:gd name="connsiteY12" fmla="*/ 274575 h 549150"/>
                <a:gd name="connsiteX13" fmla="*/ 274575 w 434144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1443" h="549150">
                  <a:moveTo>
                    <a:pt x="274575" y="0"/>
                  </a:moveTo>
                  <a:lnTo>
                    <a:pt x="276477" y="192"/>
                  </a:lnTo>
                  <a:lnTo>
                    <a:pt x="276477" y="0"/>
                  </a:lnTo>
                  <a:lnTo>
                    <a:pt x="3414343" y="0"/>
                  </a:lnTo>
                  <a:lnTo>
                    <a:pt x="4288263" y="0"/>
                  </a:lnTo>
                  <a:lnTo>
                    <a:pt x="4341443" y="0"/>
                  </a:lnTo>
                  <a:lnTo>
                    <a:pt x="4341443" y="549150"/>
                  </a:lnTo>
                  <a:lnTo>
                    <a:pt x="4288263" y="549150"/>
                  </a:lnTo>
                  <a:lnTo>
                    <a:pt x="3414343"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66" name="Freeform 65">
              <a:extLst>
                <a:ext uri="{FF2B5EF4-FFF2-40B4-BE49-F238E27FC236}">
                  <a16:creationId xmlns:a16="http://schemas.microsoft.com/office/drawing/2014/main" id="{B36DAFEC-9E33-D342-8F38-9280EB50249D}"/>
                </a:ext>
              </a:extLst>
            </p:cNvPr>
            <p:cNvSpPr/>
            <p:nvPr/>
          </p:nvSpPr>
          <p:spPr>
            <a:xfrm>
              <a:off x="7451067" y="3804028"/>
              <a:ext cx="4740933" cy="549150"/>
            </a:xfrm>
            <a:custGeom>
              <a:avLst/>
              <a:gdLst>
                <a:gd name="connsiteX0" fmla="*/ 274073 w 4740933"/>
                <a:gd name="connsiteY0" fmla="*/ 0 h 549150"/>
                <a:gd name="connsiteX1" fmla="*/ 278104 w 4740933"/>
                <a:gd name="connsiteY1" fmla="*/ 407 h 549150"/>
                <a:gd name="connsiteX2" fmla="*/ 278104 w 4740933"/>
                <a:gd name="connsiteY2" fmla="*/ 0 h 549150"/>
                <a:gd name="connsiteX3" fmla="*/ 3813833 w 4740933"/>
                <a:gd name="connsiteY3" fmla="*/ 0 h 549150"/>
                <a:gd name="connsiteX4" fmla="*/ 4687752 w 4740933"/>
                <a:gd name="connsiteY4" fmla="*/ 0 h 549150"/>
                <a:gd name="connsiteX5" fmla="*/ 4740933 w 4740933"/>
                <a:gd name="connsiteY5" fmla="*/ 0 h 549150"/>
                <a:gd name="connsiteX6" fmla="*/ 4740933 w 4740933"/>
                <a:gd name="connsiteY6" fmla="*/ 549150 h 549150"/>
                <a:gd name="connsiteX7" fmla="*/ 4687752 w 4740933"/>
                <a:gd name="connsiteY7" fmla="*/ 549150 h 549150"/>
                <a:gd name="connsiteX8" fmla="*/ 3813833 w 4740933"/>
                <a:gd name="connsiteY8" fmla="*/ 549150 h 549150"/>
                <a:gd name="connsiteX9" fmla="*/ 278104 w 4740933"/>
                <a:gd name="connsiteY9" fmla="*/ 549150 h 549150"/>
                <a:gd name="connsiteX10" fmla="*/ 278104 w 4740933"/>
                <a:gd name="connsiteY10" fmla="*/ 547742 h 549150"/>
                <a:gd name="connsiteX11" fmla="*/ 274073 w 4740933"/>
                <a:gd name="connsiteY11" fmla="*/ 548148 h 549150"/>
                <a:gd name="connsiteX12" fmla="*/ 0 w 4740933"/>
                <a:gd name="connsiteY12" fmla="*/ 274074 h 549150"/>
                <a:gd name="connsiteX13" fmla="*/ 274073 w 4740933"/>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0933" h="549150">
                  <a:moveTo>
                    <a:pt x="274073" y="0"/>
                  </a:moveTo>
                  <a:lnTo>
                    <a:pt x="278104" y="407"/>
                  </a:lnTo>
                  <a:lnTo>
                    <a:pt x="278104" y="0"/>
                  </a:lnTo>
                  <a:lnTo>
                    <a:pt x="3813833" y="0"/>
                  </a:lnTo>
                  <a:lnTo>
                    <a:pt x="4687752" y="0"/>
                  </a:lnTo>
                  <a:lnTo>
                    <a:pt x="4740933" y="0"/>
                  </a:lnTo>
                  <a:lnTo>
                    <a:pt x="4740933" y="549150"/>
                  </a:lnTo>
                  <a:lnTo>
                    <a:pt x="4687752" y="549150"/>
                  </a:lnTo>
                  <a:lnTo>
                    <a:pt x="3813833"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sp>
          <p:nvSpPr>
            <p:cNvPr id="67" name="Freeform 66">
              <a:extLst>
                <a:ext uri="{FF2B5EF4-FFF2-40B4-BE49-F238E27FC236}">
                  <a16:creationId xmlns:a16="http://schemas.microsoft.com/office/drawing/2014/main" id="{14487FF1-1618-4249-B143-BEFFD4E4E8FD}"/>
                </a:ext>
              </a:extLst>
            </p:cNvPr>
            <p:cNvSpPr/>
            <p:nvPr/>
          </p:nvSpPr>
          <p:spPr>
            <a:xfrm>
              <a:off x="7036244" y="4854606"/>
              <a:ext cx="5155756" cy="549150"/>
            </a:xfrm>
            <a:custGeom>
              <a:avLst/>
              <a:gdLst>
                <a:gd name="connsiteX0" fmla="*/ 299044 w 5155756"/>
                <a:gd name="connsiteY0" fmla="*/ 0 h 549150"/>
                <a:gd name="connsiteX1" fmla="*/ 300889 w 5155756"/>
                <a:gd name="connsiteY1" fmla="*/ 171 h 549150"/>
                <a:gd name="connsiteX2" fmla="*/ 300889 w 5155756"/>
                <a:gd name="connsiteY2" fmla="*/ 0 h 549150"/>
                <a:gd name="connsiteX3" fmla="*/ 4228656 w 5155756"/>
                <a:gd name="connsiteY3" fmla="*/ 0 h 549150"/>
                <a:gd name="connsiteX4" fmla="*/ 5103517 w 5155756"/>
                <a:gd name="connsiteY4" fmla="*/ 0 h 549150"/>
                <a:gd name="connsiteX5" fmla="*/ 5155756 w 5155756"/>
                <a:gd name="connsiteY5" fmla="*/ 0 h 549150"/>
                <a:gd name="connsiteX6" fmla="*/ 5155756 w 5155756"/>
                <a:gd name="connsiteY6" fmla="*/ 549150 h 549150"/>
                <a:gd name="connsiteX7" fmla="*/ 5103517 w 5155756"/>
                <a:gd name="connsiteY7" fmla="*/ 549150 h 549150"/>
                <a:gd name="connsiteX8" fmla="*/ 4228656 w 5155756"/>
                <a:gd name="connsiteY8" fmla="*/ 549150 h 549150"/>
                <a:gd name="connsiteX9" fmla="*/ 300889 w 5155756"/>
                <a:gd name="connsiteY9" fmla="*/ 549150 h 549150"/>
                <a:gd name="connsiteX10" fmla="*/ 300889 w 5155756"/>
                <a:gd name="connsiteY10" fmla="*/ 548980 h 549150"/>
                <a:gd name="connsiteX11" fmla="*/ 299044 w 5155756"/>
                <a:gd name="connsiteY11" fmla="*/ 549150 h 549150"/>
                <a:gd name="connsiteX12" fmla="*/ 0 w 5155756"/>
                <a:gd name="connsiteY12" fmla="*/ 274575 h 549150"/>
                <a:gd name="connsiteX13" fmla="*/ 299044 w 5155756"/>
                <a:gd name="connsiteY13"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5756" h="549150">
                  <a:moveTo>
                    <a:pt x="299044" y="0"/>
                  </a:moveTo>
                  <a:lnTo>
                    <a:pt x="300889" y="171"/>
                  </a:lnTo>
                  <a:lnTo>
                    <a:pt x="300889" y="0"/>
                  </a:lnTo>
                  <a:lnTo>
                    <a:pt x="4228656" y="0"/>
                  </a:lnTo>
                  <a:lnTo>
                    <a:pt x="5103517" y="0"/>
                  </a:lnTo>
                  <a:lnTo>
                    <a:pt x="5155756" y="0"/>
                  </a:lnTo>
                  <a:lnTo>
                    <a:pt x="5155756" y="549150"/>
                  </a:lnTo>
                  <a:lnTo>
                    <a:pt x="5103517" y="549150"/>
                  </a:lnTo>
                  <a:lnTo>
                    <a:pt x="4228656"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a:p>
          </p:txBody>
        </p:sp>
      </p:grpSp>
      <p:pic>
        <p:nvPicPr>
          <p:cNvPr id="16" name="Graphic 15">
            <a:extLst>
              <a:ext uri="{FF2B5EF4-FFF2-40B4-BE49-F238E27FC236}">
                <a16:creationId xmlns:a16="http://schemas.microsoft.com/office/drawing/2014/main" id="{4A43F6D9-2B76-4F47-8BB1-588F5D046A7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156421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Co-Brand - IQVIA">
    <p:bg>
      <p:bgPr>
        <a:solidFill>
          <a:schemeClr val="bg1"/>
        </a:solidFill>
        <a:effectLst/>
      </p:bgPr>
    </p:bg>
    <p:spTree>
      <p:nvGrpSpPr>
        <p:cNvPr id="1" name=""/>
        <p:cNvGrpSpPr/>
        <p:nvPr/>
      </p:nvGrpSpPr>
      <p:grpSpPr>
        <a:xfrm>
          <a:off x="0" y="0"/>
          <a:ext cx="0" cy="0"/>
          <a:chOff x="0" y="0"/>
          <a:chExt cx="0" cy="0"/>
        </a:xfrm>
      </p:grpSpPr>
      <p:sp>
        <p:nvSpPr>
          <p:cNvPr id="62" name="TextBox 61">
            <a:extLst>
              <a:ext uri="{FF2B5EF4-FFF2-40B4-BE49-F238E27FC236}">
                <a16:creationId xmlns:a16="http://schemas.microsoft.com/office/drawing/2014/main" id="{7AB75BD1-2507-44E0-91E4-42F78B5D2D49}"/>
              </a:ext>
            </a:extLst>
          </p:cNvPr>
          <p:cNvSpPr txBox="1"/>
          <p:nvPr/>
        </p:nvSpPr>
        <p:spPr bwMode="black">
          <a:xfrm>
            <a:off x="730897" y="6519948"/>
            <a:ext cx="7722832" cy="215444"/>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bg1">
                    <a:lumMod val="50000"/>
                  </a:schemeClr>
                </a:solidFill>
                <a:ea typeface="Arial" charset="0"/>
                <a:cs typeface="Arial" charset="0"/>
              </a:rPr>
              <a:t>© 2021. All rights reserved. IQVIA</a:t>
            </a:r>
            <a:r>
              <a:rPr lang="en-US" sz="800" baseline="30000" dirty="0">
                <a:solidFill>
                  <a:schemeClr val="bg1">
                    <a:lumMod val="50000"/>
                  </a:schemeClr>
                </a:solidFill>
                <a:ea typeface="Arial" charset="0"/>
                <a:cs typeface="Arial" charset="0"/>
              </a:rPr>
              <a:t>®</a:t>
            </a:r>
            <a:r>
              <a:rPr lang="en-US" sz="800" dirty="0">
                <a:solidFill>
                  <a:schemeClr val="bg1">
                    <a:lumMod val="50000"/>
                  </a:schemeClr>
                </a:solidFill>
                <a:ea typeface="Arial" charset="0"/>
                <a:cs typeface="Arial" charset="0"/>
              </a:rPr>
              <a:t> is a registered trademark of IQVIA Inc. in the United States, the European Union, and various other countries. </a:t>
            </a:r>
            <a:endParaRPr lang="en-US" sz="800" kern="1200" dirty="0">
              <a:solidFill>
                <a:schemeClr val="bg1">
                  <a:lumMod val="50000"/>
                </a:schemeClr>
              </a:solidFill>
              <a:latin typeface="+mn-lt"/>
              <a:ea typeface="Arial" charset="0"/>
              <a:cs typeface="Arial" charset="0"/>
            </a:endParaRPr>
          </a:p>
        </p:txBody>
      </p:sp>
      <p:sp>
        <p:nvSpPr>
          <p:cNvPr id="64" name="Text Placeholder 21">
            <a:extLst>
              <a:ext uri="{FF2B5EF4-FFF2-40B4-BE49-F238E27FC236}">
                <a16:creationId xmlns:a16="http://schemas.microsoft.com/office/drawing/2014/main" id="{098CCE30-6B5A-4DFB-97B5-AF5CCDE0C848}"/>
              </a:ext>
            </a:extLst>
          </p:cNvPr>
          <p:cNvSpPr>
            <a:spLocks noGrp="1"/>
          </p:cNvSpPr>
          <p:nvPr>
            <p:ph type="body" sz="quarter" idx="10" hasCustomPrompt="1"/>
          </p:nvPr>
        </p:nvSpPr>
        <p:spPr>
          <a:xfrm>
            <a:off x="743329" y="3681765"/>
            <a:ext cx="6349838" cy="1195801"/>
          </a:xfrm>
          <a:prstGeom prst="rect">
            <a:avLst/>
          </a:prstGeom>
        </p:spPr>
        <p:txBody>
          <a:bodyPr>
            <a:noAutofit/>
          </a:bodyPr>
          <a:lstStyle>
            <a:lvl1pPr marL="0" indent="0" algn="l">
              <a:lnSpc>
                <a:spcPct val="100000"/>
              </a:lnSpc>
              <a:spcBef>
                <a:spcPts val="0"/>
              </a:spcBef>
              <a:buNone/>
              <a:defRPr sz="2400" b="0" i="1">
                <a:solidFill>
                  <a:schemeClr val="accent1"/>
                </a:solidFill>
              </a:defRPr>
            </a:lvl1pPr>
          </a:lstStyle>
          <a:p>
            <a:pPr lvl="0"/>
            <a:r>
              <a:rPr lang="en-US" dirty="0"/>
              <a:t>Subheads are 24pt Arial Italic sentence case and can be 2 lines.</a:t>
            </a:r>
          </a:p>
        </p:txBody>
      </p:sp>
      <p:sp>
        <p:nvSpPr>
          <p:cNvPr id="70" name="Title 1">
            <a:extLst>
              <a:ext uri="{FF2B5EF4-FFF2-40B4-BE49-F238E27FC236}">
                <a16:creationId xmlns:a16="http://schemas.microsoft.com/office/drawing/2014/main" id="{184C4A24-4E36-49F8-AE34-FEFD57A98171}"/>
              </a:ext>
            </a:extLst>
          </p:cNvPr>
          <p:cNvSpPr>
            <a:spLocks noGrp="1"/>
          </p:cNvSpPr>
          <p:nvPr>
            <p:ph type="ctrTitle" hasCustomPrompt="1"/>
          </p:nvPr>
        </p:nvSpPr>
        <p:spPr>
          <a:xfrm>
            <a:off x="743330" y="1271573"/>
            <a:ext cx="7921554" cy="2242315"/>
          </a:xfrm>
          <a:prstGeom prst="rect">
            <a:avLst/>
          </a:prstGeom>
        </p:spPr>
        <p:txBody>
          <a:bodyPr anchor="b" anchorCtr="0"/>
          <a:lstStyle>
            <a:lvl1pPr algn="l">
              <a:lnSpc>
                <a:spcPct val="100000"/>
              </a:lnSpc>
              <a:defRPr sz="3600" b="1" i="0" baseline="0">
                <a:solidFill>
                  <a:schemeClr val="accent2"/>
                </a:solidFill>
              </a:defRPr>
            </a:lvl1pPr>
          </a:lstStyle>
          <a:p>
            <a:r>
              <a:rPr lang="en-US" dirty="0"/>
              <a:t>Headline 36pt Arial Bold Title Case Should Be No More Than 2 Lines</a:t>
            </a:r>
          </a:p>
        </p:txBody>
      </p:sp>
      <p:sp>
        <p:nvSpPr>
          <p:cNvPr id="71" name="Subtitle 2">
            <a:extLst>
              <a:ext uri="{FF2B5EF4-FFF2-40B4-BE49-F238E27FC236}">
                <a16:creationId xmlns:a16="http://schemas.microsoft.com/office/drawing/2014/main" id="{0E82B801-11C9-4FD7-9D6A-B8DAA2120461}"/>
              </a:ext>
            </a:extLst>
          </p:cNvPr>
          <p:cNvSpPr>
            <a:spLocks noGrp="1"/>
          </p:cNvSpPr>
          <p:nvPr>
            <p:ph type="subTitle" idx="1" hasCustomPrompt="1"/>
          </p:nvPr>
        </p:nvSpPr>
        <p:spPr>
          <a:xfrm>
            <a:off x="743329" y="5518464"/>
            <a:ext cx="6349838" cy="669272"/>
          </a:xfrm>
          <a:prstGeom prst="rect">
            <a:avLst/>
          </a:prstGeom>
        </p:spPr>
        <p:txBody>
          <a:bodyPr>
            <a:noAutofit/>
          </a:bodyPr>
          <a:lstStyle>
            <a:lvl1pPr marL="0" indent="0" algn="l">
              <a:lnSpc>
                <a:spcPct val="100000"/>
              </a:lnSpc>
              <a:spcBef>
                <a:spcPts val="200"/>
              </a:spcBef>
              <a:buNone/>
              <a:defRPr sz="1600"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 First Last Name, Title 16pt Arial</a:t>
            </a:r>
          </a:p>
        </p:txBody>
      </p:sp>
      <p:sp>
        <p:nvSpPr>
          <p:cNvPr id="14" name="Text Placeholder 21">
            <a:extLst>
              <a:ext uri="{FF2B5EF4-FFF2-40B4-BE49-F238E27FC236}">
                <a16:creationId xmlns:a16="http://schemas.microsoft.com/office/drawing/2014/main" id="{E5C45F24-760D-4806-80BF-4B954EEA03A3}"/>
              </a:ext>
            </a:extLst>
          </p:cNvPr>
          <p:cNvSpPr>
            <a:spLocks noGrp="1"/>
          </p:cNvSpPr>
          <p:nvPr>
            <p:ph type="body" sz="quarter" idx="11" hasCustomPrompt="1"/>
          </p:nvPr>
        </p:nvSpPr>
        <p:spPr>
          <a:xfrm>
            <a:off x="7355299" y="4854606"/>
            <a:ext cx="2324100" cy="1341752"/>
          </a:xfrm>
          <a:prstGeom prst="rect">
            <a:avLst/>
          </a:prstGeom>
          <a:solidFill>
            <a:srgbClr val="DA291C"/>
          </a:solidFill>
        </p:spPr>
        <p:txBody>
          <a:bodyPr>
            <a:noAutofit/>
          </a:bodyPr>
          <a:lstStyle>
            <a:lvl1pPr marL="0" indent="0" algn="l">
              <a:lnSpc>
                <a:spcPct val="100000"/>
              </a:lnSpc>
              <a:spcBef>
                <a:spcPts val="0"/>
              </a:spcBef>
              <a:buNone/>
              <a:defRPr sz="1000" b="0" i="0">
                <a:solidFill>
                  <a:schemeClr val="bg1"/>
                </a:solidFill>
              </a:defRPr>
            </a:lvl1pPr>
          </a:lstStyle>
          <a:p>
            <a:pPr lvl="0"/>
            <a:r>
              <a:rPr lang="en-US" dirty="0"/>
              <a:t>Co-brand and bid defense only: You may replace this box with a sponsor logo. Ensure the logo is on a white or transparent background and you have usage permission.</a:t>
            </a:r>
            <a:br>
              <a:rPr lang="en-US" dirty="0"/>
            </a:br>
            <a:br>
              <a:rPr lang="en-US" dirty="0"/>
            </a:br>
            <a:r>
              <a:rPr lang="en-US" dirty="0"/>
              <a:t>All other presentations, or without sponsor logo: Please delete this box.</a:t>
            </a:r>
          </a:p>
        </p:txBody>
      </p:sp>
      <p:grpSp>
        <p:nvGrpSpPr>
          <p:cNvPr id="39" name="Group 38">
            <a:extLst>
              <a:ext uri="{FF2B5EF4-FFF2-40B4-BE49-F238E27FC236}">
                <a16:creationId xmlns:a16="http://schemas.microsoft.com/office/drawing/2014/main" id="{39C359E7-88C6-42D4-9B64-F7D5FE9CDBC5}"/>
              </a:ext>
            </a:extLst>
          </p:cNvPr>
          <p:cNvGrpSpPr/>
          <p:nvPr/>
        </p:nvGrpSpPr>
        <p:grpSpPr>
          <a:xfrm>
            <a:off x="9941531" y="3804028"/>
            <a:ext cx="2250469" cy="2651308"/>
            <a:chOff x="9941531" y="3804028"/>
            <a:chExt cx="2250469" cy="2651308"/>
          </a:xfrm>
        </p:grpSpPr>
        <p:sp>
          <p:nvSpPr>
            <p:cNvPr id="40" name="Freeform: Shape 39">
              <a:extLst>
                <a:ext uri="{FF2B5EF4-FFF2-40B4-BE49-F238E27FC236}">
                  <a16:creationId xmlns:a16="http://schemas.microsoft.com/office/drawing/2014/main" id="{C4384A34-21CA-42A4-8E46-1EEAC237500E}"/>
                </a:ext>
              </a:extLst>
            </p:cNvPr>
            <p:cNvSpPr/>
            <p:nvPr/>
          </p:nvSpPr>
          <p:spPr>
            <a:xfrm>
              <a:off x="10755844" y="5906186"/>
              <a:ext cx="1436156" cy="549150"/>
            </a:xfrm>
            <a:custGeom>
              <a:avLst/>
              <a:gdLst>
                <a:gd name="connsiteX0" fmla="*/ 274575 w 1436156"/>
                <a:gd name="connsiteY0" fmla="*/ 0 h 549150"/>
                <a:gd name="connsiteX1" fmla="*/ 276477 w 1436156"/>
                <a:gd name="connsiteY1" fmla="*/ 192 h 549150"/>
                <a:gd name="connsiteX2" fmla="*/ 276477 w 1436156"/>
                <a:gd name="connsiteY2" fmla="*/ 0 h 549150"/>
                <a:gd name="connsiteX3" fmla="*/ 1436156 w 1436156"/>
                <a:gd name="connsiteY3" fmla="*/ 0 h 549150"/>
                <a:gd name="connsiteX4" fmla="*/ 1436156 w 1436156"/>
                <a:gd name="connsiteY4" fmla="*/ 549150 h 549150"/>
                <a:gd name="connsiteX5" fmla="*/ 276477 w 1436156"/>
                <a:gd name="connsiteY5" fmla="*/ 549150 h 549150"/>
                <a:gd name="connsiteX6" fmla="*/ 276477 w 1436156"/>
                <a:gd name="connsiteY6" fmla="*/ 548959 h 549150"/>
                <a:gd name="connsiteX7" fmla="*/ 274575 w 1436156"/>
                <a:gd name="connsiteY7" fmla="*/ 549150 h 549150"/>
                <a:gd name="connsiteX8" fmla="*/ 0 w 1436156"/>
                <a:gd name="connsiteY8" fmla="*/ 274575 h 549150"/>
                <a:gd name="connsiteX9" fmla="*/ 274575 w 1436156"/>
                <a:gd name="connsiteY9"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6156" h="549150">
                  <a:moveTo>
                    <a:pt x="274575" y="0"/>
                  </a:moveTo>
                  <a:lnTo>
                    <a:pt x="276477" y="192"/>
                  </a:lnTo>
                  <a:lnTo>
                    <a:pt x="276477" y="0"/>
                  </a:lnTo>
                  <a:lnTo>
                    <a:pt x="1436156" y="0"/>
                  </a:lnTo>
                  <a:lnTo>
                    <a:pt x="1436156" y="549150"/>
                  </a:lnTo>
                  <a:lnTo>
                    <a:pt x="276477" y="549150"/>
                  </a:lnTo>
                  <a:lnTo>
                    <a:pt x="276477" y="548959"/>
                  </a:lnTo>
                  <a:lnTo>
                    <a:pt x="274575" y="549150"/>
                  </a:lnTo>
                  <a:cubicBezTo>
                    <a:pt x="122932" y="549150"/>
                    <a:pt x="0" y="426219"/>
                    <a:pt x="0" y="274575"/>
                  </a:cubicBezTo>
                  <a:cubicBezTo>
                    <a:pt x="0" y="122932"/>
                    <a:pt x="122932" y="0"/>
                    <a:pt x="27457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41" name="Freeform: Shape 40">
              <a:extLst>
                <a:ext uri="{FF2B5EF4-FFF2-40B4-BE49-F238E27FC236}">
                  <a16:creationId xmlns:a16="http://schemas.microsoft.com/office/drawing/2014/main" id="{80C482A3-7472-489E-8622-A62D97CBD17C}"/>
                </a:ext>
              </a:extLst>
            </p:cNvPr>
            <p:cNvSpPr/>
            <p:nvPr/>
          </p:nvSpPr>
          <p:spPr>
            <a:xfrm>
              <a:off x="10356354" y="3804028"/>
              <a:ext cx="1835646" cy="549150"/>
            </a:xfrm>
            <a:custGeom>
              <a:avLst/>
              <a:gdLst>
                <a:gd name="connsiteX0" fmla="*/ 274073 w 1835646"/>
                <a:gd name="connsiteY0" fmla="*/ 0 h 549150"/>
                <a:gd name="connsiteX1" fmla="*/ 278104 w 1835646"/>
                <a:gd name="connsiteY1" fmla="*/ 407 h 549150"/>
                <a:gd name="connsiteX2" fmla="*/ 278104 w 1835646"/>
                <a:gd name="connsiteY2" fmla="*/ 0 h 549150"/>
                <a:gd name="connsiteX3" fmla="*/ 1835646 w 1835646"/>
                <a:gd name="connsiteY3" fmla="*/ 0 h 549150"/>
                <a:gd name="connsiteX4" fmla="*/ 1835646 w 1835646"/>
                <a:gd name="connsiteY4" fmla="*/ 549150 h 549150"/>
                <a:gd name="connsiteX5" fmla="*/ 278104 w 1835646"/>
                <a:gd name="connsiteY5" fmla="*/ 549150 h 549150"/>
                <a:gd name="connsiteX6" fmla="*/ 278104 w 1835646"/>
                <a:gd name="connsiteY6" fmla="*/ 547742 h 549150"/>
                <a:gd name="connsiteX7" fmla="*/ 274073 w 1835646"/>
                <a:gd name="connsiteY7" fmla="*/ 548148 h 549150"/>
                <a:gd name="connsiteX8" fmla="*/ 0 w 1835646"/>
                <a:gd name="connsiteY8" fmla="*/ 274074 h 549150"/>
                <a:gd name="connsiteX9" fmla="*/ 274073 w 1835646"/>
                <a:gd name="connsiteY9"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646" h="549150">
                  <a:moveTo>
                    <a:pt x="274073" y="0"/>
                  </a:moveTo>
                  <a:lnTo>
                    <a:pt x="278104" y="407"/>
                  </a:lnTo>
                  <a:lnTo>
                    <a:pt x="278104" y="0"/>
                  </a:lnTo>
                  <a:lnTo>
                    <a:pt x="1835646" y="0"/>
                  </a:lnTo>
                  <a:lnTo>
                    <a:pt x="1835646" y="549150"/>
                  </a:lnTo>
                  <a:lnTo>
                    <a:pt x="278104" y="549150"/>
                  </a:lnTo>
                  <a:lnTo>
                    <a:pt x="278104" y="547742"/>
                  </a:lnTo>
                  <a:lnTo>
                    <a:pt x="274073" y="548148"/>
                  </a:lnTo>
                  <a:cubicBezTo>
                    <a:pt x="122707" y="548148"/>
                    <a:pt x="0" y="425441"/>
                    <a:pt x="0" y="274074"/>
                  </a:cubicBezTo>
                  <a:cubicBezTo>
                    <a:pt x="0" y="122707"/>
                    <a:pt x="122707" y="0"/>
                    <a:pt x="2740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noAutofit/>
            </a:bodyPr>
            <a:lstStyle/>
            <a:p>
              <a:pPr algn="l"/>
              <a:endParaRPr lang="en-US" sz="1600" dirty="0"/>
            </a:p>
          </p:txBody>
        </p:sp>
        <p:sp>
          <p:nvSpPr>
            <p:cNvPr id="42" name="Freeform: Shape 41">
              <a:extLst>
                <a:ext uri="{FF2B5EF4-FFF2-40B4-BE49-F238E27FC236}">
                  <a16:creationId xmlns:a16="http://schemas.microsoft.com/office/drawing/2014/main" id="{14C68CD5-1D99-4C2F-8258-B69F780AC527}"/>
                </a:ext>
              </a:extLst>
            </p:cNvPr>
            <p:cNvSpPr/>
            <p:nvPr/>
          </p:nvSpPr>
          <p:spPr>
            <a:xfrm>
              <a:off x="9941531" y="4854606"/>
              <a:ext cx="2250469" cy="549150"/>
            </a:xfrm>
            <a:custGeom>
              <a:avLst/>
              <a:gdLst>
                <a:gd name="connsiteX0" fmla="*/ 299044 w 2250469"/>
                <a:gd name="connsiteY0" fmla="*/ 0 h 549150"/>
                <a:gd name="connsiteX1" fmla="*/ 300889 w 2250469"/>
                <a:gd name="connsiteY1" fmla="*/ 171 h 549150"/>
                <a:gd name="connsiteX2" fmla="*/ 300889 w 2250469"/>
                <a:gd name="connsiteY2" fmla="*/ 0 h 549150"/>
                <a:gd name="connsiteX3" fmla="*/ 2250469 w 2250469"/>
                <a:gd name="connsiteY3" fmla="*/ 0 h 549150"/>
                <a:gd name="connsiteX4" fmla="*/ 2250469 w 2250469"/>
                <a:gd name="connsiteY4" fmla="*/ 549150 h 549150"/>
                <a:gd name="connsiteX5" fmla="*/ 300889 w 2250469"/>
                <a:gd name="connsiteY5" fmla="*/ 549150 h 549150"/>
                <a:gd name="connsiteX6" fmla="*/ 300889 w 2250469"/>
                <a:gd name="connsiteY6" fmla="*/ 548980 h 549150"/>
                <a:gd name="connsiteX7" fmla="*/ 299044 w 2250469"/>
                <a:gd name="connsiteY7" fmla="*/ 549150 h 549150"/>
                <a:gd name="connsiteX8" fmla="*/ 0 w 2250469"/>
                <a:gd name="connsiteY8" fmla="*/ 274575 h 549150"/>
                <a:gd name="connsiteX9" fmla="*/ 299044 w 2250469"/>
                <a:gd name="connsiteY9" fmla="*/ 0 h 54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0469" h="549150">
                  <a:moveTo>
                    <a:pt x="299044" y="0"/>
                  </a:moveTo>
                  <a:lnTo>
                    <a:pt x="300889" y="171"/>
                  </a:lnTo>
                  <a:lnTo>
                    <a:pt x="300889" y="0"/>
                  </a:lnTo>
                  <a:lnTo>
                    <a:pt x="2250469" y="0"/>
                  </a:lnTo>
                  <a:lnTo>
                    <a:pt x="2250469" y="549150"/>
                  </a:lnTo>
                  <a:lnTo>
                    <a:pt x="300889" y="549150"/>
                  </a:lnTo>
                  <a:lnTo>
                    <a:pt x="300889" y="548980"/>
                  </a:lnTo>
                  <a:lnTo>
                    <a:pt x="299044" y="549150"/>
                  </a:lnTo>
                  <a:cubicBezTo>
                    <a:pt x="133887" y="549150"/>
                    <a:pt x="0" y="426219"/>
                    <a:pt x="0" y="274575"/>
                  </a:cubicBezTo>
                  <a:cubicBezTo>
                    <a:pt x="0" y="122932"/>
                    <a:pt x="133887" y="0"/>
                    <a:pt x="29904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US" sz="1600" dirty="0" err="1"/>
            </a:p>
          </p:txBody>
        </p:sp>
      </p:grpSp>
      <p:pic>
        <p:nvPicPr>
          <p:cNvPr id="19" name="Graphic 18">
            <a:extLst>
              <a:ext uri="{FF2B5EF4-FFF2-40B4-BE49-F238E27FC236}">
                <a16:creationId xmlns:a16="http://schemas.microsoft.com/office/drawing/2014/main" id="{EFFBAF58-7775-B441-95B2-60BAEE630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9917" y="735457"/>
            <a:ext cx="2247900" cy="406400"/>
          </a:xfrm>
          <a:prstGeom prst="rect">
            <a:avLst/>
          </a:prstGeom>
        </p:spPr>
      </p:pic>
    </p:spTree>
    <p:extLst>
      <p:ext uri="{BB962C8B-B14F-4D97-AF65-F5344CB8AC3E}">
        <p14:creationId xmlns:p14="http://schemas.microsoft.com/office/powerpoint/2010/main" val="3801807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IQVIA">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4694" y="1286359"/>
            <a:ext cx="11338560" cy="4994125"/>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13"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4" name="Footer Placeholder 4">
            <a:extLst>
              <a:ext uri="{FF2B5EF4-FFF2-40B4-BE49-F238E27FC236}">
                <a16:creationId xmlns:a16="http://schemas.microsoft.com/office/drawing/2014/main" id="{7088911A-0046-5847-8D5E-667B718ECD33}"/>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0" name="Slide Number Placeholder 5">
            <a:extLst>
              <a:ext uri="{FF2B5EF4-FFF2-40B4-BE49-F238E27FC236}">
                <a16:creationId xmlns:a16="http://schemas.microsoft.com/office/drawing/2014/main" id="{FCFC63C0-5262-4767-9F93-DEDAECE24DB7}"/>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0" name="Graphic 9">
            <a:extLst>
              <a:ext uri="{FF2B5EF4-FFF2-40B4-BE49-F238E27FC236}">
                <a16:creationId xmlns:a16="http://schemas.microsoft.com/office/drawing/2014/main" id="{DB41C48F-5C1D-DE41-93AD-B4E269C3B3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395409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_Subhead - IQVIA">
    <p:spTree>
      <p:nvGrpSpPr>
        <p:cNvPr id="1" name=""/>
        <p:cNvGrpSpPr/>
        <p:nvPr/>
      </p:nvGrpSpPr>
      <p:grpSpPr>
        <a:xfrm>
          <a:off x="0" y="0"/>
          <a:ext cx="0" cy="0"/>
          <a:chOff x="0" y="0"/>
          <a:chExt cx="0" cy="0"/>
        </a:xfrm>
      </p:grpSpPr>
      <p:sp>
        <p:nvSpPr>
          <p:cNvPr id="53" name="Content Placeholder 2">
            <a:extLst>
              <a:ext uri="{FF2B5EF4-FFF2-40B4-BE49-F238E27FC236}">
                <a16:creationId xmlns:a16="http://schemas.microsoft.com/office/drawing/2014/main" id="{098016E9-779F-F844-B7C6-670D5E2ED4DC}"/>
              </a:ext>
            </a:extLst>
          </p:cNvPr>
          <p:cNvSpPr>
            <a:spLocks noGrp="1"/>
          </p:cNvSpPr>
          <p:nvPr>
            <p:ph idx="17" hasCustomPrompt="1"/>
          </p:nvPr>
        </p:nvSpPr>
        <p:spPr>
          <a:xfrm>
            <a:off x="384694" y="1702630"/>
            <a:ext cx="11338560" cy="4577854"/>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9" name="Text Placeholder 8"/>
          <p:cNvSpPr>
            <a:spLocks noGrp="1"/>
          </p:cNvSpPr>
          <p:nvPr>
            <p:ph type="body" sz="quarter" idx="16" hasCustomPrompt="1"/>
          </p:nvPr>
        </p:nvSpPr>
        <p:spPr>
          <a:xfrm>
            <a:off x="384694" y="1081826"/>
            <a:ext cx="11338560" cy="402336"/>
          </a:xfrm>
          <a:prstGeom prst="rect">
            <a:avLst/>
          </a:prstGeom>
        </p:spPr>
        <p:txBody>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2" name="Title 1"/>
          <p:cNvSpPr>
            <a:spLocks noGrp="1"/>
          </p:cNvSpPr>
          <p:nvPr>
            <p:ph type="title" hasCustomPrompt="1"/>
          </p:nvPr>
        </p:nvSpPr>
        <p:spPr>
          <a:xfrm>
            <a:off x="384694" y="294468"/>
            <a:ext cx="11338560" cy="768263"/>
          </a:xfrm>
          <a:prstGeom prst="rect">
            <a:avLst/>
          </a:prstGeom>
        </p:spPr>
        <p:txBody>
          <a:bodyPr anchor="b" anchorCtr="0"/>
          <a:lstStyle>
            <a:lvl1pPr>
              <a:defRPr sz="2800" b="1">
                <a:solidFill>
                  <a:schemeClr val="tx1"/>
                </a:solidFill>
              </a:defRPr>
            </a:lvl1pPr>
          </a:lstStyle>
          <a:p>
            <a:r>
              <a:rPr lang="en-US" dirty="0"/>
              <a:t>Headlines are 28pt Arial Bold sentence case</a:t>
            </a:r>
          </a:p>
        </p:txBody>
      </p:sp>
      <p:sp>
        <p:nvSpPr>
          <p:cNvPr id="56" name="Footer Placeholder 4">
            <a:extLst>
              <a:ext uri="{FF2B5EF4-FFF2-40B4-BE49-F238E27FC236}">
                <a16:creationId xmlns:a16="http://schemas.microsoft.com/office/drawing/2014/main" id="{4C2A7798-04D8-114F-865E-17D9C5B73EAA}"/>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1" name="Slide Number Placeholder 5">
            <a:extLst>
              <a:ext uri="{FF2B5EF4-FFF2-40B4-BE49-F238E27FC236}">
                <a16:creationId xmlns:a16="http://schemas.microsoft.com/office/drawing/2014/main" id="{780491F4-CBE5-420D-B41C-DA1186C29721}"/>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4" name="Graphic 13">
            <a:extLst>
              <a:ext uri="{FF2B5EF4-FFF2-40B4-BE49-F238E27FC236}">
                <a16:creationId xmlns:a16="http://schemas.microsoft.com/office/drawing/2014/main" id="{C127A24E-C6A6-B348-9405-8C826F52F9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139801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_Callout Opt1 - IQVIA">
    <p:spTree>
      <p:nvGrpSpPr>
        <p:cNvPr id="1" name=""/>
        <p:cNvGrpSpPr/>
        <p:nvPr/>
      </p:nvGrpSpPr>
      <p:grpSpPr>
        <a:xfrm>
          <a:off x="0" y="0"/>
          <a:ext cx="0" cy="0"/>
          <a:chOff x="0" y="0"/>
          <a:chExt cx="0" cy="0"/>
        </a:xfrm>
      </p:grpSpPr>
      <p:pic>
        <p:nvPicPr>
          <p:cNvPr id="17" name="Graphic 16">
            <a:extLst>
              <a:ext uri="{FF2B5EF4-FFF2-40B4-BE49-F238E27FC236}">
                <a16:creationId xmlns:a16="http://schemas.microsoft.com/office/drawing/2014/main" id="{B39BD980-859A-ED43-B5E0-B78C35812A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cxnSp>
        <p:nvCxnSpPr>
          <p:cNvPr id="12" name="Straight Connector 11">
            <a:extLst>
              <a:ext uri="{FF2B5EF4-FFF2-40B4-BE49-F238E27FC236}">
                <a16:creationId xmlns:a16="http://schemas.microsoft.com/office/drawing/2014/main" id="{9531A8FC-B139-A448-96B7-DB54D8693F95}"/>
              </a:ext>
            </a:extLst>
          </p:cNvPr>
          <p:cNvCxnSpPr>
            <a:cxnSpLocks/>
          </p:cNvCxnSpPr>
          <p:nvPr/>
        </p:nvCxnSpPr>
        <p:spPr>
          <a:xfrm>
            <a:off x="8132063" y="1784927"/>
            <a:ext cx="4148329"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57" name="Content Placeholder 2">
            <a:extLst>
              <a:ext uri="{FF2B5EF4-FFF2-40B4-BE49-F238E27FC236}">
                <a16:creationId xmlns:a16="http://schemas.microsoft.com/office/drawing/2014/main" id="{D88AF363-7A35-104E-9A0A-BC860A4A42C8}"/>
              </a:ext>
            </a:extLst>
          </p:cNvPr>
          <p:cNvSpPr>
            <a:spLocks noGrp="1"/>
          </p:cNvSpPr>
          <p:nvPr>
            <p:ph idx="17" hasCustomPrompt="1"/>
          </p:nvPr>
        </p:nvSpPr>
        <p:spPr>
          <a:xfrm>
            <a:off x="384694" y="1702626"/>
            <a:ext cx="7492481" cy="4577849"/>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Text Placeholder 11"/>
          <p:cNvSpPr>
            <a:spLocks noGrp="1"/>
          </p:cNvSpPr>
          <p:nvPr>
            <p:ph type="body" sz="quarter" idx="15" hasCustomPrompt="1"/>
          </p:nvPr>
        </p:nvSpPr>
        <p:spPr bwMode="gray">
          <a:xfrm>
            <a:off x="8132063" y="1876358"/>
            <a:ext cx="3764662" cy="4404117"/>
          </a:xfrm>
          <a:prstGeom prst="rect">
            <a:avLst/>
          </a:prstGeom>
        </p:spPr>
        <p:txBody>
          <a:bodyPr wrap="square" anchor="t" anchorCtr="0">
            <a:noAutofit/>
          </a:bodyPr>
          <a:lstStyle>
            <a:lvl1pPr marL="0" marR="0" indent="0" algn="l" defTabSz="1219170" rtl="0" eaLnBrk="0" fontAlgn="base" latinLnBrk="0" hangingPunct="0">
              <a:lnSpc>
                <a:spcPct val="125000"/>
              </a:lnSpc>
              <a:spcBef>
                <a:spcPts val="0"/>
              </a:spcBef>
              <a:spcAft>
                <a:spcPct val="0"/>
              </a:spcAft>
              <a:buClrTx/>
              <a:buSzTx/>
              <a:buFontTx/>
              <a:buNone/>
              <a:tabLst/>
              <a:defRPr sz="2000" b="1" i="0" baseline="0">
                <a:solidFill>
                  <a:schemeClr val="accent2"/>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20pt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dolore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wrap="square">
            <a:noAutofit/>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wrap="square" anchor="b" anchorCtr="0">
            <a:noAutofit/>
          </a:bodyPr>
          <a:lstStyle>
            <a:lvl1pPr>
              <a:defRPr sz="2800" b="1">
                <a:solidFill>
                  <a:schemeClr val="tx1"/>
                </a:solidFill>
              </a:defRPr>
            </a:lvl1pPr>
          </a:lstStyle>
          <a:p>
            <a:r>
              <a:rPr lang="en-US" dirty="0"/>
              <a:t>Headlines are 28pt Arial Bold sentence case</a:t>
            </a:r>
          </a:p>
        </p:txBody>
      </p:sp>
      <p:sp>
        <p:nvSpPr>
          <p:cNvPr id="60" name="Footer Placeholder 4">
            <a:extLst>
              <a:ext uri="{FF2B5EF4-FFF2-40B4-BE49-F238E27FC236}">
                <a16:creationId xmlns:a16="http://schemas.microsoft.com/office/drawing/2014/main" id="{02449CD6-629F-D647-95E7-AF3F9E15C483}"/>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33" name="Slide Number Placeholder 5">
            <a:extLst>
              <a:ext uri="{FF2B5EF4-FFF2-40B4-BE49-F238E27FC236}">
                <a16:creationId xmlns:a16="http://schemas.microsoft.com/office/drawing/2014/main" id="{241A4459-0EB4-4688-8572-06BA95F5D702}"/>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spTree>
    <p:extLst>
      <p:ext uri="{BB962C8B-B14F-4D97-AF65-F5344CB8AC3E}">
        <p14:creationId xmlns:p14="http://schemas.microsoft.com/office/powerpoint/2010/main" val="9145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_Callout Opt2 - IQVIA">
    <p:spTree>
      <p:nvGrpSpPr>
        <p:cNvPr id="1" name=""/>
        <p:cNvGrpSpPr/>
        <p:nvPr/>
      </p:nvGrpSpPr>
      <p:grpSpPr>
        <a:xfrm>
          <a:off x="0" y="0"/>
          <a:ext cx="0" cy="0"/>
          <a:chOff x="0" y="0"/>
          <a:chExt cx="0" cy="0"/>
        </a:xfrm>
      </p:grpSpPr>
      <p:sp>
        <p:nvSpPr>
          <p:cNvPr id="57" name="Content Placeholder 2">
            <a:extLst>
              <a:ext uri="{FF2B5EF4-FFF2-40B4-BE49-F238E27FC236}">
                <a16:creationId xmlns:a16="http://schemas.microsoft.com/office/drawing/2014/main" id="{D88AF363-7A35-104E-9A0A-BC860A4A42C8}"/>
              </a:ext>
            </a:extLst>
          </p:cNvPr>
          <p:cNvSpPr>
            <a:spLocks noGrp="1"/>
          </p:cNvSpPr>
          <p:nvPr>
            <p:ph idx="17" hasCustomPrompt="1"/>
          </p:nvPr>
        </p:nvSpPr>
        <p:spPr>
          <a:xfrm>
            <a:off x="384694" y="1702626"/>
            <a:ext cx="7492481" cy="4577845"/>
          </a:xfrm>
          <a:prstGeom prst="rect">
            <a:avLst/>
          </a:prstGeom>
        </p:spPr>
        <p:txBody>
          <a:bodyPr/>
          <a:lstStyle>
            <a:lvl1pPr marL="182880" indent="-182880">
              <a:lnSpc>
                <a:spcPct val="100000"/>
              </a:lnSpc>
              <a:spcBef>
                <a:spcPts val="1000"/>
              </a:spcBef>
              <a:defRPr sz="1600">
                <a:solidFill>
                  <a:schemeClr val="tx1"/>
                </a:solidFill>
              </a:defRPr>
            </a:lvl1pPr>
            <a:lvl2pPr marL="365760" indent="-182880">
              <a:lnSpc>
                <a:spcPct val="100000"/>
              </a:lnSpc>
              <a:spcBef>
                <a:spcPts val="800"/>
              </a:spcBef>
              <a:buFont typeface="Arial" panose="020B0604020202020204" pitchFamily="34" charset="0"/>
              <a:buChar char="-"/>
              <a:defRPr sz="1600">
                <a:solidFill>
                  <a:schemeClr val="tx1"/>
                </a:solidFill>
              </a:defRPr>
            </a:lvl2pPr>
            <a:lvl3pPr marL="548640" indent="-182880">
              <a:lnSpc>
                <a:spcPct val="100000"/>
              </a:lnSpc>
              <a:spcBef>
                <a:spcPts val="800"/>
              </a:spcBef>
              <a:buFont typeface="Arial" panose="020B0604020202020204" pitchFamily="34" charset="0"/>
              <a:buChar char="›"/>
              <a:defRPr sz="1600">
                <a:solidFill>
                  <a:schemeClr val="tx1"/>
                </a:solidFill>
              </a:defRPr>
            </a:lvl3pPr>
            <a:lvl4pPr marL="731520" indent="-182880">
              <a:lnSpc>
                <a:spcPct val="100000"/>
              </a:lnSpc>
              <a:spcBef>
                <a:spcPts val="800"/>
              </a:spcBef>
              <a:buFont typeface="Arial" panose="020B0604020202020204" pitchFamily="34" charset="0"/>
              <a:buChar char="»"/>
              <a:defRPr sz="1600">
                <a:solidFill>
                  <a:schemeClr val="tx1"/>
                </a:solidFill>
              </a:defRPr>
            </a:lvl4pPr>
            <a:lvl5pPr marL="914400" indent="-182880">
              <a:lnSpc>
                <a:spcPct val="100000"/>
              </a:lnSpc>
              <a:spcBef>
                <a:spcPts val="800"/>
              </a:spcBef>
              <a:buSzPct val="75000"/>
              <a:buFont typeface="Wingdings" panose="05000000000000000000" pitchFamily="2" charset="2"/>
              <a:buChar char="§"/>
              <a:defRPr sz="1600">
                <a:solidFill>
                  <a:schemeClr val="tx1"/>
                </a:solidFill>
              </a:defRPr>
            </a:lvl5pPr>
          </a:lstStyle>
          <a:p>
            <a:pPr lvl="0"/>
            <a:r>
              <a:rPr lang="en-US" dirty="0"/>
              <a:t>Arial 16pt bullet level 1</a:t>
            </a:r>
          </a:p>
          <a:p>
            <a:pPr lvl="1"/>
            <a:r>
              <a:rPr lang="en-US" dirty="0"/>
              <a:t>Arial 16pt bullet level 2</a:t>
            </a:r>
          </a:p>
          <a:p>
            <a:pPr lvl="2"/>
            <a:r>
              <a:rPr lang="en-US" dirty="0"/>
              <a:t>Arial 16pt bullet level 3</a:t>
            </a:r>
          </a:p>
          <a:p>
            <a:pPr lvl="3"/>
            <a:r>
              <a:rPr lang="en-US" dirty="0"/>
              <a:t>Arial 16pt bullet level 4</a:t>
            </a:r>
          </a:p>
          <a:p>
            <a:pPr lvl="4"/>
            <a:r>
              <a:rPr lang="en-US" dirty="0"/>
              <a:t>Arial 16pt bullet level 5</a:t>
            </a:r>
          </a:p>
        </p:txBody>
      </p:sp>
      <p:sp>
        <p:nvSpPr>
          <p:cNvPr id="8" name="Text Placeholder 11"/>
          <p:cNvSpPr>
            <a:spLocks noGrp="1"/>
          </p:cNvSpPr>
          <p:nvPr>
            <p:ph type="body" sz="quarter" idx="15" hasCustomPrompt="1"/>
          </p:nvPr>
        </p:nvSpPr>
        <p:spPr bwMode="gray">
          <a:xfrm>
            <a:off x="8132063" y="1876358"/>
            <a:ext cx="3764662" cy="4404112"/>
          </a:xfrm>
          <a:prstGeom prst="rect">
            <a:avLst/>
          </a:prstGeom>
        </p:spPr>
        <p:txBody>
          <a:bodyPr wrap="square" anchor="t" anchorCtr="0">
            <a:noAutofit/>
          </a:bodyPr>
          <a:lstStyle>
            <a:lvl1pPr marL="0" marR="0" indent="0" algn="l" defTabSz="1219170" rtl="0" eaLnBrk="0" fontAlgn="base" latinLnBrk="0" hangingPunct="0">
              <a:lnSpc>
                <a:spcPct val="125000"/>
              </a:lnSpc>
              <a:spcBef>
                <a:spcPts val="0"/>
              </a:spcBef>
              <a:spcAft>
                <a:spcPct val="0"/>
              </a:spcAft>
              <a:buClrTx/>
              <a:buSzTx/>
              <a:buFontTx/>
              <a:buNone/>
              <a:tabLst/>
              <a:defRPr sz="2000" b="1" i="0" baseline="0">
                <a:solidFill>
                  <a:schemeClr val="accent1"/>
                </a:solidFill>
                <a:latin typeface="+mj-lt"/>
              </a:defRPr>
            </a:lvl1pPr>
            <a:lvl2pPr marL="230188" indent="-119063">
              <a:lnSpc>
                <a:spcPct val="100000"/>
              </a:lnSpc>
              <a:buFont typeface="Arial"/>
              <a:buChar char="•"/>
              <a:defRPr sz="1200" b="0" i="0" baseline="0">
                <a:solidFill>
                  <a:schemeClr val="accent1"/>
                </a:solidFill>
                <a:latin typeface="+mj-lt"/>
                <a:cs typeface="Arial"/>
              </a:defRPr>
            </a:lvl2pPr>
            <a:lvl3pPr marL="609585" indent="-228594">
              <a:lnSpc>
                <a:spcPct val="100000"/>
              </a:lnSpc>
              <a:buFont typeface="Arial" pitchFamily="34" charset="0"/>
              <a:buChar char="•"/>
              <a:defRPr sz="1200" b="0" i="0">
                <a:solidFill>
                  <a:schemeClr val="bg1"/>
                </a:solidFill>
                <a:latin typeface="+mj-lt"/>
                <a:cs typeface="Arial"/>
              </a:defRPr>
            </a:lvl3pPr>
            <a:lvl4pPr>
              <a:defRPr sz="2133" b="0" i="0">
                <a:latin typeface="Georgia" pitchFamily="18" charset="0"/>
              </a:defRPr>
            </a:lvl4pPr>
          </a:lstStyle>
          <a:p>
            <a:pPr lvl="0"/>
            <a:r>
              <a:rPr lang="en-US" noProof="0" dirty="0"/>
              <a:t>Callouts are 20pt Arial Bold sentence case lorem ipsum dolor sit </a:t>
            </a:r>
            <a:r>
              <a:rPr lang="en-US" noProof="0" dirty="0" err="1"/>
              <a:t>amet</a:t>
            </a:r>
            <a:r>
              <a:rPr lang="en-US" noProof="0" dirty="0"/>
              <a:t>, </a:t>
            </a:r>
            <a:r>
              <a:rPr lang="en-US" noProof="0" dirty="0" err="1"/>
              <a:t>consec</a:t>
            </a:r>
            <a:r>
              <a:rPr lang="en-US" noProof="0" dirty="0"/>
              <a:t> </a:t>
            </a:r>
            <a:r>
              <a:rPr lang="en-US" noProof="0" dirty="0" err="1"/>
              <a:t>tetuer</a:t>
            </a:r>
            <a:r>
              <a:rPr lang="en-US" noProof="0" dirty="0"/>
              <a:t> </a:t>
            </a:r>
            <a:r>
              <a:rPr lang="en-US" noProof="0" dirty="0" err="1"/>
              <a:t>adipiscing</a:t>
            </a:r>
            <a:r>
              <a:rPr lang="en-US" noProof="0" dirty="0"/>
              <a:t> </a:t>
            </a:r>
            <a:r>
              <a:rPr lang="en-US" noProof="0" dirty="0" err="1"/>
              <a:t>elit</a:t>
            </a:r>
            <a:r>
              <a:rPr lang="en-US" noProof="0" dirty="0"/>
              <a:t>, </a:t>
            </a:r>
            <a:r>
              <a:rPr lang="en-US" noProof="0" dirty="0" err="1"/>
              <a:t>sed</a:t>
            </a:r>
            <a:r>
              <a:rPr lang="en-US" noProof="0" dirty="0"/>
              <a:t> </a:t>
            </a:r>
            <a:r>
              <a:rPr lang="en-US" noProof="0" dirty="0" err="1"/>
              <a:t>diam</a:t>
            </a:r>
            <a:r>
              <a:rPr lang="en-US" noProof="0" dirty="0"/>
              <a:t> </a:t>
            </a:r>
            <a:r>
              <a:rPr lang="en-US" noProof="0" dirty="0" err="1"/>
              <a:t>nonummy</a:t>
            </a:r>
            <a:r>
              <a:rPr lang="en-US" noProof="0" dirty="0"/>
              <a:t> </a:t>
            </a:r>
            <a:r>
              <a:rPr lang="en-US" noProof="0" dirty="0" err="1"/>
              <a:t>nibh</a:t>
            </a:r>
            <a:r>
              <a:rPr lang="en-US" noProof="0" dirty="0"/>
              <a:t> </a:t>
            </a:r>
            <a:r>
              <a:rPr lang="en-US" noProof="0" dirty="0" err="1"/>
              <a:t>euismod</a:t>
            </a:r>
            <a:r>
              <a:rPr lang="en-US" noProof="0" dirty="0"/>
              <a:t> </a:t>
            </a:r>
            <a:r>
              <a:rPr lang="en-US" noProof="0" dirty="0" err="1"/>
              <a:t>tincidunt</a:t>
            </a:r>
            <a:r>
              <a:rPr lang="en-US" noProof="0" dirty="0"/>
              <a:t> </a:t>
            </a:r>
            <a:r>
              <a:rPr lang="en-US" noProof="0" dirty="0" err="1"/>
              <a:t>ut</a:t>
            </a:r>
            <a:r>
              <a:rPr lang="en-US" noProof="0" dirty="0"/>
              <a:t> </a:t>
            </a:r>
            <a:r>
              <a:rPr lang="en-US" noProof="0" dirty="0" err="1"/>
              <a:t>laoreet</a:t>
            </a:r>
            <a:r>
              <a:rPr lang="en-US" noProof="0" dirty="0"/>
              <a:t> dolore magna </a:t>
            </a:r>
            <a:r>
              <a:rPr lang="en-US" noProof="0" dirty="0" err="1"/>
              <a:t>aliquam</a:t>
            </a:r>
            <a:r>
              <a:rPr lang="en-US" noProof="0" dirty="0"/>
              <a:t> </a:t>
            </a:r>
            <a:r>
              <a:rPr lang="en-US" noProof="0" dirty="0" err="1"/>
              <a:t>erat</a:t>
            </a:r>
            <a:r>
              <a:rPr lang="en-US" noProof="0" dirty="0"/>
              <a:t> </a:t>
            </a:r>
            <a:r>
              <a:rPr lang="en-US" noProof="0" dirty="0" err="1"/>
              <a:t>volutpat</a:t>
            </a:r>
            <a:r>
              <a:rPr lang="en-US" noProof="0" dirty="0"/>
              <a:t>. </a:t>
            </a:r>
          </a:p>
        </p:txBody>
      </p:sp>
      <p:sp>
        <p:nvSpPr>
          <p:cNvPr id="14" name="Text Placeholder 8"/>
          <p:cNvSpPr>
            <a:spLocks noGrp="1"/>
          </p:cNvSpPr>
          <p:nvPr>
            <p:ph type="body" sz="quarter" idx="16" hasCustomPrompt="1"/>
          </p:nvPr>
        </p:nvSpPr>
        <p:spPr>
          <a:xfrm>
            <a:off x="384694" y="1081826"/>
            <a:ext cx="11338560" cy="402336"/>
          </a:xfrm>
          <a:prstGeom prst="rect">
            <a:avLst/>
          </a:prstGeom>
        </p:spPr>
        <p:txBody>
          <a:bodyPr wrap="square">
            <a:noAutofit/>
          </a:bodyPr>
          <a:lstStyle>
            <a:lvl1pPr marL="0" indent="0">
              <a:spcBef>
                <a:spcPts val="0"/>
              </a:spcBef>
              <a:buNone/>
              <a:defRPr sz="2000" i="1" baseline="0">
                <a:solidFill>
                  <a:schemeClr val="accent1"/>
                </a:solidFill>
              </a:defRPr>
            </a:lvl1pPr>
          </a:lstStyle>
          <a:p>
            <a:pPr lvl="0"/>
            <a:r>
              <a:rPr lang="en-US" dirty="0"/>
              <a:t>Subheads are 20pt Arial Italic sentence case</a:t>
            </a:r>
          </a:p>
        </p:txBody>
      </p:sp>
      <p:sp>
        <p:nvSpPr>
          <p:cNvPr id="15" name="Title 1"/>
          <p:cNvSpPr>
            <a:spLocks noGrp="1"/>
          </p:cNvSpPr>
          <p:nvPr>
            <p:ph type="title" hasCustomPrompt="1"/>
          </p:nvPr>
        </p:nvSpPr>
        <p:spPr>
          <a:xfrm>
            <a:off x="384694" y="294468"/>
            <a:ext cx="11338560" cy="768263"/>
          </a:xfrm>
          <a:prstGeom prst="rect">
            <a:avLst/>
          </a:prstGeom>
        </p:spPr>
        <p:txBody>
          <a:bodyPr wrap="square" anchor="b" anchorCtr="0">
            <a:noAutofit/>
          </a:bodyPr>
          <a:lstStyle>
            <a:lvl1pPr>
              <a:defRPr sz="2800" b="1">
                <a:solidFill>
                  <a:schemeClr val="tx1"/>
                </a:solidFill>
              </a:defRPr>
            </a:lvl1pPr>
          </a:lstStyle>
          <a:p>
            <a:r>
              <a:rPr lang="en-US" dirty="0"/>
              <a:t>Headlines are 28pt Arial Bold sentence case</a:t>
            </a:r>
          </a:p>
        </p:txBody>
      </p:sp>
      <p:sp>
        <p:nvSpPr>
          <p:cNvPr id="60" name="Footer Placeholder 4">
            <a:extLst>
              <a:ext uri="{FF2B5EF4-FFF2-40B4-BE49-F238E27FC236}">
                <a16:creationId xmlns:a16="http://schemas.microsoft.com/office/drawing/2014/main" id="{02449CD6-629F-D647-95E7-AF3F9E15C483}"/>
              </a:ext>
            </a:extLst>
          </p:cNvPr>
          <p:cNvSpPr>
            <a:spLocks noGrp="1"/>
          </p:cNvSpPr>
          <p:nvPr>
            <p:ph type="ftr" sz="quarter" idx="3"/>
          </p:nvPr>
        </p:nvSpPr>
        <p:spPr bwMode="gray">
          <a:xfrm>
            <a:off x="384694" y="6387858"/>
            <a:ext cx="928548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cxnSp>
        <p:nvCxnSpPr>
          <p:cNvPr id="11" name="Straight Connector 10">
            <a:extLst>
              <a:ext uri="{FF2B5EF4-FFF2-40B4-BE49-F238E27FC236}">
                <a16:creationId xmlns:a16="http://schemas.microsoft.com/office/drawing/2014/main" id="{2BB5C6CE-599B-D241-B11C-1899212B39F3}"/>
              </a:ext>
            </a:extLst>
          </p:cNvPr>
          <p:cNvCxnSpPr>
            <a:cxnSpLocks/>
          </p:cNvCxnSpPr>
          <p:nvPr/>
        </p:nvCxnSpPr>
        <p:spPr>
          <a:xfrm>
            <a:off x="8132063" y="1784927"/>
            <a:ext cx="4148329" cy="0"/>
          </a:xfrm>
          <a:prstGeom prst="line">
            <a:avLst/>
          </a:prstGeom>
          <a:ln w="254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33" name="Slide Number Placeholder 5">
            <a:extLst>
              <a:ext uri="{FF2B5EF4-FFF2-40B4-BE49-F238E27FC236}">
                <a16:creationId xmlns:a16="http://schemas.microsoft.com/office/drawing/2014/main" id="{5A70D40F-E06E-4AAC-8094-BC565B24D95E}"/>
              </a:ext>
            </a:extLst>
          </p:cNvPr>
          <p:cNvSpPr txBox="1">
            <a:spLocks/>
          </p:cNvSpPr>
          <p:nvPr/>
        </p:nvSpPr>
        <p:spPr bwMode="white">
          <a:xfrm>
            <a:off x="11723254" y="6544746"/>
            <a:ext cx="353088" cy="177800"/>
          </a:xfrm>
          <a:prstGeom prst="rect">
            <a:avLst/>
          </a:prstGeom>
        </p:spPr>
        <p:txBody>
          <a:bodyPr vert="horz" lIns="0" tIns="0" rIns="0" bIns="0" rtlCol="0" anchor="ctr"/>
          <a:lstStyle>
            <a:defPPr>
              <a:defRPr lang="en-US"/>
            </a:defPPr>
            <a:lvl1pPr marL="0" algn="r" defTabSz="914400" rtl="0" eaLnBrk="1" latinLnBrk="0" hangingPunct="1">
              <a:defRPr sz="11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5C7A9E-C6A9-4A9D-A8BC-E29E91AD59EE}" type="slidenum">
              <a:rPr lang="en-US" sz="800" b="0" smtClean="0">
                <a:solidFill>
                  <a:srgbClr val="959CA0"/>
                </a:solidFill>
              </a:rPr>
              <a:t>‹#›</a:t>
            </a:fld>
            <a:endParaRPr lang="en-US" sz="800" b="0" dirty="0">
              <a:solidFill>
                <a:srgbClr val="959CA0"/>
              </a:solidFill>
            </a:endParaRPr>
          </a:p>
        </p:txBody>
      </p:sp>
      <p:pic>
        <p:nvPicPr>
          <p:cNvPr id="12" name="Graphic 11">
            <a:extLst>
              <a:ext uri="{FF2B5EF4-FFF2-40B4-BE49-F238E27FC236}">
                <a16:creationId xmlns:a16="http://schemas.microsoft.com/office/drawing/2014/main" id="{F1328CB7-3B3E-0342-86D5-64775D744D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6299" y="6535995"/>
            <a:ext cx="1143000" cy="215900"/>
          </a:xfrm>
          <a:prstGeom prst="rect">
            <a:avLst/>
          </a:prstGeom>
        </p:spPr>
      </p:pic>
    </p:spTree>
    <p:extLst>
      <p:ext uri="{BB962C8B-B14F-4D97-AF65-F5344CB8AC3E}">
        <p14:creationId xmlns:p14="http://schemas.microsoft.com/office/powerpoint/2010/main" val="249817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bwMode="gray">
          <a:xfrm>
            <a:off x="384694" y="6387858"/>
            <a:ext cx="9290304" cy="338087"/>
          </a:xfrm>
          <a:prstGeom prst="rect">
            <a:avLst/>
          </a:prstGeom>
          <a:noFill/>
        </p:spPr>
        <p:txBody>
          <a:bodyPr vert="horz" lIns="91440" tIns="45720" rIns="91440" bIns="45720" rtlCol="0" anchor="b" anchorCtr="0"/>
          <a:lstStyle>
            <a:lvl1pPr algn="l">
              <a:defRPr sz="800">
                <a:solidFill>
                  <a:schemeClr val="tx1"/>
                </a:solidFill>
                <a:latin typeface="Arial Narrow" panose="020B0606020202030204" pitchFamily="34" charset="0"/>
              </a:defRPr>
            </a:lvl1pPr>
          </a:lstStyle>
          <a:p>
            <a:endParaRPr lang="en-US" dirty="0"/>
          </a:p>
        </p:txBody>
      </p:sp>
      <p:sp>
        <p:nvSpPr>
          <p:cNvPr id="44" name="TextBox 43">
            <a:extLst>
              <a:ext uri="{FF2B5EF4-FFF2-40B4-BE49-F238E27FC236}">
                <a16:creationId xmlns:a16="http://schemas.microsoft.com/office/drawing/2014/main" id="{3CC58985-6F6A-8540-ABC2-450EF4A8FB42}"/>
              </a:ext>
            </a:extLst>
          </p:cNvPr>
          <p:cNvSpPr txBox="1"/>
          <p:nvPr/>
        </p:nvSpPr>
        <p:spPr bwMode="black">
          <a:xfrm>
            <a:off x="6096000" y="6858000"/>
            <a:ext cx="6096001" cy="276999"/>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a:solidFill>
                  <a:schemeClr val="bg1">
                    <a:lumMod val="50000"/>
                  </a:schemeClr>
                </a:solidFill>
                <a:effectLst/>
                <a:latin typeface="+mn-lt"/>
                <a:ea typeface="+mn-ea"/>
                <a:cs typeface="+mn-cs"/>
              </a:rPr>
              <a:t>IQVIA Template (V2.1.0)</a:t>
            </a:r>
            <a:endParaRPr lang="en-US" sz="1000" kern="1200" dirty="0">
              <a:solidFill>
                <a:schemeClr val="bg1">
                  <a:lumMod val="50000"/>
                </a:schemeClr>
              </a:solidFill>
              <a:latin typeface="+mn-lt"/>
              <a:ea typeface="Arial" charset="0"/>
              <a:cs typeface="Arial" charset="0"/>
            </a:endParaRPr>
          </a:p>
        </p:txBody>
      </p:sp>
      <p:grpSp>
        <p:nvGrpSpPr>
          <p:cNvPr id="4" name="Group 3">
            <a:extLst>
              <a:ext uri="{FF2B5EF4-FFF2-40B4-BE49-F238E27FC236}">
                <a16:creationId xmlns:a16="http://schemas.microsoft.com/office/drawing/2014/main" id="{B907A176-04FF-4600-9428-258A4B331C28}"/>
              </a:ext>
            </a:extLst>
          </p:cNvPr>
          <p:cNvGrpSpPr/>
          <p:nvPr userDrawn="1"/>
        </p:nvGrpSpPr>
        <p:grpSpPr>
          <a:xfrm>
            <a:off x="12308084" y="0"/>
            <a:ext cx="851744" cy="3047787"/>
            <a:chOff x="12233656" y="25480"/>
            <a:chExt cx="851744" cy="3047787"/>
          </a:xfrm>
        </p:grpSpPr>
        <p:sp>
          <p:nvSpPr>
            <p:cNvPr id="46" name="Rectangle 45">
              <a:extLst>
                <a:ext uri="{FF2B5EF4-FFF2-40B4-BE49-F238E27FC236}">
                  <a16:creationId xmlns:a16="http://schemas.microsoft.com/office/drawing/2014/main" id="{B6790172-6CDB-486B-8C9C-5719F944A1E5}"/>
                </a:ext>
              </a:extLst>
            </p:cNvPr>
            <p:cNvSpPr/>
            <p:nvPr/>
          </p:nvSpPr>
          <p:spPr bwMode="gray">
            <a:xfrm>
              <a:off x="12233656" y="2584077"/>
              <a:ext cx="187184" cy="1871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47" name="Rectangle 46">
              <a:extLst>
                <a:ext uri="{FF2B5EF4-FFF2-40B4-BE49-F238E27FC236}">
                  <a16:creationId xmlns:a16="http://schemas.microsoft.com/office/drawing/2014/main" id="{E34110EB-1D9F-40AA-85D6-0DCE03E31FF6}"/>
                </a:ext>
              </a:extLst>
            </p:cNvPr>
            <p:cNvSpPr/>
            <p:nvPr/>
          </p:nvSpPr>
          <p:spPr bwMode="gray">
            <a:xfrm>
              <a:off x="12676696" y="2584077"/>
              <a:ext cx="187184" cy="187184"/>
            </a:xfrm>
            <a:prstGeom prst="rect">
              <a:avLst/>
            </a:prstGeom>
            <a:solidFill>
              <a:srgbClr val="60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48" name="Rectangle 47">
              <a:extLst>
                <a:ext uri="{FF2B5EF4-FFF2-40B4-BE49-F238E27FC236}">
                  <a16:creationId xmlns:a16="http://schemas.microsoft.com/office/drawing/2014/main" id="{84C9A453-AE8F-4383-BD8F-32DA97D7AAF2}"/>
                </a:ext>
              </a:extLst>
            </p:cNvPr>
            <p:cNvSpPr/>
            <p:nvPr/>
          </p:nvSpPr>
          <p:spPr bwMode="gray">
            <a:xfrm>
              <a:off x="12898215" y="2584077"/>
              <a:ext cx="187184" cy="187184"/>
            </a:xfrm>
            <a:prstGeom prst="rect">
              <a:avLst/>
            </a:prstGeom>
            <a:solidFill>
              <a:srgbClr val="CAC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49" name="Rectangle 48">
              <a:extLst>
                <a:ext uri="{FF2B5EF4-FFF2-40B4-BE49-F238E27FC236}">
                  <a16:creationId xmlns:a16="http://schemas.microsoft.com/office/drawing/2014/main" id="{9E0FF7AE-5FC0-4FE9-B824-B5FD9D591486}"/>
                </a:ext>
              </a:extLst>
            </p:cNvPr>
            <p:cNvSpPr/>
            <p:nvPr/>
          </p:nvSpPr>
          <p:spPr bwMode="gray">
            <a:xfrm>
              <a:off x="12455176" y="2584077"/>
              <a:ext cx="187184" cy="187184"/>
            </a:xfrm>
            <a:prstGeom prst="rect">
              <a:avLst/>
            </a:prstGeom>
            <a:solidFill>
              <a:srgbClr val="959C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0" name="Rectangle 49">
              <a:extLst>
                <a:ext uri="{FF2B5EF4-FFF2-40B4-BE49-F238E27FC236}">
                  <a16:creationId xmlns:a16="http://schemas.microsoft.com/office/drawing/2014/main" id="{F0DA3666-914B-4B70-9285-AC745AC36DD8}"/>
                </a:ext>
              </a:extLst>
            </p:cNvPr>
            <p:cNvSpPr/>
            <p:nvPr/>
          </p:nvSpPr>
          <p:spPr bwMode="gray">
            <a:xfrm>
              <a:off x="12233656" y="1976453"/>
              <a:ext cx="187184" cy="187184"/>
            </a:xfrm>
            <a:prstGeom prst="rect">
              <a:avLst/>
            </a:prstGeom>
            <a:solidFill>
              <a:srgbClr val="8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1" name="Rectangle 50">
              <a:extLst>
                <a:ext uri="{FF2B5EF4-FFF2-40B4-BE49-F238E27FC236}">
                  <a16:creationId xmlns:a16="http://schemas.microsoft.com/office/drawing/2014/main" id="{B5BBD6E4-2C3A-4BDE-91DF-83D595CE5D83}"/>
                </a:ext>
              </a:extLst>
            </p:cNvPr>
            <p:cNvSpPr/>
            <p:nvPr/>
          </p:nvSpPr>
          <p:spPr bwMode="gray">
            <a:xfrm>
              <a:off x="12233656" y="2282071"/>
              <a:ext cx="187184" cy="187184"/>
            </a:xfrm>
            <a:prstGeom prst="rect">
              <a:avLst/>
            </a:prstGeom>
            <a:solidFill>
              <a:srgbClr val="DA2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2" name="Rectangle 51">
              <a:extLst>
                <a:ext uri="{FF2B5EF4-FFF2-40B4-BE49-F238E27FC236}">
                  <a16:creationId xmlns:a16="http://schemas.microsoft.com/office/drawing/2014/main" id="{1EA34AC5-EFC7-4238-82A2-6B301C2DDE12}"/>
                </a:ext>
              </a:extLst>
            </p:cNvPr>
            <p:cNvSpPr/>
            <p:nvPr/>
          </p:nvSpPr>
          <p:spPr bwMode="gray">
            <a:xfrm>
              <a:off x="12455176" y="1976453"/>
              <a:ext cx="187184" cy="187184"/>
            </a:xfrm>
            <a:prstGeom prst="rect">
              <a:avLst/>
            </a:prstGeom>
            <a:solidFill>
              <a:srgbClr val="C17F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3" name="Rectangle 52">
              <a:extLst>
                <a:ext uri="{FF2B5EF4-FFF2-40B4-BE49-F238E27FC236}">
                  <a16:creationId xmlns:a16="http://schemas.microsoft.com/office/drawing/2014/main" id="{9C959C79-B003-4C43-BB55-D824D8433590}"/>
                </a:ext>
              </a:extLst>
            </p:cNvPr>
            <p:cNvSpPr/>
            <p:nvPr/>
          </p:nvSpPr>
          <p:spPr bwMode="gray">
            <a:xfrm>
              <a:off x="12676696" y="1976453"/>
              <a:ext cx="187184" cy="187184"/>
            </a:xfrm>
            <a:prstGeom prst="rect">
              <a:avLst/>
            </a:prstGeom>
            <a:solidFill>
              <a:srgbClr val="A24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4" name="Rectangle 53">
              <a:extLst>
                <a:ext uri="{FF2B5EF4-FFF2-40B4-BE49-F238E27FC236}">
                  <a16:creationId xmlns:a16="http://schemas.microsoft.com/office/drawing/2014/main" id="{2E2F109A-F3DB-4DF0-AE2F-90C6EA4CAB56}"/>
                </a:ext>
              </a:extLst>
            </p:cNvPr>
            <p:cNvSpPr/>
            <p:nvPr/>
          </p:nvSpPr>
          <p:spPr bwMode="gray">
            <a:xfrm>
              <a:off x="12898216" y="1976453"/>
              <a:ext cx="187184" cy="187184"/>
            </a:xfrm>
            <a:prstGeom prst="rect">
              <a:avLst/>
            </a:prstGeom>
            <a:solidFill>
              <a:srgbClr val="E0BF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5" name="TextBox 54">
              <a:extLst>
                <a:ext uri="{FF2B5EF4-FFF2-40B4-BE49-F238E27FC236}">
                  <a16:creationId xmlns:a16="http://schemas.microsoft.com/office/drawing/2014/main" id="{3A61E298-EB0A-4E17-BD09-A9BCC2649A12}"/>
                </a:ext>
              </a:extLst>
            </p:cNvPr>
            <p:cNvSpPr txBox="1"/>
            <p:nvPr/>
          </p:nvSpPr>
          <p:spPr>
            <a:xfrm>
              <a:off x="12233656" y="25480"/>
              <a:ext cx="851744" cy="184666"/>
            </a:xfrm>
            <a:prstGeom prst="rect">
              <a:avLst/>
            </a:prstGeom>
            <a:noFill/>
          </p:spPr>
          <p:txBody>
            <a:bodyPr wrap="square" lIns="0" rIns="0" rtlCol="0">
              <a:spAutoFit/>
            </a:bodyPr>
            <a:lstStyle/>
            <a:p>
              <a:pPr algn="ctr"/>
              <a:r>
                <a:rPr lang="en-US" sz="600" dirty="0">
                  <a:solidFill>
                    <a:schemeClr val="tx1"/>
                  </a:solidFill>
                </a:rPr>
                <a:t>100%  50%   75%   25%</a:t>
              </a:r>
            </a:p>
          </p:txBody>
        </p:sp>
        <p:sp>
          <p:nvSpPr>
            <p:cNvPr id="56" name="Rectangle 55">
              <a:extLst>
                <a:ext uri="{FF2B5EF4-FFF2-40B4-BE49-F238E27FC236}">
                  <a16:creationId xmlns:a16="http://schemas.microsoft.com/office/drawing/2014/main" id="{4705AA33-EE2E-4E4E-B109-36E236936840}"/>
                </a:ext>
              </a:extLst>
            </p:cNvPr>
            <p:cNvSpPr/>
            <p:nvPr/>
          </p:nvSpPr>
          <p:spPr bwMode="gray">
            <a:xfrm>
              <a:off x="12233656" y="2886083"/>
              <a:ext cx="187184" cy="187184"/>
            </a:xfrm>
            <a:prstGeom prst="rect">
              <a:avLst/>
            </a:prstGeom>
            <a:solidFill>
              <a:srgbClr val="F4F4F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8" name="Rectangle 57">
              <a:extLst>
                <a:ext uri="{FF2B5EF4-FFF2-40B4-BE49-F238E27FC236}">
                  <a16:creationId xmlns:a16="http://schemas.microsoft.com/office/drawing/2014/main" id="{5EEC58DC-2F2B-4BE2-B67F-07B125678C34}"/>
                </a:ext>
              </a:extLst>
            </p:cNvPr>
            <p:cNvSpPr/>
            <p:nvPr userDrawn="1"/>
          </p:nvSpPr>
          <p:spPr bwMode="gray">
            <a:xfrm>
              <a:off x="12233656" y="1765158"/>
              <a:ext cx="187184" cy="187184"/>
            </a:xfrm>
            <a:prstGeom prst="rect">
              <a:avLst/>
            </a:prstGeom>
            <a:solidFill>
              <a:srgbClr val="C627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59" name="Rectangle 58">
              <a:extLst>
                <a:ext uri="{FF2B5EF4-FFF2-40B4-BE49-F238E27FC236}">
                  <a16:creationId xmlns:a16="http://schemas.microsoft.com/office/drawing/2014/main" id="{8549ADF4-EEA9-43D1-8A2A-133C45DB1862}"/>
                </a:ext>
              </a:extLst>
            </p:cNvPr>
            <p:cNvSpPr/>
            <p:nvPr userDrawn="1"/>
          </p:nvSpPr>
          <p:spPr bwMode="gray">
            <a:xfrm>
              <a:off x="12455176" y="1765158"/>
              <a:ext cx="187184" cy="187184"/>
            </a:xfrm>
            <a:prstGeom prst="rect">
              <a:avLst/>
            </a:prstGeom>
            <a:solidFill>
              <a:srgbClr val="E99E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60" name="Rectangle 59">
              <a:extLst>
                <a:ext uri="{FF2B5EF4-FFF2-40B4-BE49-F238E27FC236}">
                  <a16:creationId xmlns:a16="http://schemas.microsoft.com/office/drawing/2014/main" id="{30543385-700D-4FD3-9403-942A7816AFF3}"/>
                </a:ext>
              </a:extLst>
            </p:cNvPr>
            <p:cNvSpPr/>
            <p:nvPr userDrawn="1"/>
          </p:nvSpPr>
          <p:spPr bwMode="gray">
            <a:xfrm>
              <a:off x="12676696" y="1765158"/>
              <a:ext cx="187184" cy="187184"/>
            </a:xfrm>
            <a:prstGeom prst="rect">
              <a:avLst/>
            </a:prstGeom>
            <a:solidFill>
              <a:srgbClr val="DB6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61" name="Rectangle 60">
              <a:extLst>
                <a:ext uri="{FF2B5EF4-FFF2-40B4-BE49-F238E27FC236}">
                  <a16:creationId xmlns:a16="http://schemas.microsoft.com/office/drawing/2014/main" id="{53C64855-B6D7-406E-A904-38AA3CAC33D1}"/>
                </a:ext>
              </a:extLst>
            </p:cNvPr>
            <p:cNvSpPr/>
            <p:nvPr userDrawn="1"/>
          </p:nvSpPr>
          <p:spPr bwMode="gray">
            <a:xfrm>
              <a:off x="12898216" y="1765158"/>
              <a:ext cx="187184" cy="187184"/>
            </a:xfrm>
            <a:prstGeom prst="rect">
              <a:avLst/>
            </a:prstGeom>
            <a:solidFill>
              <a:srgbClr val="F5CE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a:p>
          </p:txBody>
        </p:sp>
        <p:sp>
          <p:nvSpPr>
            <p:cNvPr id="74" name="Rectangle 73">
              <a:extLst>
                <a:ext uri="{FF2B5EF4-FFF2-40B4-BE49-F238E27FC236}">
                  <a16:creationId xmlns:a16="http://schemas.microsoft.com/office/drawing/2014/main" id="{F1671D4E-C545-4A51-AD54-465B655DA739}"/>
                </a:ext>
              </a:extLst>
            </p:cNvPr>
            <p:cNvSpPr/>
            <p:nvPr/>
          </p:nvSpPr>
          <p:spPr bwMode="gray">
            <a:xfrm>
              <a:off x="12455176" y="222423"/>
              <a:ext cx="187184" cy="187184"/>
            </a:xfrm>
            <a:prstGeom prst="rect">
              <a:avLst/>
            </a:prstGeom>
            <a:solidFill>
              <a:srgbClr val="7FD1E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5" name="Rectangle 74">
              <a:extLst>
                <a:ext uri="{FF2B5EF4-FFF2-40B4-BE49-F238E27FC236}">
                  <a16:creationId xmlns:a16="http://schemas.microsoft.com/office/drawing/2014/main" id="{2B621816-B34D-4C96-B96F-5C715C45829B}"/>
                </a:ext>
              </a:extLst>
            </p:cNvPr>
            <p:cNvSpPr/>
            <p:nvPr/>
          </p:nvSpPr>
          <p:spPr bwMode="gray">
            <a:xfrm>
              <a:off x="12455176" y="443728"/>
              <a:ext cx="187184" cy="187184"/>
            </a:xfrm>
            <a:prstGeom prst="rect">
              <a:avLst/>
            </a:prstGeom>
            <a:solidFill>
              <a:srgbClr val="7FAAC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6" name="Rectangle 75">
              <a:extLst>
                <a:ext uri="{FF2B5EF4-FFF2-40B4-BE49-F238E27FC236}">
                  <a16:creationId xmlns:a16="http://schemas.microsoft.com/office/drawing/2014/main" id="{657F5CE8-B34F-444C-9F30-C4849266D875}"/>
                </a:ext>
              </a:extLst>
            </p:cNvPr>
            <p:cNvSpPr/>
            <p:nvPr/>
          </p:nvSpPr>
          <p:spPr bwMode="gray">
            <a:xfrm>
              <a:off x="12676695" y="222423"/>
              <a:ext cx="187184" cy="187184"/>
            </a:xfrm>
            <a:prstGeom prst="rect">
              <a:avLst/>
            </a:prstGeom>
            <a:solidFill>
              <a:srgbClr val="40BAE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03D284D6-CF6C-4BFC-8BAA-4E3DEFF9F379}"/>
                </a:ext>
              </a:extLst>
            </p:cNvPr>
            <p:cNvSpPr/>
            <p:nvPr/>
          </p:nvSpPr>
          <p:spPr bwMode="gray">
            <a:xfrm>
              <a:off x="12676695" y="443728"/>
              <a:ext cx="187184" cy="187184"/>
            </a:xfrm>
            <a:prstGeom prst="rect">
              <a:avLst/>
            </a:prstGeom>
            <a:solidFill>
              <a:srgbClr val="4080A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F2017C50-180E-4CF0-9C26-E8CEE97041A3}"/>
                </a:ext>
              </a:extLst>
            </p:cNvPr>
            <p:cNvSpPr/>
            <p:nvPr/>
          </p:nvSpPr>
          <p:spPr bwMode="gray">
            <a:xfrm>
              <a:off x="12898215" y="222423"/>
              <a:ext cx="187184" cy="187184"/>
            </a:xfrm>
            <a:prstGeom prst="rect">
              <a:avLst/>
            </a:prstGeom>
            <a:solidFill>
              <a:srgbClr val="BFE8F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79" name="Rectangle 78">
              <a:extLst>
                <a:ext uri="{FF2B5EF4-FFF2-40B4-BE49-F238E27FC236}">
                  <a16:creationId xmlns:a16="http://schemas.microsoft.com/office/drawing/2014/main" id="{B85309A6-0A06-430D-BC25-9F084A978BC1}"/>
                </a:ext>
              </a:extLst>
            </p:cNvPr>
            <p:cNvSpPr/>
            <p:nvPr/>
          </p:nvSpPr>
          <p:spPr bwMode="gray">
            <a:xfrm>
              <a:off x="12898215" y="443728"/>
              <a:ext cx="187184" cy="187184"/>
            </a:xfrm>
            <a:prstGeom prst="rect">
              <a:avLst/>
            </a:prstGeom>
            <a:solidFill>
              <a:srgbClr val="BFD4E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602F1061-646D-4F4A-BF71-63529009C779}"/>
                </a:ext>
              </a:extLst>
            </p:cNvPr>
            <p:cNvSpPr/>
            <p:nvPr/>
          </p:nvSpPr>
          <p:spPr bwMode="gray">
            <a:xfrm>
              <a:off x="12233656" y="666550"/>
              <a:ext cx="187184" cy="187184"/>
            </a:xfrm>
            <a:prstGeom prst="rect">
              <a:avLst/>
            </a:prstGeom>
            <a:solidFill>
              <a:srgbClr val="43B02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1" name="Rectangle 80">
              <a:extLst>
                <a:ext uri="{FF2B5EF4-FFF2-40B4-BE49-F238E27FC236}">
                  <a16:creationId xmlns:a16="http://schemas.microsoft.com/office/drawing/2014/main" id="{C0E5BBAC-94C9-4F7F-9287-47DCDACCDED5}"/>
                </a:ext>
              </a:extLst>
            </p:cNvPr>
            <p:cNvSpPr/>
            <p:nvPr/>
          </p:nvSpPr>
          <p:spPr bwMode="gray">
            <a:xfrm>
              <a:off x="12455176" y="1329200"/>
              <a:ext cx="187184" cy="187184"/>
            </a:xfrm>
            <a:prstGeom prst="rect">
              <a:avLst/>
            </a:prstGeom>
            <a:solidFill>
              <a:srgbClr val="F7D9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2" name="Rectangle 81">
              <a:extLst>
                <a:ext uri="{FF2B5EF4-FFF2-40B4-BE49-F238E27FC236}">
                  <a16:creationId xmlns:a16="http://schemas.microsoft.com/office/drawing/2014/main" id="{8D882D5B-CA7B-4921-A5C7-C2A02ADC6E9E}"/>
                </a:ext>
              </a:extLst>
            </p:cNvPr>
            <p:cNvSpPr/>
            <p:nvPr/>
          </p:nvSpPr>
          <p:spPr bwMode="gray">
            <a:xfrm>
              <a:off x="12676695" y="1329200"/>
              <a:ext cx="187184" cy="187184"/>
            </a:xfrm>
            <a:prstGeom prst="rect">
              <a:avLst/>
            </a:prstGeom>
            <a:solidFill>
              <a:srgbClr val="F4C65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3" name="Rectangle 82">
              <a:extLst>
                <a:ext uri="{FF2B5EF4-FFF2-40B4-BE49-F238E27FC236}">
                  <a16:creationId xmlns:a16="http://schemas.microsoft.com/office/drawing/2014/main" id="{B9E1E4DF-D2F6-452C-B668-F445C5207AE8}"/>
                </a:ext>
              </a:extLst>
            </p:cNvPr>
            <p:cNvSpPr/>
            <p:nvPr/>
          </p:nvSpPr>
          <p:spPr bwMode="gray">
            <a:xfrm>
              <a:off x="12898215" y="1329200"/>
              <a:ext cx="187184" cy="187184"/>
            </a:xfrm>
            <a:prstGeom prst="rect">
              <a:avLst/>
            </a:prstGeom>
            <a:solidFill>
              <a:srgbClr val="FBEC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4" name="Rectangle 83">
              <a:extLst>
                <a:ext uri="{FF2B5EF4-FFF2-40B4-BE49-F238E27FC236}">
                  <a16:creationId xmlns:a16="http://schemas.microsoft.com/office/drawing/2014/main" id="{B817B419-0520-447A-99C5-2445CD25CBC7}"/>
                </a:ext>
              </a:extLst>
            </p:cNvPr>
            <p:cNvSpPr/>
            <p:nvPr/>
          </p:nvSpPr>
          <p:spPr bwMode="gray">
            <a:xfrm>
              <a:off x="12233656" y="445182"/>
              <a:ext cx="187184" cy="187184"/>
            </a:xfrm>
            <a:prstGeom prst="rect">
              <a:avLst/>
            </a:prstGeom>
            <a:solidFill>
              <a:srgbClr val="00558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5" name="Rectangle 84">
              <a:extLst>
                <a:ext uri="{FF2B5EF4-FFF2-40B4-BE49-F238E27FC236}">
                  <a16:creationId xmlns:a16="http://schemas.microsoft.com/office/drawing/2014/main" id="{EAAAD1C3-AC65-4E7F-95B0-0904DA748A91}"/>
                </a:ext>
              </a:extLst>
            </p:cNvPr>
            <p:cNvSpPr/>
            <p:nvPr/>
          </p:nvSpPr>
          <p:spPr bwMode="gray">
            <a:xfrm>
              <a:off x="12455176" y="1550568"/>
              <a:ext cx="187184" cy="187184"/>
            </a:xfrm>
            <a:prstGeom prst="rect">
              <a:avLst/>
            </a:prstGeom>
            <a:solidFill>
              <a:srgbClr val="FEC48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93E25F0A-706F-4DD8-A3DC-8BA19EF80FF9}"/>
                </a:ext>
              </a:extLst>
            </p:cNvPr>
            <p:cNvSpPr/>
            <p:nvPr/>
          </p:nvSpPr>
          <p:spPr bwMode="gray">
            <a:xfrm>
              <a:off x="12676695" y="1550568"/>
              <a:ext cx="187184" cy="187184"/>
            </a:xfrm>
            <a:prstGeom prst="rect">
              <a:avLst/>
            </a:prstGeom>
            <a:solidFill>
              <a:srgbClr val="FEA74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7" name="Rectangle 86">
              <a:extLst>
                <a:ext uri="{FF2B5EF4-FFF2-40B4-BE49-F238E27FC236}">
                  <a16:creationId xmlns:a16="http://schemas.microsoft.com/office/drawing/2014/main" id="{9F5CD6E0-1E3E-40C5-A52C-E38D01328967}"/>
                </a:ext>
              </a:extLst>
            </p:cNvPr>
            <p:cNvSpPr/>
            <p:nvPr/>
          </p:nvSpPr>
          <p:spPr bwMode="gray">
            <a:xfrm>
              <a:off x="12898215" y="1550568"/>
              <a:ext cx="187184" cy="187184"/>
            </a:xfrm>
            <a:prstGeom prst="rect">
              <a:avLst/>
            </a:prstGeom>
            <a:solidFill>
              <a:srgbClr val="FFE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8" name="Rectangle 87">
              <a:extLst>
                <a:ext uri="{FF2B5EF4-FFF2-40B4-BE49-F238E27FC236}">
                  <a16:creationId xmlns:a16="http://schemas.microsoft.com/office/drawing/2014/main" id="{7F4C58CC-4DF8-4296-B3D0-140D4877D04D}"/>
                </a:ext>
              </a:extLst>
            </p:cNvPr>
            <p:cNvSpPr/>
            <p:nvPr/>
          </p:nvSpPr>
          <p:spPr bwMode="gray">
            <a:xfrm>
              <a:off x="12233656" y="222423"/>
              <a:ext cx="187184" cy="187184"/>
            </a:xfrm>
            <a:prstGeom prst="rect">
              <a:avLst/>
            </a:prstGeom>
            <a:solidFill>
              <a:srgbClr val="00A3E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89" name="Rectangle 88">
              <a:extLst>
                <a:ext uri="{FF2B5EF4-FFF2-40B4-BE49-F238E27FC236}">
                  <a16:creationId xmlns:a16="http://schemas.microsoft.com/office/drawing/2014/main" id="{8A8BD596-AF6E-430B-BB6B-EABDF5AEDD8E}"/>
                </a:ext>
              </a:extLst>
            </p:cNvPr>
            <p:cNvSpPr/>
            <p:nvPr/>
          </p:nvSpPr>
          <p:spPr bwMode="gray">
            <a:xfrm>
              <a:off x="12455176" y="1106378"/>
              <a:ext cx="187184" cy="187184"/>
            </a:xfrm>
            <a:prstGeom prst="rect">
              <a:avLst/>
            </a:prstGeom>
            <a:solidFill>
              <a:srgbClr val="7FDFD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0" name="Rectangle 89">
              <a:extLst>
                <a:ext uri="{FF2B5EF4-FFF2-40B4-BE49-F238E27FC236}">
                  <a16:creationId xmlns:a16="http://schemas.microsoft.com/office/drawing/2014/main" id="{831B3C34-B7AB-4090-8ECF-586A4E0A931D}"/>
                </a:ext>
              </a:extLst>
            </p:cNvPr>
            <p:cNvSpPr/>
            <p:nvPr/>
          </p:nvSpPr>
          <p:spPr bwMode="gray">
            <a:xfrm>
              <a:off x="12676695" y="1106378"/>
              <a:ext cx="187184" cy="187184"/>
            </a:xfrm>
            <a:prstGeom prst="rect">
              <a:avLst/>
            </a:prstGeom>
            <a:solidFill>
              <a:srgbClr val="40CFC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1" name="Rectangle 90">
              <a:extLst>
                <a:ext uri="{FF2B5EF4-FFF2-40B4-BE49-F238E27FC236}">
                  <a16:creationId xmlns:a16="http://schemas.microsoft.com/office/drawing/2014/main" id="{9BC3DFDA-BB56-4A0D-A846-DFCB8EF88D81}"/>
                </a:ext>
              </a:extLst>
            </p:cNvPr>
            <p:cNvSpPr/>
            <p:nvPr/>
          </p:nvSpPr>
          <p:spPr bwMode="gray">
            <a:xfrm>
              <a:off x="12898215" y="1106378"/>
              <a:ext cx="187184" cy="187184"/>
            </a:xfrm>
            <a:prstGeom prst="rect">
              <a:avLst/>
            </a:prstGeom>
            <a:solidFill>
              <a:srgbClr val="BFEFE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2" name="Rectangle 91">
              <a:extLst>
                <a:ext uri="{FF2B5EF4-FFF2-40B4-BE49-F238E27FC236}">
                  <a16:creationId xmlns:a16="http://schemas.microsoft.com/office/drawing/2014/main" id="{9B4C1DB7-696A-41FA-B3FE-4C10635D8931}"/>
                </a:ext>
              </a:extLst>
            </p:cNvPr>
            <p:cNvSpPr/>
            <p:nvPr/>
          </p:nvSpPr>
          <p:spPr bwMode="gray">
            <a:xfrm>
              <a:off x="12233656" y="1330654"/>
              <a:ext cx="187184" cy="187184"/>
            </a:xfrm>
            <a:prstGeom prst="rect">
              <a:avLst/>
            </a:prstGeom>
            <a:solidFill>
              <a:srgbClr val="F0B32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3" name="Rectangle 92">
              <a:extLst>
                <a:ext uri="{FF2B5EF4-FFF2-40B4-BE49-F238E27FC236}">
                  <a16:creationId xmlns:a16="http://schemas.microsoft.com/office/drawing/2014/main" id="{C2A2C519-863C-4FFE-885E-34C8AB2B023E}"/>
                </a:ext>
              </a:extLst>
            </p:cNvPr>
            <p:cNvSpPr/>
            <p:nvPr/>
          </p:nvSpPr>
          <p:spPr bwMode="gray">
            <a:xfrm>
              <a:off x="12233656" y="1550568"/>
              <a:ext cx="187184" cy="187184"/>
            </a:xfrm>
            <a:prstGeom prst="rect">
              <a:avLst/>
            </a:prstGeom>
            <a:solidFill>
              <a:srgbClr val="FE8A1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4" name="Rectangle 93">
              <a:extLst>
                <a:ext uri="{FF2B5EF4-FFF2-40B4-BE49-F238E27FC236}">
                  <a16:creationId xmlns:a16="http://schemas.microsoft.com/office/drawing/2014/main" id="{00299C38-075C-4023-BA01-5FBB57E7B93E}"/>
                </a:ext>
              </a:extLst>
            </p:cNvPr>
            <p:cNvSpPr/>
            <p:nvPr/>
          </p:nvSpPr>
          <p:spPr bwMode="gray">
            <a:xfrm>
              <a:off x="12233656" y="1109286"/>
              <a:ext cx="187184" cy="187184"/>
            </a:xfrm>
            <a:prstGeom prst="rect">
              <a:avLst/>
            </a:prstGeom>
            <a:solidFill>
              <a:srgbClr val="00BF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5" name="Rectangle 94">
              <a:extLst>
                <a:ext uri="{FF2B5EF4-FFF2-40B4-BE49-F238E27FC236}">
                  <a16:creationId xmlns:a16="http://schemas.microsoft.com/office/drawing/2014/main" id="{D230E707-137B-4479-8F7E-1687687A179F}"/>
                </a:ext>
              </a:extLst>
            </p:cNvPr>
            <p:cNvSpPr/>
            <p:nvPr/>
          </p:nvSpPr>
          <p:spPr bwMode="gray">
            <a:xfrm>
              <a:off x="12233656" y="887918"/>
              <a:ext cx="187184" cy="187184"/>
            </a:xfrm>
            <a:prstGeom prst="rect">
              <a:avLst/>
            </a:prstGeom>
            <a:solidFill>
              <a:srgbClr val="02712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6" name="Rectangle 95">
              <a:extLst>
                <a:ext uri="{FF2B5EF4-FFF2-40B4-BE49-F238E27FC236}">
                  <a16:creationId xmlns:a16="http://schemas.microsoft.com/office/drawing/2014/main" id="{930CCC58-FAA5-4900-A5F9-0B899F2A0460}"/>
                </a:ext>
              </a:extLst>
            </p:cNvPr>
            <p:cNvSpPr/>
            <p:nvPr/>
          </p:nvSpPr>
          <p:spPr bwMode="gray">
            <a:xfrm>
              <a:off x="12455176" y="887918"/>
              <a:ext cx="187184" cy="187184"/>
            </a:xfrm>
            <a:prstGeom prst="rect">
              <a:avLst/>
            </a:prstGeom>
            <a:solidFill>
              <a:srgbClr val="80B89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0D728566-B8B7-4E9D-8B72-20AC79577B3C}"/>
                </a:ext>
              </a:extLst>
            </p:cNvPr>
            <p:cNvSpPr/>
            <p:nvPr/>
          </p:nvSpPr>
          <p:spPr bwMode="gray">
            <a:xfrm>
              <a:off x="12455176" y="666550"/>
              <a:ext cx="187184" cy="187184"/>
            </a:xfrm>
            <a:prstGeom prst="rect">
              <a:avLst/>
            </a:prstGeom>
            <a:solidFill>
              <a:srgbClr val="A1D7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8" name="Rectangle 97">
              <a:extLst>
                <a:ext uri="{FF2B5EF4-FFF2-40B4-BE49-F238E27FC236}">
                  <a16:creationId xmlns:a16="http://schemas.microsoft.com/office/drawing/2014/main" id="{0654B01F-B9ED-460E-8A42-71800A74AFD1}"/>
                </a:ext>
              </a:extLst>
            </p:cNvPr>
            <p:cNvSpPr/>
            <p:nvPr/>
          </p:nvSpPr>
          <p:spPr bwMode="gray">
            <a:xfrm>
              <a:off x="12676695" y="887918"/>
              <a:ext cx="187184" cy="187184"/>
            </a:xfrm>
            <a:prstGeom prst="rect">
              <a:avLst/>
            </a:prstGeom>
            <a:solidFill>
              <a:srgbClr val="41955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9" name="Rectangle 98">
              <a:extLst>
                <a:ext uri="{FF2B5EF4-FFF2-40B4-BE49-F238E27FC236}">
                  <a16:creationId xmlns:a16="http://schemas.microsoft.com/office/drawing/2014/main" id="{198DE376-4FF4-4A06-A431-8F072BE6F442}"/>
                </a:ext>
              </a:extLst>
            </p:cNvPr>
            <p:cNvSpPr/>
            <p:nvPr/>
          </p:nvSpPr>
          <p:spPr bwMode="gray">
            <a:xfrm>
              <a:off x="12676695" y="666550"/>
              <a:ext cx="187184" cy="187184"/>
            </a:xfrm>
            <a:prstGeom prst="rect">
              <a:avLst/>
            </a:prstGeom>
            <a:solidFill>
              <a:srgbClr val="72C45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0" name="Rectangle 99">
              <a:extLst>
                <a:ext uri="{FF2B5EF4-FFF2-40B4-BE49-F238E27FC236}">
                  <a16:creationId xmlns:a16="http://schemas.microsoft.com/office/drawing/2014/main" id="{83CCD18B-54DC-422F-BC15-C5819DF277AE}"/>
                </a:ext>
              </a:extLst>
            </p:cNvPr>
            <p:cNvSpPr/>
            <p:nvPr/>
          </p:nvSpPr>
          <p:spPr bwMode="gray">
            <a:xfrm>
              <a:off x="12898215" y="887918"/>
              <a:ext cx="187184" cy="187184"/>
            </a:xfrm>
            <a:prstGeom prst="rect">
              <a:avLst/>
            </a:prstGeom>
            <a:solidFill>
              <a:srgbClr val="C0DCC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C9AC4FBA-1217-4369-8CD8-64FAE85D8B82}"/>
                </a:ext>
              </a:extLst>
            </p:cNvPr>
            <p:cNvSpPr/>
            <p:nvPr/>
          </p:nvSpPr>
          <p:spPr bwMode="gray">
            <a:xfrm>
              <a:off x="12898215" y="666550"/>
              <a:ext cx="187184" cy="187184"/>
            </a:xfrm>
            <a:prstGeom prst="rect">
              <a:avLst/>
            </a:prstGeom>
            <a:solidFill>
              <a:srgbClr val="D0EBC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987436075"/>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 id="2147484249" r:id="rId15"/>
    <p:sldLayoutId id="2147484250" r:id="rId16"/>
    <p:sldLayoutId id="2147484251" r:id="rId17"/>
    <p:sldLayoutId id="2147484252" r:id="rId18"/>
    <p:sldLayoutId id="2147484253" r:id="rId19"/>
    <p:sldLayoutId id="2147484254" r:id="rId20"/>
    <p:sldLayoutId id="2147484255" r:id="rId21"/>
    <p:sldLayoutId id="2147484256" r:id="rId22"/>
    <p:sldLayoutId id="2147484257" r:id="rId23"/>
    <p:sldLayoutId id="2147484261" r:id="rId24"/>
    <p:sldLayoutId id="2147484258" r:id="rId25"/>
    <p:sldLayoutId id="2147484259" r:id="rId26"/>
    <p:sldLayoutId id="2147484260" r:id="rId27"/>
    <p:sldLayoutId id="2147484262" r:id="rId28"/>
    <p:sldLayoutId id="2147484263"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F8D506-B3D3-49B3-85B0-129BCC513315}"/>
              </a:ext>
            </a:extLst>
          </p:cNvPr>
          <p:cNvSpPr>
            <a:spLocks noGrp="1"/>
          </p:cNvSpPr>
          <p:nvPr>
            <p:ph type="body" sz="quarter" idx="10"/>
          </p:nvPr>
        </p:nvSpPr>
        <p:spPr/>
        <p:txBody>
          <a:bodyPr/>
          <a:lstStyle/>
          <a:p>
            <a:r>
              <a:rPr lang="en-US" dirty="0"/>
              <a:t>A tool to generate code in the UI automation space</a:t>
            </a:r>
          </a:p>
        </p:txBody>
      </p:sp>
      <p:sp>
        <p:nvSpPr>
          <p:cNvPr id="2" name="Title 1">
            <a:extLst>
              <a:ext uri="{FF2B5EF4-FFF2-40B4-BE49-F238E27FC236}">
                <a16:creationId xmlns:a16="http://schemas.microsoft.com/office/drawing/2014/main" id="{8AB6AFAF-2B5B-4A50-9008-998B2C9A03C2}"/>
              </a:ext>
            </a:extLst>
          </p:cNvPr>
          <p:cNvSpPr>
            <a:spLocks noGrp="1"/>
          </p:cNvSpPr>
          <p:nvPr>
            <p:ph type="ctrTitle"/>
          </p:nvPr>
        </p:nvSpPr>
        <p:spPr/>
        <p:txBody>
          <a:bodyPr/>
          <a:lstStyle/>
          <a:p>
            <a:r>
              <a:rPr lang="en-US" dirty="0"/>
              <a:t>PlaybackGPT</a:t>
            </a:r>
          </a:p>
        </p:txBody>
      </p:sp>
      <p:sp>
        <p:nvSpPr>
          <p:cNvPr id="3" name="Subtitle 2">
            <a:extLst>
              <a:ext uri="{FF2B5EF4-FFF2-40B4-BE49-F238E27FC236}">
                <a16:creationId xmlns:a16="http://schemas.microsoft.com/office/drawing/2014/main" id="{143DBC8B-FF70-423E-AE3E-988A9928E71A}"/>
              </a:ext>
            </a:extLst>
          </p:cNvPr>
          <p:cNvSpPr>
            <a:spLocks noGrp="1"/>
          </p:cNvSpPr>
          <p:nvPr>
            <p:ph type="subTitle" idx="1"/>
          </p:nvPr>
        </p:nvSpPr>
        <p:spPr/>
        <p:txBody>
          <a:bodyPr/>
          <a:lstStyle/>
          <a:p>
            <a:r>
              <a:rPr lang="en-US" dirty="0"/>
              <a:t>Aby George</a:t>
            </a:r>
          </a:p>
        </p:txBody>
      </p:sp>
    </p:spTree>
    <p:extLst>
      <p:ext uri="{BB962C8B-B14F-4D97-AF65-F5344CB8AC3E}">
        <p14:creationId xmlns:p14="http://schemas.microsoft.com/office/powerpoint/2010/main" val="213643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7567922C-9DB8-176F-3019-C33C03F68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45" y="1660634"/>
            <a:ext cx="11894310" cy="5171089"/>
          </a:xfrm>
          <a:prstGeom prst="rect">
            <a:avLst/>
          </a:prstGeom>
        </p:spPr>
      </p:pic>
      <p:sp>
        <p:nvSpPr>
          <p:cNvPr id="6" name="TextBox 5">
            <a:extLst>
              <a:ext uri="{FF2B5EF4-FFF2-40B4-BE49-F238E27FC236}">
                <a16:creationId xmlns:a16="http://schemas.microsoft.com/office/drawing/2014/main" id="{A2BACDD6-48E1-95AB-81E9-8B31E8DEC94E}"/>
              </a:ext>
            </a:extLst>
          </p:cNvPr>
          <p:cNvSpPr txBox="1"/>
          <p:nvPr/>
        </p:nvSpPr>
        <p:spPr>
          <a:xfrm flipH="1">
            <a:off x="8491510" y="5281449"/>
            <a:ext cx="3510451" cy="923330"/>
          </a:xfrm>
          <a:prstGeom prst="rect">
            <a:avLst/>
          </a:prstGeom>
          <a:noFill/>
        </p:spPr>
        <p:txBody>
          <a:bodyPr wrap="square" rtlCol="0">
            <a:spAutoFit/>
          </a:bodyPr>
          <a:lstStyle/>
          <a:p>
            <a:r>
              <a:rPr lang="en-US" dirty="0">
                <a:solidFill>
                  <a:schemeClr val="bg1"/>
                </a:solidFill>
              </a:rPr>
              <a:t>GPT generated output – (PAF Code) in the correct format with unique and appropriate names and labels.</a:t>
            </a:r>
          </a:p>
        </p:txBody>
      </p:sp>
      <p:cxnSp>
        <p:nvCxnSpPr>
          <p:cNvPr id="8" name="Straight Arrow Connector 7">
            <a:extLst>
              <a:ext uri="{FF2B5EF4-FFF2-40B4-BE49-F238E27FC236}">
                <a16:creationId xmlns:a16="http://schemas.microsoft.com/office/drawing/2014/main" id="{8B90D0D4-246B-CFF0-A5FA-D8A29CAD8971}"/>
              </a:ext>
            </a:extLst>
          </p:cNvPr>
          <p:cNvCxnSpPr>
            <a:cxnSpLocks/>
          </p:cNvCxnSpPr>
          <p:nvPr/>
        </p:nvCxnSpPr>
        <p:spPr>
          <a:xfrm flipH="1">
            <a:off x="7449292" y="5743114"/>
            <a:ext cx="1042218" cy="0"/>
          </a:xfrm>
          <a:prstGeom prst="straightConnector1">
            <a:avLst/>
          </a:prstGeom>
          <a:ln w="28575">
            <a:tailEnd type="triangl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A3A7841A-C667-3ED5-60D1-0EA2B1BD9E2B}"/>
              </a:ext>
            </a:extLst>
          </p:cNvPr>
          <p:cNvSpPr txBox="1"/>
          <p:nvPr/>
        </p:nvSpPr>
        <p:spPr>
          <a:xfrm>
            <a:off x="148845" y="147148"/>
            <a:ext cx="1162714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Here, GPT generates PAF code in the correct format referring to the user manual. It automatically generates unique and appropriate id’s, names, labels, etc., based on the context. </a:t>
            </a:r>
          </a:p>
          <a:p>
            <a:pPr marL="285750" indent="-285750">
              <a:buFont typeface="Arial" panose="020B0604020202020204" pitchFamily="34" charset="0"/>
              <a:buChar char="•"/>
            </a:pPr>
            <a:r>
              <a:rPr lang="en-US" dirty="0"/>
              <a:t>Here the input is a combination of UI locators and natural language input.</a:t>
            </a:r>
          </a:p>
          <a:p>
            <a:pPr marL="285750" indent="-285750">
              <a:buFont typeface="Arial" panose="020B0604020202020204" pitchFamily="34" charset="0"/>
              <a:buChar char="•"/>
            </a:pPr>
            <a:r>
              <a:rPr lang="en-US" dirty="0"/>
              <a:t>In the next slide, we can look at how we can automatically acquire the UI locators some of the natural language input.</a:t>
            </a:r>
          </a:p>
        </p:txBody>
      </p:sp>
      <p:sp>
        <p:nvSpPr>
          <p:cNvPr id="15" name="TextBox 14">
            <a:extLst>
              <a:ext uri="{FF2B5EF4-FFF2-40B4-BE49-F238E27FC236}">
                <a16:creationId xmlns:a16="http://schemas.microsoft.com/office/drawing/2014/main" id="{A7A1735A-1353-9E60-C07E-2E10455CE178}"/>
              </a:ext>
            </a:extLst>
          </p:cNvPr>
          <p:cNvSpPr txBox="1"/>
          <p:nvPr/>
        </p:nvSpPr>
        <p:spPr>
          <a:xfrm flipH="1">
            <a:off x="8491510" y="1693528"/>
            <a:ext cx="3384332" cy="584775"/>
          </a:xfrm>
          <a:prstGeom prst="rect">
            <a:avLst/>
          </a:prstGeom>
          <a:noFill/>
        </p:spPr>
        <p:txBody>
          <a:bodyPr wrap="square" rtlCol="0">
            <a:spAutoFit/>
          </a:bodyPr>
          <a:lstStyle/>
          <a:p>
            <a:r>
              <a:rPr lang="en-US" sz="1600" dirty="0">
                <a:solidFill>
                  <a:schemeClr val="bg1"/>
                </a:solidFill>
              </a:rPr>
              <a:t>Some crude input consisting of UI locators and natural language.</a:t>
            </a:r>
          </a:p>
        </p:txBody>
      </p:sp>
      <p:cxnSp>
        <p:nvCxnSpPr>
          <p:cNvPr id="17" name="Straight Arrow Connector 16">
            <a:extLst>
              <a:ext uri="{FF2B5EF4-FFF2-40B4-BE49-F238E27FC236}">
                <a16:creationId xmlns:a16="http://schemas.microsoft.com/office/drawing/2014/main" id="{D890309A-1D1C-6C21-AE19-6DE0BF4D0679}"/>
              </a:ext>
            </a:extLst>
          </p:cNvPr>
          <p:cNvCxnSpPr>
            <a:cxnSpLocks/>
          </p:cNvCxnSpPr>
          <p:nvPr/>
        </p:nvCxnSpPr>
        <p:spPr>
          <a:xfrm>
            <a:off x="9028386" y="2278303"/>
            <a:ext cx="0" cy="3832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3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A57F7950-4964-D546-4BE3-38019C7DC8CD}"/>
              </a:ext>
            </a:extLst>
          </p:cNvPr>
          <p:cNvPicPr>
            <a:picLocks noChangeAspect="1"/>
          </p:cNvPicPr>
          <p:nvPr/>
        </p:nvPicPr>
        <p:blipFill rotWithShape="1">
          <a:blip r:embed="rId2">
            <a:extLst>
              <a:ext uri="{28A0092B-C50C-407E-A947-70E740481C1C}">
                <a14:useLocalDpi xmlns:a14="http://schemas.microsoft.com/office/drawing/2010/main" val="0"/>
              </a:ext>
            </a:extLst>
          </a:blip>
          <a:srcRect b="7296"/>
          <a:stretch/>
        </p:blipFill>
        <p:spPr>
          <a:xfrm>
            <a:off x="333026" y="2328041"/>
            <a:ext cx="11525948" cy="4540469"/>
          </a:xfrm>
          <a:prstGeom prst="rect">
            <a:avLst/>
          </a:prstGeom>
        </p:spPr>
      </p:pic>
      <p:sp>
        <p:nvSpPr>
          <p:cNvPr id="6" name="TextBox 5">
            <a:extLst>
              <a:ext uri="{FF2B5EF4-FFF2-40B4-BE49-F238E27FC236}">
                <a16:creationId xmlns:a16="http://schemas.microsoft.com/office/drawing/2014/main" id="{AA55B19B-C5FE-F91D-7415-CFBFD02579D3}"/>
              </a:ext>
            </a:extLst>
          </p:cNvPr>
          <p:cNvSpPr txBox="1"/>
          <p:nvPr/>
        </p:nvSpPr>
        <p:spPr>
          <a:xfrm>
            <a:off x="7199363" y="4319753"/>
            <a:ext cx="4736488" cy="1200329"/>
          </a:xfrm>
          <a:prstGeom prst="rect">
            <a:avLst/>
          </a:prstGeom>
          <a:noFill/>
        </p:spPr>
        <p:txBody>
          <a:bodyPr wrap="square" rtlCol="0">
            <a:spAutoFit/>
          </a:bodyPr>
          <a:lstStyle/>
          <a:p>
            <a:r>
              <a:rPr lang="en-US" dirty="0"/>
              <a:t>This action recorder records the UI actions performed and captures the required UI locators sequentially as the tests are being manually performed (this is a one-time process).</a:t>
            </a:r>
          </a:p>
        </p:txBody>
      </p:sp>
      <p:cxnSp>
        <p:nvCxnSpPr>
          <p:cNvPr id="8" name="Straight Arrow Connector 7">
            <a:extLst>
              <a:ext uri="{FF2B5EF4-FFF2-40B4-BE49-F238E27FC236}">
                <a16:creationId xmlns:a16="http://schemas.microsoft.com/office/drawing/2014/main" id="{5C8FBDF8-896D-CB83-D133-E29974AFDBF4}"/>
              </a:ext>
            </a:extLst>
          </p:cNvPr>
          <p:cNvCxnSpPr/>
          <p:nvPr/>
        </p:nvCxnSpPr>
        <p:spPr>
          <a:xfrm flipH="1">
            <a:off x="6011694" y="4919917"/>
            <a:ext cx="11140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2AFD4-00EF-0F3E-9941-08FC885F976B}"/>
              </a:ext>
            </a:extLst>
          </p:cNvPr>
          <p:cNvSpPr txBox="1"/>
          <p:nvPr/>
        </p:nvSpPr>
        <p:spPr>
          <a:xfrm>
            <a:off x="409903" y="357351"/>
            <a:ext cx="1152594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As a test is performed manually (just a single time is required) – the action recorder captures all the UI locators required in the correct order along with the action that is being performed and stores it. </a:t>
            </a:r>
          </a:p>
          <a:p>
            <a:pPr marL="285750" indent="-285750">
              <a:buFont typeface="Arial" panose="020B0604020202020204" pitchFamily="34" charset="0"/>
              <a:buChar char="•"/>
            </a:pPr>
            <a:r>
              <a:rPr lang="en-US" dirty="0"/>
              <a:t>This in turn can be fed as input to the GPT code generator to produce the required code.</a:t>
            </a:r>
          </a:p>
          <a:p>
            <a:pPr marL="285750" indent="-285750">
              <a:buFont typeface="Arial" panose="020B0604020202020204" pitchFamily="34" charset="0"/>
              <a:buChar char="•"/>
            </a:pPr>
            <a:r>
              <a:rPr lang="en-US" dirty="0"/>
              <a:t>Some complex actions though, cannot be simply captured – like validation, pass messages, checking calculations, comparing texts, etc.</a:t>
            </a:r>
          </a:p>
          <a:p>
            <a:pPr marL="285750" indent="-285750">
              <a:buFont typeface="Arial" panose="020B0604020202020204" pitchFamily="34" charset="0"/>
              <a:buChar char="•"/>
            </a:pPr>
            <a:r>
              <a:rPr lang="en-US" dirty="0"/>
              <a:t>This is where the natural language processing capabilities of GPT come into play </a:t>
            </a:r>
          </a:p>
        </p:txBody>
      </p:sp>
    </p:spTree>
    <p:extLst>
      <p:ext uri="{BB962C8B-B14F-4D97-AF65-F5344CB8AC3E}">
        <p14:creationId xmlns:p14="http://schemas.microsoft.com/office/powerpoint/2010/main" val="174536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721FB78-2680-07C1-60E5-23875B588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1" y="1053802"/>
            <a:ext cx="11929238" cy="5804198"/>
          </a:xfrm>
          <a:prstGeom prst="rect">
            <a:avLst/>
          </a:prstGeom>
        </p:spPr>
      </p:pic>
      <p:cxnSp>
        <p:nvCxnSpPr>
          <p:cNvPr id="7" name="Straight Arrow Connector 6">
            <a:extLst>
              <a:ext uri="{FF2B5EF4-FFF2-40B4-BE49-F238E27FC236}">
                <a16:creationId xmlns:a16="http://schemas.microsoft.com/office/drawing/2014/main" id="{6E4F251A-CA0F-6CEF-5F84-8D2696BA0929}"/>
              </a:ext>
            </a:extLst>
          </p:cNvPr>
          <p:cNvCxnSpPr>
            <a:cxnSpLocks/>
          </p:cNvCxnSpPr>
          <p:nvPr/>
        </p:nvCxnSpPr>
        <p:spPr>
          <a:xfrm>
            <a:off x="4372303" y="935421"/>
            <a:ext cx="0" cy="249357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0AE5E8-3DC6-E73E-391C-F25F56E6DE1F}"/>
              </a:ext>
            </a:extLst>
          </p:cNvPr>
          <p:cNvSpPr txBox="1"/>
          <p:nvPr/>
        </p:nvSpPr>
        <p:spPr>
          <a:xfrm>
            <a:off x="294290" y="229899"/>
            <a:ext cx="11603420" cy="646331"/>
          </a:xfrm>
          <a:prstGeom prst="rect">
            <a:avLst/>
          </a:prstGeom>
          <a:noFill/>
        </p:spPr>
        <p:txBody>
          <a:bodyPr wrap="square" rtlCol="0">
            <a:spAutoFit/>
          </a:bodyPr>
          <a:lstStyle/>
          <a:p>
            <a:r>
              <a:rPr lang="en-US" dirty="0"/>
              <a:t>Here is a sample of some code generated by the action recorder alone – it generates the xpaths (UI locator), wait times, input values, in the correct order – this is crude PAF code.</a:t>
            </a:r>
          </a:p>
        </p:txBody>
      </p:sp>
    </p:spTree>
    <p:extLst>
      <p:ext uri="{BB962C8B-B14F-4D97-AF65-F5344CB8AC3E}">
        <p14:creationId xmlns:p14="http://schemas.microsoft.com/office/powerpoint/2010/main" val="1771763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870DDC1-0DEE-BE72-D388-170A04AA5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033" y="1684240"/>
            <a:ext cx="10116733" cy="5165877"/>
          </a:xfrm>
          <a:prstGeom prst="rect">
            <a:avLst/>
          </a:prstGeom>
        </p:spPr>
      </p:pic>
      <p:sp>
        <p:nvSpPr>
          <p:cNvPr id="6" name="TextBox 5">
            <a:extLst>
              <a:ext uri="{FF2B5EF4-FFF2-40B4-BE49-F238E27FC236}">
                <a16:creationId xmlns:a16="http://schemas.microsoft.com/office/drawing/2014/main" id="{F4B9164D-96E9-05FE-932F-FEA4BCAD7204}"/>
              </a:ext>
            </a:extLst>
          </p:cNvPr>
          <p:cNvSpPr txBox="1"/>
          <p:nvPr/>
        </p:nvSpPr>
        <p:spPr>
          <a:xfrm>
            <a:off x="916764" y="206912"/>
            <a:ext cx="1094126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These are the test steps performed manually and written down by reviewers which are passed down to the PAF code developers . </a:t>
            </a:r>
          </a:p>
          <a:p>
            <a:pPr marL="285750" indent="-285750">
              <a:buFont typeface="Arial" panose="020B0604020202020204" pitchFamily="34" charset="0"/>
              <a:buChar char="•"/>
            </a:pPr>
            <a:r>
              <a:rPr lang="en-US" dirty="0"/>
              <a:t>This process can be cut short by simply taking the actions the reviewer performs to conduct the test manually in conjunction with the test steps written by them to directly generate PAF script (or possibly, other custom framework code as well).</a:t>
            </a:r>
          </a:p>
        </p:txBody>
      </p:sp>
      <p:cxnSp>
        <p:nvCxnSpPr>
          <p:cNvPr id="8" name="Straight Arrow Connector 7">
            <a:extLst>
              <a:ext uri="{FF2B5EF4-FFF2-40B4-BE49-F238E27FC236}">
                <a16:creationId xmlns:a16="http://schemas.microsoft.com/office/drawing/2014/main" id="{62CFA9B2-7AD9-6F43-B76B-111D7376329E}"/>
              </a:ext>
            </a:extLst>
          </p:cNvPr>
          <p:cNvCxnSpPr>
            <a:cxnSpLocks/>
          </p:cNvCxnSpPr>
          <p:nvPr/>
        </p:nvCxnSpPr>
        <p:spPr>
          <a:xfrm>
            <a:off x="5822731" y="1566041"/>
            <a:ext cx="0" cy="27011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09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72565-B463-4A0D-AE01-73E66F414133}"/>
              </a:ext>
            </a:extLst>
          </p:cNvPr>
          <p:cNvSpPr>
            <a:spLocks noGrp="1"/>
          </p:cNvSpPr>
          <p:nvPr>
            <p:ph idx="1"/>
          </p:nvPr>
        </p:nvSpPr>
        <p:spPr>
          <a:xfrm>
            <a:off x="1456890" y="1818068"/>
            <a:ext cx="9163983" cy="1252392"/>
          </a:xfrm>
        </p:spPr>
        <p:txBody>
          <a:bodyPr/>
          <a:lstStyle/>
          <a:p>
            <a:r>
              <a:rPr lang="en-US" dirty="0"/>
              <a:t>It uses the manual action of testing various scenarios in a UI along with natural language inputs to generate PAF (or any framework) code required for UI automation testing.</a:t>
            </a:r>
          </a:p>
        </p:txBody>
      </p:sp>
      <p:sp>
        <p:nvSpPr>
          <p:cNvPr id="3" name="Title 2">
            <a:extLst>
              <a:ext uri="{FF2B5EF4-FFF2-40B4-BE49-F238E27FC236}">
                <a16:creationId xmlns:a16="http://schemas.microsoft.com/office/drawing/2014/main" id="{FD2B8B85-2E5A-4FD5-B022-868DF0E3763F}"/>
              </a:ext>
            </a:extLst>
          </p:cNvPr>
          <p:cNvSpPr>
            <a:spLocks noGrp="1"/>
          </p:cNvSpPr>
          <p:nvPr>
            <p:ph type="title"/>
          </p:nvPr>
        </p:nvSpPr>
        <p:spPr>
          <a:xfrm>
            <a:off x="1456890" y="3153258"/>
            <a:ext cx="9135510" cy="551484"/>
          </a:xfrm>
        </p:spPr>
        <p:txBody>
          <a:bodyPr/>
          <a:lstStyle/>
          <a:p>
            <a:r>
              <a:rPr lang="en-US" dirty="0"/>
              <a:t>How does it work?</a:t>
            </a:r>
          </a:p>
        </p:txBody>
      </p:sp>
      <p:sp>
        <p:nvSpPr>
          <p:cNvPr id="4" name="Title 2">
            <a:extLst>
              <a:ext uri="{FF2B5EF4-FFF2-40B4-BE49-F238E27FC236}">
                <a16:creationId xmlns:a16="http://schemas.microsoft.com/office/drawing/2014/main" id="{ED5939BF-B1DB-0335-4F9E-A6ACA1EC536A}"/>
              </a:ext>
            </a:extLst>
          </p:cNvPr>
          <p:cNvSpPr txBox="1">
            <a:spLocks/>
          </p:cNvSpPr>
          <p:nvPr/>
        </p:nvSpPr>
        <p:spPr>
          <a:xfrm>
            <a:off x="1514008" y="966173"/>
            <a:ext cx="9163983" cy="594360"/>
          </a:xfrm>
          <a:prstGeom prst="rect">
            <a:avLst/>
          </a:prstGeom>
        </p:spPr>
        <p:txBody>
          <a:bodyPr anchor="ct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What does PlaybackGPT do?</a:t>
            </a:r>
          </a:p>
        </p:txBody>
      </p:sp>
      <p:sp>
        <p:nvSpPr>
          <p:cNvPr id="5" name="Content Placeholder 1">
            <a:extLst>
              <a:ext uri="{FF2B5EF4-FFF2-40B4-BE49-F238E27FC236}">
                <a16:creationId xmlns:a16="http://schemas.microsoft.com/office/drawing/2014/main" id="{397F37A7-A0EC-922D-F464-6FC861BE2068}"/>
              </a:ext>
            </a:extLst>
          </p:cNvPr>
          <p:cNvSpPr txBox="1">
            <a:spLocks/>
          </p:cNvSpPr>
          <p:nvPr/>
        </p:nvSpPr>
        <p:spPr>
          <a:xfrm>
            <a:off x="1514007" y="4110046"/>
            <a:ext cx="9163983" cy="2374841"/>
          </a:xfrm>
          <a:prstGeom prst="rect">
            <a:avLst/>
          </a:prstGeom>
        </p:spPr>
        <p:txBody>
          <a:bodyPr/>
          <a:lstStyle>
            <a:lvl1pPr marL="182880" indent="-182880" algn="l" defTabSz="914400" rtl="0" eaLnBrk="1" latinLnBrk="0" hangingPunct="1">
              <a:lnSpc>
                <a:spcPct val="100000"/>
              </a:lnSpc>
              <a:spcBef>
                <a:spcPts val="2000"/>
              </a:spcBef>
              <a:buClr>
                <a:schemeClr val="accent1"/>
              </a:buClr>
              <a:buFont typeface="System Font Regular"/>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800"/>
              </a:spcBef>
              <a:buClrTx/>
              <a:buFont typeface="Arial" panose="020B0604020202020204" pitchFamily="34" charset="0"/>
              <a:buChar char="›"/>
              <a:defRPr sz="1600" kern="1200">
                <a:solidFill>
                  <a:schemeClr val="tx1"/>
                </a:solidFill>
                <a:latin typeface="+mn-lt"/>
                <a:ea typeface="+mn-ea"/>
                <a:cs typeface="+mn-cs"/>
              </a:defRPr>
            </a:lvl3pPr>
            <a:lvl4pPr marL="731520" indent="-182880" algn="l" defTabSz="914400" rtl="0" eaLnBrk="1" latinLnBrk="0" hangingPunct="1">
              <a:lnSpc>
                <a:spcPct val="100000"/>
              </a:lnSpc>
              <a:spcBef>
                <a:spcPts val="800"/>
              </a:spcBef>
              <a:buClrTx/>
              <a:buFont typeface="Arial" panose="020B0604020202020204" pitchFamily="34" charset="0"/>
              <a:buChar char="»"/>
              <a:defRPr sz="1600" kern="1200">
                <a:solidFill>
                  <a:schemeClr val="tx1"/>
                </a:solidFill>
                <a:latin typeface="+mn-lt"/>
                <a:ea typeface="+mn-ea"/>
                <a:cs typeface="+mn-cs"/>
              </a:defRPr>
            </a:lvl4pPr>
            <a:lvl5pPr marL="914400" indent="-182880" algn="l" defTabSz="914400" rtl="0" eaLnBrk="1" latinLnBrk="0" hangingPunct="1">
              <a:lnSpc>
                <a:spcPct val="100000"/>
              </a:lnSpc>
              <a:spcBef>
                <a:spcPts val="800"/>
              </a:spcBef>
              <a:buClrTx/>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browser extension or GUI will be used to start/stop or enter inputs, etc.</a:t>
            </a:r>
          </a:p>
          <a:p>
            <a:r>
              <a:rPr lang="en-US" dirty="0"/>
              <a:t>The application will capture the UI data like locators (xpaths, CSS selectors), inputs, text, etc., in the sequential order that the corresponding actions are performed (like click on elements, etc.). </a:t>
            </a:r>
          </a:p>
          <a:p>
            <a:r>
              <a:rPr lang="en-US" dirty="0"/>
              <a:t>It will combine those simple actions with the complex NLP instructions to generate and store the code required to replicate the test scenario using GPT with RAG.</a:t>
            </a:r>
          </a:p>
        </p:txBody>
      </p:sp>
    </p:spTree>
    <p:extLst>
      <p:ext uri="{BB962C8B-B14F-4D97-AF65-F5344CB8AC3E}">
        <p14:creationId xmlns:p14="http://schemas.microsoft.com/office/powerpoint/2010/main" val="270659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BC4056-4008-6BA8-959A-32B1C2BCFCA1}"/>
              </a:ext>
            </a:extLst>
          </p:cNvPr>
          <p:cNvSpPr>
            <a:spLocks noGrp="1"/>
          </p:cNvSpPr>
          <p:nvPr>
            <p:ph idx="1"/>
          </p:nvPr>
        </p:nvSpPr>
        <p:spPr>
          <a:xfrm>
            <a:off x="683860" y="2242688"/>
            <a:ext cx="5412139" cy="3465094"/>
          </a:xfrm>
        </p:spPr>
        <p:txBody>
          <a:bodyPr/>
          <a:lstStyle/>
          <a:p>
            <a:r>
              <a:rPr lang="en-US" dirty="0"/>
              <a:t>A reviewer conducts the test to be performed manually. </a:t>
            </a:r>
          </a:p>
          <a:p>
            <a:r>
              <a:rPr lang="en-US" dirty="0"/>
              <a:t>They then document the steps to be replicated and pass it on to the PAF developers.</a:t>
            </a:r>
          </a:p>
          <a:p>
            <a:r>
              <a:rPr lang="en-US" dirty="0"/>
              <a:t>The PAF developers create the respective PAF script that correspond to the steps written by the reviewers</a:t>
            </a:r>
          </a:p>
        </p:txBody>
      </p:sp>
      <p:sp>
        <p:nvSpPr>
          <p:cNvPr id="3" name="Title 2">
            <a:extLst>
              <a:ext uri="{FF2B5EF4-FFF2-40B4-BE49-F238E27FC236}">
                <a16:creationId xmlns:a16="http://schemas.microsoft.com/office/drawing/2014/main" id="{995D6B50-1C01-891F-C07B-F52F62948FF3}"/>
              </a:ext>
            </a:extLst>
          </p:cNvPr>
          <p:cNvSpPr>
            <a:spLocks noGrp="1"/>
          </p:cNvSpPr>
          <p:nvPr>
            <p:ph type="title"/>
          </p:nvPr>
        </p:nvSpPr>
        <p:spPr>
          <a:xfrm>
            <a:off x="7007189" y="1323692"/>
            <a:ext cx="4176897" cy="594360"/>
          </a:xfrm>
        </p:spPr>
        <p:txBody>
          <a:bodyPr/>
          <a:lstStyle/>
          <a:p>
            <a:r>
              <a:rPr lang="en-US" sz="2800" dirty="0"/>
              <a:t>Proposed methodology</a:t>
            </a:r>
          </a:p>
        </p:txBody>
      </p:sp>
      <p:sp>
        <p:nvSpPr>
          <p:cNvPr id="4" name="Title 2">
            <a:extLst>
              <a:ext uri="{FF2B5EF4-FFF2-40B4-BE49-F238E27FC236}">
                <a16:creationId xmlns:a16="http://schemas.microsoft.com/office/drawing/2014/main" id="{2C892E00-F5E9-59FF-857D-9D44385975E9}"/>
              </a:ext>
            </a:extLst>
          </p:cNvPr>
          <p:cNvSpPr txBox="1">
            <a:spLocks/>
          </p:cNvSpPr>
          <p:nvPr/>
        </p:nvSpPr>
        <p:spPr>
          <a:xfrm>
            <a:off x="1343993" y="1323692"/>
            <a:ext cx="4091874" cy="594360"/>
          </a:xfrm>
          <a:prstGeom prst="rect">
            <a:avLst/>
          </a:prstGeom>
        </p:spPr>
        <p:txBody>
          <a:bodyPr anchor="ct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sz="2800" dirty="0"/>
              <a:t>Existing methodology</a:t>
            </a:r>
          </a:p>
        </p:txBody>
      </p:sp>
      <p:sp>
        <p:nvSpPr>
          <p:cNvPr id="5" name="Content Placeholder 1">
            <a:extLst>
              <a:ext uri="{FF2B5EF4-FFF2-40B4-BE49-F238E27FC236}">
                <a16:creationId xmlns:a16="http://schemas.microsoft.com/office/drawing/2014/main" id="{D6CAB40C-6A04-6C9E-F4C4-83EE19412047}"/>
              </a:ext>
            </a:extLst>
          </p:cNvPr>
          <p:cNvSpPr txBox="1">
            <a:spLocks/>
          </p:cNvSpPr>
          <p:nvPr/>
        </p:nvSpPr>
        <p:spPr>
          <a:xfrm>
            <a:off x="6389567" y="2242688"/>
            <a:ext cx="5412139" cy="3465094"/>
          </a:xfrm>
          <a:prstGeom prst="rect">
            <a:avLst/>
          </a:prstGeom>
        </p:spPr>
        <p:txBody>
          <a:bodyPr/>
          <a:lstStyle>
            <a:lvl1pPr marL="182880" indent="-182880" algn="l" defTabSz="914400" rtl="0" eaLnBrk="1" latinLnBrk="0" hangingPunct="1">
              <a:lnSpc>
                <a:spcPct val="100000"/>
              </a:lnSpc>
              <a:spcBef>
                <a:spcPts val="2000"/>
              </a:spcBef>
              <a:buClr>
                <a:schemeClr val="accent1"/>
              </a:buClr>
              <a:buFont typeface="System Font Regular"/>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800"/>
              </a:spcBef>
              <a:buClr>
                <a:schemeClr val="tx1"/>
              </a:buClr>
              <a:buFont typeface="Arial" panose="020B0604020202020204" pitchFamily="34"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800"/>
              </a:spcBef>
              <a:buClrTx/>
              <a:buFont typeface="Arial" panose="020B0604020202020204" pitchFamily="34" charset="0"/>
              <a:buChar char="›"/>
              <a:defRPr sz="1600" kern="1200">
                <a:solidFill>
                  <a:schemeClr val="tx1"/>
                </a:solidFill>
                <a:latin typeface="+mn-lt"/>
                <a:ea typeface="+mn-ea"/>
                <a:cs typeface="+mn-cs"/>
              </a:defRPr>
            </a:lvl3pPr>
            <a:lvl4pPr marL="731520" indent="-182880" algn="l" defTabSz="914400" rtl="0" eaLnBrk="1" latinLnBrk="0" hangingPunct="1">
              <a:lnSpc>
                <a:spcPct val="100000"/>
              </a:lnSpc>
              <a:spcBef>
                <a:spcPts val="800"/>
              </a:spcBef>
              <a:buClrTx/>
              <a:buFont typeface="Arial" panose="020B0604020202020204" pitchFamily="34" charset="0"/>
              <a:buChar char="»"/>
              <a:defRPr sz="1600" kern="1200">
                <a:solidFill>
                  <a:schemeClr val="tx1"/>
                </a:solidFill>
                <a:latin typeface="+mn-lt"/>
                <a:ea typeface="+mn-ea"/>
                <a:cs typeface="+mn-cs"/>
              </a:defRPr>
            </a:lvl4pPr>
            <a:lvl5pPr marL="914400" indent="-182880" algn="l" defTabSz="914400" rtl="0" eaLnBrk="1" latinLnBrk="0" hangingPunct="1">
              <a:lnSpc>
                <a:spcPct val="100000"/>
              </a:lnSpc>
              <a:spcBef>
                <a:spcPts val="800"/>
              </a:spcBef>
              <a:buClrTx/>
              <a:buSzPct val="75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the reviewer conducts the manual tests and documents their steps – PlaybackGPT will capture these inputs and convert them into code directly.</a:t>
            </a:r>
          </a:p>
        </p:txBody>
      </p:sp>
    </p:spTree>
    <p:extLst>
      <p:ext uri="{BB962C8B-B14F-4D97-AF65-F5344CB8AC3E}">
        <p14:creationId xmlns:p14="http://schemas.microsoft.com/office/powerpoint/2010/main" val="112794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C68E0F-D8E1-6140-AE84-11DB839D062B}"/>
              </a:ext>
            </a:extLst>
          </p:cNvPr>
          <p:cNvSpPr>
            <a:spLocks noGrp="1"/>
          </p:cNvSpPr>
          <p:nvPr>
            <p:ph type="title"/>
          </p:nvPr>
        </p:nvSpPr>
        <p:spPr>
          <a:xfrm>
            <a:off x="384694" y="283437"/>
            <a:ext cx="7200013" cy="768263"/>
          </a:xfrm>
        </p:spPr>
        <p:txBody>
          <a:bodyPr/>
          <a:lstStyle/>
          <a:p>
            <a:r>
              <a:rPr lang="en-US" dirty="0"/>
              <a:t>A simple flow chart</a:t>
            </a:r>
          </a:p>
        </p:txBody>
      </p:sp>
      <p:pic>
        <p:nvPicPr>
          <p:cNvPr id="3" name="Graphic 2" descr="Robot with solid fill">
            <a:extLst>
              <a:ext uri="{FF2B5EF4-FFF2-40B4-BE49-F238E27FC236}">
                <a16:creationId xmlns:a16="http://schemas.microsoft.com/office/drawing/2014/main" id="{6BE2000F-77D4-4A73-F178-49465939D8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424" y="2415409"/>
            <a:ext cx="914400" cy="914400"/>
          </a:xfrm>
          <a:prstGeom prst="rect">
            <a:avLst/>
          </a:prstGeom>
        </p:spPr>
      </p:pic>
      <p:sp>
        <p:nvSpPr>
          <p:cNvPr id="5" name="TextBox 4">
            <a:extLst>
              <a:ext uri="{FF2B5EF4-FFF2-40B4-BE49-F238E27FC236}">
                <a16:creationId xmlns:a16="http://schemas.microsoft.com/office/drawing/2014/main" id="{D65ABBBA-9E6B-2C03-990F-82024381CF94}"/>
              </a:ext>
            </a:extLst>
          </p:cNvPr>
          <p:cNvSpPr txBox="1"/>
          <p:nvPr/>
        </p:nvSpPr>
        <p:spPr>
          <a:xfrm>
            <a:off x="301104" y="3269481"/>
            <a:ext cx="1870507" cy="307777"/>
          </a:xfrm>
          <a:prstGeom prst="rect">
            <a:avLst/>
          </a:prstGeom>
          <a:noFill/>
        </p:spPr>
        <p:txBody>
          <a:bodyPr wrap="square" rtlCol="0">
            <a:spAutoFit/>
          </a:bodyPr>
          <a:lstStyle/>
          <a:p>
            <a:r>
              <a:rPr lang="en-US" sz="1400" dirty="0">
                <a:solidFill>
                  <a:schemeClr val="tx2"/>
                </a:solidFill>
              </a:rPr>
              <a:t>Recorded actions</a:t>
            </a:r>
          </a:p>
        </p:txBody>
      </p:sp>
      <p:pic>
        <p:nvPicPr>
          <p:cNvPr id="7" name="Graphic 6" descr="Speech with solid fill">
            <a:extLst>
              <a:ext uri="{FF2B5EF4-FFF2-40B4-BE49-F238E27FC236}">
                <a16:creationId xmlns:a16="http://schemas.microsoft.com/office/drawing/2014/main" id="{EC1D6B02-05C7-63F7-9999-C184A5B473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533" y="3577258"/>
            <a:ext cx="937642" cy="878868"/>
          </a:xfrm>
          <a:prstGeom prst="rect">
            <a:avLst/>
          </a:prstGeom>
        </p:spPr>
      </p:pic>
      <p:sp>
        <p:nvSpPr>
          <p:cNvPr id="8" name="TextBox 7">
            <a:extLst>
              <a:ext uri="{FF2B5EF4-FFF2-40B4-BE49-F238E27FC236}">
                <a16:creationId xmlns:a16="http://schemas.microsoft.com/office/drawing/2014/main" id="{3CC28CBD-4E11-609B-63F6-2A26E22FB854}"/>
              </a:ext>
            </a:extLst>
          </p:cNvPr>
          <p:cNvSpPr txBox="1"/>
          <p:nvPr/>
        </p:nvSpPr>
        <p:spPr>
          <a:xfrm>
            <a:off x="118224" y="4277441"/>
            <a:ext cx="2056107" cy="307777"/>
          </a:xfrm>
          <a:prstGeom prst="rect">
            <a:avLst/>
          </a:prstGeom>
          <a:noFill/>
        </p:spPr>
        <p:txBody>
          <a:bodyPr wrap="square" rtlCol="0">
            <a:spAutoFit/>
          </a:bodyPr>
          <a:lstStyle/>
          <a:p>
            <a:r>
              <a:rPr lang="en-US" sz="1400" dirty="0">
                <a:solidFill>
                  <a:schemeClr val="tx2"/>
                </a:solidFill>
              </a:rPr>
              <a:t>Natural language inputs</a:t>
            </a:r>
          </a:p>
        </p:txBody>
      </p:sp>
      <p:cxnSp>
        <p:nvCxnSpPr>
          <p:cNvPr id="10" name="Straight Arrow Connector 9">
            <a:extLst>
              <a:ext uri="{FF2B5EF4-FFF2-40B4-BE49-F238E27FC236}">
                <a16:creationId xmlns:a16="http://schemas.microsoft.com/office/drawing/2014/main" id="{E3B2C4C8-800D-073E-F387-F9884025A857}"/>
              </a:ext>
            </a:extLst>
          </p:cNvPr>
          <p:cNvCxnSpPr>
            <a:cxnSpLocks/>
          </p:cNvCxnSpPr>
          <p:nvPr/>
        </p:nvCxnSpPr>
        <p:spPr>
          <a:xfrm>
            <a:off x="1910688" y="3547194"/>
            <a:ext cx="187148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98D6013-B0A8-89A9-6532-0173033A1104}"/>
              </a:ext>
            </a:extLst>
          </p:cNvPr>
          <p:cNvSpPr txBox="1"/>
          <p:nvPr/>
        </p:nvSpPr>
        <p:spPr>
          <a:xfrm>
            <a:off x="2008709" y="2993910"/>
            <a:ext cx="1607417" cy="523220"/>
          </a:xfrm>
          <a:prstGeom prst="rect">
            <a:avLst/>
          </a:prstGeom>
          <a:noFill/>
        </p:spPr>
        <p:txBody>
          <a:bodyPr wrap="square" rtlCol="0">
            <a:spAutoFit/>
          </a:bodyPr>
          <a:lstStyle/>
          <a:p>
            <a:pPr algn="ctr"/>
            <a:r>
              <a:rPr lang="en-US" sz="1400" dirty="0">
                <a:solidFill>
                  <a:schemeClr val="tx2"/>
                </a:solidFill>
              </a:rPr>
              <a:t>Extract and generate locators</a:t>
            </a:r>
          </a:p>
        </p:txBody>
      </p:sp>
      <p:cxnSp>
        <p:nvCxnSpPr>
          <p:cNvPr id="16" name="Straight Arrow Connector 15">
            <a:extLst>
              <a:ext uri="{FF2B5EF4-FFF2-40B4-BE49-F238E27FC236}">
                <a16:creationId xmlns:a16="http://schemas.microsoft.com/office/drawing/2014/main" id="{B93F8317-0672-EFD7-DEF0-2EED4EF688B0}"/>
              </a:ext>
            </a:extLst>
          </p:cNvPr>
          <p:cNvCxnSpPr>
            <a:cxnSpLocks/>
          </p:cNvCxnSpPr>
          <p:nvPr/>
        </p:nvCxnSpPr>
        <p:spPr>
          <a:xfrm>
            <a:off x="1861569" y="4133715"/>
            <a:ext cx="190169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057DE87-5BE5-55EC-3F8C-AEA0CDDA5A35}"/>
              </a:ext>
            </a:extLst>
          </p:cNvPr>
          <p:cNvSpPr txBox="1"/>
          <p:nvPr/>
        </p:nvSpPr>
        <p:spPr>
          <a:xfrm>
            <a:off x="1728253" y="3765810"/>
            <a:ext cx="2281190" cy="307777"/>
          </a:xfrm>
          <a:prstGeom prst="rect">
            <a:avLst/>
          </a:prstGeom>
          <a:noFill/>
        </p:spPr>
        <p:txBody>
          <a:bodyPr wrap="square" rtlCol="0">
            <a:spAutoFit/>
          </a:bodyPr>
          <a:lstStyle/>
          <a:p>
            <a:r>
              <a:rPr lang="en-US" sz="1400" dirty="0">
                <a:solidFill>
                  <a:schemeClr val="tx2"/>
                </a:solidFill>
              </a:rPr>
              <a:t>Capture complex steps</a:t>
            </a:r>
          </a:p>
        </p:txBody>
      </p:sp>
      <p:pic>
        <p:nvPicPr>
          <p:cNvPr id="22" name="Graphic 21" descr="Web design with solid fill">
            <a:extLst>
              <a:ext uri="{FF2B5EF4-FFF2-40B4-BE49-F238E27FC236}">
                <a16:creationId xmlns:a16="http://schemas.microsoft.com/office/drawing/2014/main" id="{7E5ACC9D-4533-C995-284E-D1DCAB8284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58143" y="3129853"/>
            <a:ext cx="973146" cy="973146"/>
          </a:xfrm>
          <a:prstGeom prst="rect">
            <a:avLst/>
          </a:prstGeom>
        </p:spPr>
      </p:pic>
      <p:sp>
        <p:nvSpPr>
          <p:cNvPr id="23" name="TextBox 22">
            <a:extLst>
              <a:ext uri="{FF2B5EF4-FFF2-40B4-BE49-F238E27FC236}">
                <a16:creationId xmlns:a16="http://schemas.microsoft.com/office/drawing/2014/main" id="{875FDA73-1598-33EB-5722-D28138BC247E}"/>
              </a:ext>
            </a:extLst>
          </p:cNvPr>
          <p:cNvSpPr txBox="1"/>
          <p:nvPr/>
        </p:nvSpPr>
        <p:spPr>
          <a:xfrm>
            <a:off x="3763267" y="4051598"/>
            <a:ext cx="2170094" cy="738664"/>
          </a:xfrm>
          <a:prstGeom prst="rect">
            <a:avLst/>
          </a:prstGeom>
          <a:noFill/>
        </p:spPr>
        <p:txBody>
          <a:bodyPr wrap="square" rtlCol="0">
            <a:spAutoFit/>
          </a:bodyPr>
          <a:lstStyle/>
          <a:p>
            <a:pPr algn="ctr"/>
            <a:r>
              <a:rPr lang="en-US" sz="1400" dirty="0">
                <a:solidFill>
                  <a:schemeClr val="tx2"/>
                </a:solidFill>
              </a:rPr>
              <a:t>Generated raw data of the actions, UI elements, complex steps</a:t>
            </a:r>
          </a:p>
        </p:txBody>
      </p:sp>
      <p:pic>
        <p:nvPicPr>
          <p:cNvPr id="28" name="Graphic 27" descr="Programmer male with solid fill">
            <a:extLst>
              <a:ext uri="{FF2B5EF4-FFF2-40B4-BE49-F238E27FC236}">
                <a16:creationId xmlns:a16="http://schemas.microsoft.com/office/drawing/2014/main" id="{68ABA0B5-F969-9102-C566-9FDDDAF5240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47493" y="3105394"/>
            <a:ext cx="914400" cy="914400"/>
          </a:xfrm>
          <a:prstGeom prst="rect">
            <a:avLst/>
          </a:prstGeom>
        </p:spPr>
      </p:pic>
      <p:cxnSp>
        <p:nvCxnSpPr>
          <p:cNvPr id="30" name="Straight Arrow Connector 29">
            <a:extLst>
              <a:ext uri="{FF2B5EF4-FFF2-40B4-BE49-F238E27FC236}">
                <a16:creationId xmlns:a16="http://schemas.microsoft.com/office/drawing/2014/main" id="{04BE8A75-D1C5-EAE3-A05E-4A0F9C3D3665}"/>
              </a:ext>
            </a:extLst>
          </p:cNvPr>
          <p:cNvCxnSpPr>
            <a:cxnSpLocks/>
          </p:cNvCxnSpPr>
          <p:nvPr/>
        </p:nvCxnSpPr>
        <p:spPr>
          <a:xfrm>
            <a:off x="5346888" y="3616387"/>
            <a:ext cx="103819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C219216-0D44-CDFA-568E-C1C4ED662FC7}"/>
              </a:ext>
            </a:extLst>
          </p:cNvPr>
          <p:cNvSpPr txBox="1"/>
          <p:nvPr/>
        </p:nvSpPr>
        <p:spPr>
          <a:xfrm>
            <a:off x="8269259" y="4051291"/>
            <a:ext cx="1540849" cy="738664"/>
          </a:xfrm>
          <a:prstGeom prst="rect">
            <a:avLst/>
          </a:prstGeom>
          <a:noFill/>
        </p:spPr>
        <p:txBody>
          <a:bodyPr wrap="square" rtlCol="0">
            <a:spAutoFit/>
          </a:bodyPr>
          <a:lstStyle/>
          <a:p>
            <a:pPr algn="ctr"/>
            <a:r>
              <a:rPr lang="en-US" sz="1400" dirty="0">
                <a:solidFill>
                  <a:schemeClr val="tx2"/>
                </a:solidFill>
              </a:rPr>
              <a:t>Converted code in the required framework</a:t>
            </a:r>
          </a:p>
        </p:txBody>
      </p:sp>
      <p:pic>
        <p:nvPicPr>
          <p:cNvPr id="34" name="Graphic 33" descr="Continuous Improvement with solid fill">
            <a:extLst>
              <a:ext uri="{FF2B5EF4-FFF2-40B4-BE49-F238E27FC236}">
                <a16:creationId xmlns:a16="http://schemas.microsoft.com/office/drawing/2014/main" id="{6B0CB1FF-7256-B539-49B5-1BAD62F1377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79956" y="3120079"/>
            <a:ext cx="914400" cy="914400"/>
          </a:xfrm>
          <a:prstGeom prst="rect">
            <a:avLst/>
          </a:prstGeom>
        </p:spPr>
      </p:pic>
      <p:cxnSp>
        <p:nvCxnSpPr>
          <p:cNvPr id="36" name="Straight Arrow Connector 35">
            <a:extLst>
              <a:ext uri="{FF2B5EF4-FFF2-40B4-BE49-F238E27FC236}">
                <a16:creationId xmlns:a16="http://schemas.microsoft.com/office/drawing/2014/main" id="{2DB3DE26-1A90-9317-49A6-AA981FA2885F}"/>
              </a:ext>
            </a:extLst>
          </p:cNvPr>
          <p:cNvCxnSpPr>
            <a:cxnSpLocks/>
          </p:cNvCxnSpPr>
          <p:nvPr/>
        </p:nvCxnSpPr>
        <p:spPr>
          <a:xfrm>
            <a:off x="9516322" y="3595730"/>
            <a:ext cx="99585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4B40275-9F63-185D-BD4E-926314448B74}"/>
              </a:ext>
            </a:extLst>
          </p:cNvPr>
          <p:cNvSpPr txBox="1"/>
          <p:nvPr/>
        </p:nvSpPr>
        <p:spPr>
          <a:xfrm>
            <a:off x="10572080" y="3944631"/>
            <a:ext cx="1374856" cy="738664"/>
          </a:xfrm>
          <a:prstGeom prst="rect">
            <a:avLst/>
          </a:prstGeom>
          <a:noFill/>
        </p:spPr>
        <p:txBody>
          <a:bodyPr wrap="square" rtlCol="0">
            <a:spAutoFit/>
          </a:bodyPr>
          <a:lstStyle/>
          <a:p>
            <a:pPr algn="ctr"/>
            <a:r>
              <a:rPr lang="en-US" sz="1400" dirty="0">
                <a:solidFill>
                  <a:schemeClr val="tx2"/>
                </a:solidFill>
              </a:rPr>
              <a:t>Code inserted into the release cycle</a:t>
            </a:r>
          </a:p>
        </p:txBody>
      </p:sp>
      <p:pic>
        <p:nvPicPr>
          <p:cNvPr id="6" name="Graphic 5" descr="Artificial Intelligence with solid fill">
            <a:extLst>
              <a:ext uri="{FF2B5EF4-FFF2-40B4-BE49-F238E27FC236}">
                <a16:creationId xmlns:a16="http://schemas.microsoft.com/office/drawing/2014/main" id="{A81AB8F6-8EDF-4B20-F9C4-C38822E7886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41476" y="3173931"/>
            <a:ext cx="914400" cy="914400"/>
          </a:xfrm>
          <a:prstGeom prst="rect">
            <a:avLst/>
          </a:prstGeom>
        </p:spPr>
      </p:pic>
      <p:cxnSp>
        <p:nvCxnSpPr>
          <p:cNvPr id="11" name="Straight Arrow Connector 10">
            <a:extLst>
              <a:ext uri="{FF2B5EF4-FFF2-40B4-BE49-F238E27FC236}">
                <a16:creationId xmlns:a16="http://schemas.microsoft.com/office/drawing/2014/main" id="{95A8C8BD-24D4-26BC-656A-4A9033107075}"/>
              </a:ext>
            </a:extLst>
          </p:cNvPr>
          <p:cNvCxnSpPr>
            <a:cxnSpLocks/>
          </p:cNvCxnSpPr>
          <p:nvPr/>
        </p:nvCxnSpPr>
        <p:spPr>
          <a:xfrm>
            <a:off x="7494842" y="3616387"/>
            <a:ext cx="85856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Database with solid fill">
            <a:extLst>
              <a:ext uri="{FF2B5EF4-FFF2-40B4-BE49-F238E27FC236}">
                <a16:creationId xmlns:a16="http://schemas.microsoft.com/office/drawing/2014/main" id="{10310B93-470B-02D4-0F86-5909C6FC0E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363237" y="1494578"/>
            <a:ext cx="914400" cy="914400"/>
          </a:xfrm>
          <a:prstGeom prst="rect">
            <a:avLst/>
          </a:prstGeom>
        </p:spPr>
      </p:pic>
      <p:cxnSp>
        <p:nvCxnSpPr>
          <p:cNvPr id="46" name="Straight Arrow Connector 45">
            <a:extLst>
              <a:ext uri="{FF2B5EF4-FFF2-40B4-BE49-F238E27FC236}">
                <a16:creationId xmlns:a16="http://schemas.microsoft.com/office/drawing/2014/main" id="{E7343193-2500-DA5E-FEEF-7AFCBB7057B1}"/>
              </a:ext>
            </a:extLst>
          </p:cNvPr>
          <p:cNvCxnSpPr>
            <a:cxnSpLocks/>
          </p:cNvCxnSpPr>
          <p:nvPr/>
        </p:nvCxnSpPr>
        <p:spPr>
          <a:xfrm flipV="1">
            <a:off x="6857536" y="2644849"/>
            <a:ext cx="0" cy="5290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20D6798-02E4-F581-C828-80360282CA24}"/>
              </a:ext>
            </a:extLst>
          </p:cNvPr>
          <p:cNvSpPr txBox="1"/>
          <p:nvPr/>
        </p:nvSpPr>
        <p:spPr>
          <a:xfrm>
            <a:off x="6431897" y="4162616"/>
            <a:ext cx="845740" cy="338554"/>
          </a:xfrm>
          <a:prstGeom prst="rect">
            <a:avLst/>
          </a:prstGeom>
          <a:noFill/>
        </p:spPr>
        <p:txBody>
          <a:bodyPr wrap="square" rtlCol="0">
            <a:spAutoFit/>
          </a:bodyPr>
          <a:lstStyle/>
          <a:p>
            <a:r>
              <a:rPr lang="en-US" sz="1600" dirty="0">
                <a:solidFill>
                  <a:schemeClr val="tx2"/>
                </a:solidFill>
              </a:rPr>
              <a:t>GPT-4</a:t>
            </a:r>
          </a:p>
        </p:txBody>
      </p:sp>
      <p:sp>
        <p:nvSpPr>
          <p:cNvPr id="48" name="TextBox 47">
            <a:extLst>
              <a:ext uri="{FF2B5EF4-FFF2-40B4-BE49-F238E27FC236}">
                <a16:creationId xmlns:a16="http://schemas.microsoft.com/office/drawing/2014/main" id="{AA8085DC-051A-F2F6-A213-0D6F5F8C2D65}"/>
              </a:ext>
            </a:extLst>
          </p:cNvPr>
          <p:cNvSpPr txBox="1"/>
          <p:nvPr/>
        </p:nvSpPr>
        <p:spPr>
          <a:xfrm flipH="1">
            <a:off x="6096532" y="2307351"/>
            <a:ext cx="1516470" cy="307777"/>
          </a:xfrm>
          <a:prstGeom prst="rect">
            <a:avLst/>
          </a:prstGeom>
          <a:noFill/>
        </p:spPr>
        <p:txBody>
          <a:bodyPr wrap="square" rtlCol="0">
            <a:spAutoFit/>
          </a:bodyPr>
          <a:lstStyle/>
          <a:p>
            <a:r>
              <a:rPr lang="en-US" sz="1400" dirty="0">
                <a:solidFill>
                  <a:schemeClr val="tx2"/>
                </a:solidFill>
              </a:rPr>
              <a:t>Vector Database</a:t>
            </a:r>
          </a:p>
        </p:txBody>
      </p:sp>
    </p:spTree>
    <p:extLst>
      <p:ext uri="{BB962C8B-B14F-4D97-AF65-F5344CB8AC3E}">
        <p14:creationId xmlns:p14="http://schemas.microsoft.com/office/powerpoint/2010/main" val="10964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4063-4840-3529-5D67-9F45D7453D2A}"/>
              </a:ext>
            </a:extLst>
          </p:cNvPr>
          <p:cNvSpPr>
            <a:spLocks noGrp="1"/>
          </p:cNvSpPr>
          <p:nvPr>
            <p:ph type="title"/>
          </p:nvPr>
        </p:nvSpPr>
        <p:spPr/>
        <p:txBody>
          <a:bodyPr/>
          <a:lstStyle/>
          <a:p>
            <a:r>
              <a:rPr lang="en-US" dirty="0"/>
              <a:t>GPT Requirements</a:t>
            </a:r>
          </a:p>
        </p:txBody>
      </p:sp>
      <p:sp>
        <p:nvSpPr>
          <p:cNvPr id="3" name="Footer Placeholder 2">
            <a:extLst>
              <a:ext uri="{FF2B5EF4-FFF2-40B4-BE49-F238E27FC236}">
                <a16:creationId xmlns:a16="http://schemas.microsoft.com/office/drawing/2014/main" id="{2A5796E5-3378-C3B8-4378-4EA7D7A53D51}"/>
              </a:ext>
            </a:extLst>
          </p:cNvPr>
          <p:cNvSpPr>
            <a:spLocks noGrp="1"/>
          </p:cNvSpPr>
          <p:nvPr>
            <p:ph type="ftr" sz="quarter" idx="3"/>
          </p:nvPr>
        </p:nvSpPr>
        <p:spPr/>
        <p:txBody>
          <a:bodyPr/>
          <a:lstStyle/>
          <a:p>
            <a:endParaRPr lang="en-US" dirty="0"/>
          </a:p>
        </p:txBody>
      </p:sp>
      <p:sp>
        <p:nvSpPr>
          <p:cNvPr id="4" name="TextBox 3">
            <a:extLst>
              <a:ext uri="{FF2B5EF4-FFF2-40B4-BE49-F238E27FC236}">
                <a16:creationId xmlns:a16="http://schemas.microsoft.com/office/drawing/2014/main" id="{586B11A8-BD26-6BF9-C675-1123E41ED620}"/>
              </a:ext>
            </a:extLst>
          </p:cNvPr>
          <p:cNvSpPr txBox="1"/>
          <p:nvPr/>
        </p:nvSpPr>
        <p:spPr>
          <a:xfrm>
            <a:off x="760396" y="1905801"/>
            <a:ext cx="10491537" cy="2554545"/>
          </a:xfrm>
          <a:prstGeom prst="rect">
            <a:avLst/>
          </a:prstGeom>
          <a:noFill/>
        </p:spPr>
        <p:txBody>
          <a:bodyPr wrap="square" rtlCol="0">
            <a:spAutoFit/>
          </a:bodyPr>
          <a:lstStyle/>
          <a:p>
            <a:r>
              <a:rPr lang="en-US" sz="1600" dirty="0">
                <a:solidFill>
                  <a:schemeClr val="tx2"/>
                </a:solidFill>
              </a:rPr>
              <a:t>1. Model – </a:t>
            </a:r>
            <a:r>
              <a:rPr lang="en-US" sz="1600" b="1" dirty="0"/>
              <a:t>gpt-4-32k (0613)</a:t>
            </a:r>
          </a:p>
          <a:p>
            <a:r>
              <a:rPr lang="en-US" sz="1600" b="1" dirty="0"/>
              <a:t>  </a:t>
            </a:r>
          </a:p>
          <a:p>
            <a:r>
              <a:rPr lang="en-US" sz="1600" dirty="0">
                <a:solidFill>
                  <a:schemeClr val="tx2"/>
                </a:solidFill>
              </a:rPr>
              <a:t>    This model has been chosen because :</a:t>
            </a:r>
          </a:p>
          <a:p>
            <a:r>
              <a:rPr lang="en-US" sz="1600" dirty="0">
                <a:solidFill>
                  <a:schemeClr val="tx2"/>
                </a:solidFill>
              </a:rPr>
              <a:t>	* It has the largest context to provide large segments of code for larger testcases.</a:t>
            </a:r>
          </a:p>
          <a:p>
            <a:r>
              <a:rPr lang="en-US" sz="1600" dirty="0">
                <a:solidFill>
                  <a:schemeClr val="tx2"/>
                </a:solidFill>
              </a:rPr>
              <a:t>	* It has function calling enabled which will helps in generating custom frameworks like PAF.</a:t>
            </a:r>
          </a:p>
          <a:p>
            <a:endParaRPr lang="en-US" sz="1600" dirty="0">
              <a:solidFill>
                <a:schemeClr val="tx2"/>
              </a:solidFill>
            </a:endParaRPr>
          </a:p>
          <a:p>
            <a:endParaRPr lang="en-US" sz="1600" dirty="0">
              <a:solidFill>
                <a:schemeClr val="tx2"/>
              </a:solidFill>
            </a:endParaRPr>
          </a:p>
          <a:p>
            <a:r>
              <a:rPr lang="en-US" sz="1600" dirty="0">
                <a:solidFill>
                  <a:schemeClr val="tx2"/>
                </a:solidFill>
              </a:rPr>
              <a:t>2. Text embedding – </a:t>
            </a:r>
            <a:r>
              <a:rPr lang="en-US" sz="1600" b="1" dirty="0"/>
              <a:t>text-embedding-ada-002 (Version 2) </a:t>
            </a:r>
          </a:p>
          <a:p>
            <a:endParaRPr lang="en-US" sz="1600" b="1" dirty="0">
              <a:solidFill>
                <a:schemeClr val="tx2"/>
              </a:solidFill>
            </a:endParaRPr>
          </a:p>
          <a:p>
            <a:r>
              <a:rPr lang="en-US" sz="1600" dirty="0">
                <a:solidFill>
                  <a:schemeClr val="tx2"/>
                </a:solidFill>
              </a:rPr>
              <a:t>     Recommended model by openai.</a:t>
            </a:r>
          </a:p>
        </p:txBody>
      </p:sp>
    </p:spTree>
    <p:extLst>
      <p:ext uri="{BB962C8B-B14F-4D97-AF65-F5344CB8AC3E}">
        <p14:creationId xmlns:p14="http://schemas.microsoft.com/office/powerpoint/2010/main" val="149773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D6B50-1C01-891F-C07B-F52F62948FF3}"/>
              </a:ext>
            </a:extLst>
          </p:cNvPr>
          <p:cNvSpPr>
            <a:spLocks noGrp="1"/>
          </p:cNvSpPr>
          <p:nvPr>
            <p:ph type="title"/>
          </p:nvPr>
        </p:nvSpPr>
        <p:spPr>
          <a:xfrm>
            <a:off x="1962418" y="1140811"/>
            <a:ext cx="4176897" cy="594360"/>
          </a:xfrm>
        </p:spPr>
        <p:txBody>
          <a:bodyPr/>
          <a:lstStyle/>
          <a:p>
            <a:r>
              <a:rPr lang="en-US" dirty="0"/>
              <a:t>How can it help?</a:t>
            </a:r>
          </a:p>
        </p:txBody>
      </p:sp>
      <p:sp>
        <p:nvSpPr>
          <p:cNvPr id="7" name="Content Placeholder 6">
            <a:extLst>
              <a:ext uri="{FF2B5EF4-FFF2-40B4-BE49-F238E27FC236}">
                <a16:creationId xmlns:a16="http://schemas.microsoft.com/office/drawing/2014/main" id="{E09D5372-FF0D-DDAA-BBBC-216DEFB862EA}"/>
              </a:ext>
            </a:extLst>
          </p:cNvPr>
          <p:cNvSpPr>
            <a:spLocks noGrp="1"/>
          </p:cNvSpPr>
          <p:nvPr>
            <p:ph idx="1"/>
          </p:nvPr>
        </p:nvSpPr>
        <p:spPr>
          <a:xfrm>
            <a:off x="1962418" y="2177909"/>
            <a:ext cx="9163983" cy="3443245"/>
          </a:xfrm>
        </p:spPr>
        <p:txBody>
          <a:bodyPr/>
          <a:lstStyle/>
          <a:p>
            <a:r>
              <a:rPr lang="en-US" dirty="0"/>
              <a:t>It would save a massive amount time by expediting the process of test automation code development.</a:t>
            </a:r>
          </a:p>
          <a:p>
            <a:r>
              <a:rPr lang="en-US" dirty="0"/>
              <a:t>The cost incurred to develop test automation code would be brought down by a sizeable margin by automating large chunks of the development. </a:t>
            </a:r>
          </a:p>
          <a:p>
            <a:r>
              <a:rPr lang="en-US" dirty="0"/>
              <a:t>Speed up the release timelines for the associated products by circumventing bottlenecks due to the lack of availability of testcases for new functionality.</a:t>
            </a:r>
          </a:p>
        </p:txBody>
      </p:sp>
    </p:spTree>
    <p:extLst>
      <p:ext uri="{BB962C8B-B14F-4D97-AF65-F5344CB8AC3E}">
        <p14:creationId xmlns:p14="http://schemas.microsoft.com/office/powerpoint/2010/main" val="72624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88E893-5E7D-D857-6B42-B943CF085B9F}"/>
              </a:ext>
            </a:extLst>
          </p:cNvPr>
          <p:cNvSpPr>
            <a:spLocks noGrp="1"/>
          </p:cNvSpPr>
          <p:nvPr>
            <p:ph idx="1"/>
          </p:nvPr>
        </p:nvSpPr>
        <p:spPr/>
        <p:txBody>
          <a:bodyPr/>
          <a:lstStyle/>
          <a:p>
            <a:r>
              <a:rPr lang="en-US" dirty="0"/>
              <a:t>On average a ‘testcase’ takes about </a:t>
            </a:r>
            <a:r>
              <a:rPr lang="en-US" b="1" dirty="0"/>
              <a:t>1.5 days – 13 hours</a:t>
            </a:r>
          </a:p>
          <a:p>
            <a:r>
              <a:rPr lang="en-US" dirty="0"/>
              <a:t>The average time it takes to perform a testcase manually would be around 10-20 minutes. Combined with the task of writing the natural language instructions, it would be fair to approximate a maximum of </a:t>
            </a:r>
            <a:r>
              <a:rPr lang="en-US" b="1" dirty="0"/>
              <a:t>1 hour </a:t>
            </a:r>
            <a:r>
              <a:rPr lang="en-US" dirty="0"/>
              <a:t>for any testcase generation using the prescribed method. </a:t>
            </a:r>
          </a:p>
          <a:p>
            <a:r>
              <a:rPr lang="en-US" dirty="0"/>
              <a:t>This would theoretically increase the efficiency of automation test script generation by </a:t>
            </a:r>
            <a:r>
              <a:rPr lang="en-US" sz="2000" b="1" dirty="0"/>
              <a:t>13x</a:t>
            </a:r>
            <a:r>
              <a:rPr lang="en-US" dirty="0"/>
              <a:t>.</a:t>
            </a:r>
          </a:p>
          <a:p>
            <a:r>
              <a:rPr lang="en-US" dirty="0"/>
              <a:t>Another cost to factor in would be the token generation cost by GPT. </a:t>
            </a:r>
          </a:p>
          <a:p>
            <a:endParaRPr lang="en-US" dirty="0"/>
          </a:p>
        </p:txBody>
      </p:sp>
      <p:sp>
        <p:nvSpPr>
          <p:cNvPr id="3" name="Title 2">
            <a:extLst>
              <a:ext uri="{FF2B5EF4-FFF2-40B4-BE49-F238E27FC236}">
                <a16:creationId xmlns:a16="http://schemas.microsoft.com/office/drawing/2014/main" id="{CF5C5AF4-D9F4-A9AA-7672-5F7FB883B2C0}"/>
              </a:ext>
            </a:extLst>
          </p:cNvPr>
          <p:cNvSpPr>
            <a:spLocks noGrp="1"/>
          </p:cNvSpPr>
          <p:nvPr>
            <p:ph type="title"/>
          </p:nvPr>
        </p:nvSpPr>
        <p:spPr/>
        <p:txBody>
          <a:bodyPr/>
          <a:lstStyle/>
          <a:p>
            <a:r>
              <a:rPr lang="en-US" dirty="0"/>
              <a:t>Some stats</a:t>
            </a:r>
          </a:p>
        </p:txBody>
      </p:sp>
    </p:spTree>
    <p:extLst>
      <p:ext uri="{BB962C8B-B14F-4D97-AF65-F5344CB8AC3E}">
        <p14:creationId xmlns:p14="http://schemas.microsoft.com/office/powerpoint/2010/main" val="82701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D6B50-1C01-891F-C07B-F52F62948FF3}"/>
              </a:ext>
            </a:extLst>
          </p:cNvPr>
          <p:cNvSpPr>
            <a:spLocks noGrp="1"/>
          </p:cNvSpPr>
          <p:nvPr>
            <p:ph type="title"/>
          </p:nvPr>
        </p:nvSpPr>
        <p:spPr>
          <a:xfrm>
            <a:off x="1848051" y="1150436"/>
            <a:ext cx="9028495" cy="594360"/>
          </a:xfrm>
        </p:spPr>
        <p:txBody>
          <a:bodyPr/>
          <a:lstStyle/>
          <a:p>
            <a:r>
              <a:rPr lang="en-US" sz="2800" dirty="0"/>
              <a:t>What would a scaled (Future) version look like?</a:t>
            </a:r>
          </a:p>
        </p:txBody>
      </p:sp>
      <p:sp>
        <p:nvSpPr>
          <p:cNvPr id="7" name="Content Placeholder 6">
            <a:extLst>
              <a:ext uri="{FF2B5EF4-FFF2-40B4-BE49-F238E27FC236}">
                <a16:creationId xmlns:a16="http://schemas.microsoft.com/office/drawing/2014/main" id="{E09D5372-FF0D-DDAA-BBBC-216DEFB862EA}"/>
              </a:ext>
            </a:extLst>
          </p:cNvPr>
          <p:cNvSpPr>
            <a:spLocks noGrp="1"/>
          </p:cNvSpPr>
          <p:nvPr>
            <p:ph idx="1"/>
          </p:nvPr>
        </p:nvSpPr>
        <p:spPr>
          <a:xfrm>
            <a:off x="1962418" y="2177909"/>
            <a:ext cx="9163983" cy="3443245"/>
          </a:xfrm>
        </p:spPr>
        <p:txBody>
          <a:bodyPr/>
          <a:lstStyle/>
          <a:p>
            <a:r>
              <a:rPr lang="en-US" dirty="0"/>
              <a:t>A testcase scenario would be performed on the UI manually with the steps documented.</a:t>
            </a:r>
          </a:p>
          <a:p>
            <a:r>
              <a:rPr lang="en-US" dirty="0"/>
              <a:t>The above step would generate the PAF code required to run the testcase countless number of times which generates reports, etc.</a:t>
            </a:r>
          </a:p>
          <a:p>
            <a:r>
              <a:rPr lang="en-US" dirty="0"/>
              <a:t>The generated code would be pushed directly into the release pipeline and executed when required or in the case of a new release.</a:t>
            </a:r>
          </a:p>
          <a:p>
            <a:r>
              <a:rPr lang="en-US" dirty="0"/>
              <a:t>Any update to the UI could be handled by replaying the original recording or editing the particular step by the manual tester/reviewer. </a:t>
            </a:r>
          </a:p>
        </p:txBody>
      </p:sp>
    </p:spTree>
    <p:extLst>
      <p:ext uri="{BB962C8B-B14F-4D97-AF65-F5344CB8AC3E}">
        <p14:creationId xmlns:p14="http://schemas.microsoft.com/office/powerpoint/2010/main" val="95112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BC4056-4008-6BA8-959A-32B1C2BCFCA1}"/>
              </a:ext>
            </a:extLst>
          </p:cNvPr>
          <p:cNvSpPr>
            <a:spLocks noGrp="1"/>
          </p:cNvSpPr>
          <p:nvPr>
            <p:ph idx="1"/>
          </p:nvPr>
        </p:nvSpPr>
        <p:spPr>
          <a:xfrm>
            <a:off x="1962416" y="2290814"/>
            <a:ext cx="9163983" cy="3465094"/>
          </a:xfrm>
        </p:spPr>
        <p:txBody>
          <a:bodyPr/>
          <a:lstStyle/>
          <a:p>
            <a:r>
              <a:rPr lang="en-US" dirty="0"/>
              <a:t>Most UI automation testing process will follow the same structure of the test being conducted manually at least once and having some form of documentation written along with the execution.</a:t>
            </a:r>
          </a:p>
          <a:p>
            <a:endParaRPr lang="en-US" dirty="0"/>
          </a:p>
        </p:txBody>
      </p:sp>
      <p:sp>
        <p:nvSpPr>
          <p:cNvPr id="7" name="Title 6">
            <a:extLst>
              <a:ext uri="{FF2B5EF4-FFF2-40B4-BE49-F238E27FC236}">
                <a16:creationId xmlns:a16="http://schemas.microsoft.com/office/drawing/2014/main" id="{1548543F-79FC-C45C-8F39-61F12071E2E1}"/>
              </a:ext>
            </a:extLst>
          </p:cNvPr>
          <p:cNvSpPr>
            <a:spLocks noGrp="1"/>
          </p:cNvSpPr>
          <p:nvPr>
            <p:ph type="title"/>
          </p:nvPr>
        </p:nvSpPr>
        <p:spPr>
          <a:xfrm>
            <a:off x="1962417" y="1208409"/>
            <a:ext cx="9163983" cy="594360"/>
          </a:xfrm>
        </p:spPr>
        <p:txBody>
          <a:bodyPr/>
          <a:lstStyle/>
          <a:p>
            <a:r>
              <a:rPr lang="en-US" dirty="0"/>
              <a:t>Assumptions</a:t>
            </a:r>
          </a:p>
        </p:txBody>
      </p:sp>
    </p:spTree>
    <p:extLst>
      <p:ext uri="{BB962C8B-B14F-4D97-AF65-F5344CB8AC3E}">
        <p14:creationId xmlns:p14="http://schemas.microsoft.com/office/powerpoint/2010/main" val="292841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QVIA_V2.1.0">
  <a:themeElements>
    <a:clrScheme name="IQVIA Master Brand">
      <a:dk1>
        <a:srgbClr val="2B3A42"/>
      </a:dk1>
      <a:lt1>
        <a:srgbClr val="FFFFFF"/>
      </a:lt1>
      <a:dk2>
        <a:srgbClr val="606B71"/>
      </a:dk2>
      <a:lt2>
        <a:srgbClr val="F3F3F3"/>
      </a:lt2>
      <a:accent1>
        <a:srgbClr val="00A3E0"/>
      </a:accent1>
      <a:accent2>
        <a:srgbClr val="005587"/>
      </a:accent2>
      <a:accent3>
        <a:srgbClr val="43B02A"/>
      </a:accent3>
      <a:accent4>
        <a:srgbClr val="027123"/>
      </a:accent4>
      <a:accent5>
        <a:srgbClr val="00BFB3"/>
      </a:accent5>
      <a:accent6>
        <a:srgbClr val="F0B323"/>
      </a:accent6>
      <a:hlink>
        <a:srgbClr val="00A3E0"/>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t" anchorCtr="0"/>
      <a:lstStyle>
        <a:defPPr algn="l">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4" id="{A6DE1258-39A2-2945-9072-8BE7ECCDA81F}" vid="{B8DDE78A-610C-3E43-B28E-6C810C23E004}"/>
    </a:ext>
  </a:extLst>
</a:theme>
</file>

<file path=ppt/theme/theme2.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QVIA">
      <a:dk1>
        <a:srgbClr val="2B3A42"/>
      </a:dk1>
      <a:lt1>
        <a:sysClr val="window" lastClr="FFFFFF"/>
      </a:lt1>
      <a:dk2>
        <a:srgbClr val="005587"/>
      </a:dk2>
      <a:lt2>
        <a:srgbClr val="00A3E0"/>
      </a:lt2>
      <a:accent1>
        <a:srgbClr val="FE8A12"/>
      </a:accent1>
      <a:accent2>
        <a:srgbClr val="43B02A"/>
      </a:accent2>
      <a:accent3>
        <a:srgbClr val="027223"/>
      </a:accent3>
      <a:accent4>
        <a:srgbClr val="00C7B1"/>
      </a:accent4>
      <a:accent5>
        <a:srgbClr val="FFD100"/>
      </a:accent5>
      <a:accent6>
        <a:srgbClr val="3F5765"/>
      </a:accent6>
      <a:hlink>
        <a:srgbClr val="2B3A42"/>
      </a:hlink>
      <a:folHlink>
        <a:srgbClr val="0055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511</TotalTime>
  <Words>950</Words>
  <Application>Microsoft Office PowerPoint</Application>
  <PresentationFormat>Widescreen</PresentationFormat>
  <Paragraphs>67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Georgia</vt:lpstr>
      <vt:lpstr>System Font Regular</vt:lpstr>
      <vt:lpstr>Wingdings</vt:lpstr>
      <vt:lpstr>IQVIA_V2.1.0</vt:lpstr>
      <vt:lpstr>PlaybackGPT</vt:lpstr>
      <vt:lpstr>How does it work?</vt:lpstr>
      <vt:lpstr>Proposed methodology</vt:lpstr>
      <vt:lpstr>A simple flow chart</vt:lpstr>
      <vt:lpstr>GPT Requirements</vt:lpstr>
      <vt:lpstr>How can it help?</vt:lpstr>
      <vt:lpstr>Some stats</vt:lpstr>
      <vt:lpstr>What would a scaled (Future) version look like?</vt:lpstr>
      <vt:lpstr>Assumptions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Aby</dc:creator>
  <cp:lastModifiedBy>George, Aby</cp:lastModifiedBy>
  <cp:revision>17</cp:revision>
  <cp:lastPrinted>2019-08-20T20:33:24Z</cp:lastPrinted>
  <dcterms:created xsi:type="dcterms:W3CDTF">2023-10-26T13:08:18Z</dcterms:created>
  <dcterms:modified xsi:type="dcterms:W3CDTF">2023-11-21T10:08:29Z</dcterms:modified>
</cp:coreProperties>
</file>