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0FA3-A9CB-6138-EF88-7B44061C1D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2DD9AF-2C23-EB4D-717F-6B4F0106C0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C37888-FE84-8B52-705E-F7D3AAC7B159}"/>
              </a:ext>
            </a:extLst>
          </p:cNvPr>
          <p:cNvSpPr>
            <a:spLocks noGrp="1"/>
          </p:cNvSpPr>
          <p:nvPr>
            <p:ph type="dt" sz="half" idx="10"/>
          </p:nvPr>
        </p:nvSpPr>
        <p:spPr/>
        <p:txBody>
          <a:bodyPr/>
          <a:lstStyle/>
          <a:p>
            <a:fld id="{B0D8FE7D-1B7D-4F64-9A61-BC4E7F9D9BA8}" type="datetimeFigureOut">
              <a:rPr lang="en-US" smtClean="0"/>
              <a:t>11/15/2023</a:t>
            </a:fld>
            <a:endParaRPr lang="en-US"/>
          </a:p>
        </p:txBody>
      </p:sp>
      <p:sp>
        <p:nvSpPr>
          <p:cNvPr id="5" name="Footer Placeholder 4">
            <a:extLst>
              <a:ext uri="{FF2B5EF4-FFF2-40B4-BE49-F238E27FC236}">
                <a16:creationId xmlns:a16="http://schemas.microsoft.com/office/drawing/2014/main" id="{E1A2F975-AD94-C9A2-CCE8-3C08BA4F1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53352-C8F6-5968-F85A-B1DA14426A28}"/>
              </a:ext>
            </a:extLst>
          </p:cNvPr>
          <p:cNvSpPr>
            <a:spLocks noGrp="1"/>
          </p:cNvSpPr>
          <p:nvPr>
            <p:ph type="sldNum" sz="quarter" idx="12"/>
          </p:nvPr>
        </p:nvSpPr>
        <p:spPr/>
        <p:txBody>
          <a:bodyPr/>
          <a:lstStyle/>
          <a:p>
            <a:fld id="{0A576EAE-BE0D-48C0-BC58-366ED3EB5064}" type="slidenum">
              <a:rPr lang="en-US" smtClean="0"/>
              <a:t>‹#›</a:t>
            </a:fld>
            <a:endParaRPr lang="en-US"/>
          </a:p>
        </p:txBody>
      </p:sp>
    </p:spTree>
    <p:extLst>
      <p:ext uri="{BB962C8B-B14F-4D97-AF65-F5344CB8AC3E}">
        <p14:creationId xmlns:p14="http://schemas.microsoft.com/office/powerpoint/2010/main" val="3106872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D657-1CD7-6B1F-EA92-1A2DAE2FDA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59DDA-87E3-C89B-05DD-FE24F74512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C5C72-4139-0E09-A8FB-EC7FDD66F295}"/>
              </a:ext>
            </a:extLst>
          </p:cNvPr>
          <p:cNvSpPr>
            <a:spLocks noGrp="1"/>
          </p:cNvSpPr>
          <p:nvPr>
            <p:ph type="dt" sz="half" idx="10"/>
          </p:nvPr>
        </p:nvSpPr>
        <p:spPr/>
        <p:txBody>
          <a:bodyPr/>
          <a:lstStyle/>
          <a:p>
            <a:fld id="{B0D8FE7D-1B7D-4F64-9A61-BC4E7F9D9BA8}" type="datetimeFigureOut">
              <a:rPr lang="en-US" smtClean="0"/>
              <a:t>11/15/2023</a:t>
            </a:fld>
            <a:endParaRPr lang="en-US"/>
          </a:p>
        </p:txBody>
      </p:sp>
      <p:sp>
        <p:nvSpPr>
          <p:cNvPr id="5" name="Footer Placeholder 4">
            <a:extLst>
              <a:ext uri="{FF2B5EF4-FFF2-40B4-BE49-F238E27FC236}">
                <a16:creationId xmlns:a16="http://schemas.microsoft.com/office/drawing/2014/main" id="{A0C06531-7123-501C-C4E9-11B010620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CF9BE-4C5E-8563-19A6-CD9C52C607D8}"/>
              </a:ext>
            </a:extLst>
          </p:cNvPr>
          <p:cNvSpPr>
            <a:spLocks noGrp="1"/>
          </p:cNvSpPr>
          <p:nvPr>
            <p:ph type="sldNum" sz="quarter" idx="12"/>
          </p:nvPr>
        </p:nvSpPr>
        <p:spPr/>
        <p:txBody>
          <a:bodyPr/>
          <a:lstStyle/>
          <a:p>
            <a:fld id="{0A576EAE-BE0D-48C0-BC58-366ED3EB5064}" type="slidenum">
              <a:rPr lang="en-US" smtClean="0"/>
              <a:t>‹#›</a:t>
            </a:fld>
            <a:endParaRPr lang="en-US"/>
          </a:p>
        </p:txBody>
      </p:sp>
    </p:spTree>
    <p:extLst>
      <p:ext uri="{BB962C8B-B14F-4D97-AF65-F5344CB8AC3E}">
        <p14:creationId xmlns:p14="http://schemas.microsoft.com/office/powerpoint/2010/main" val="141100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5A68EF-58BE-7CD1-0DB6-866B4B096D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B06778-A713-4D97-0B17-CE4CD55E32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D0395-A67C-DAF2-3E57-E1593D6F0A33}"/>
              </a:ext>
            </a:extLst>
          </p:cNvPr>
          <p:cNvSpPr>
            <a:spLocks noGrp="1"/>
          </p:cNvSpPr>
          <p:nvPr>
            <p:ph type="dt" sz="half" idx="10"/>
          </p:nvPr>
        </p:nvSpPr>
        <p:spPr/>
        <p:txBody>
          <a:bodyPr/>
          <a:lstStyle/>
          <a:p>
            <a:fld id="{B0D8FE7D-1B7D-4F64-9A61-BC4E7F9D9BA8}" type="datetimeFigureOut">
              <a:rPr lang="en-US" smtClean="0"/>
              <a:t>11/15/2023</a:t>
            </a:fld>
            <a:endParaRPr lang="en-US"/>
          </a:p>
        </p:txBody>
      </p:sp>
      <p:sp>
        <p:nvSpPr>
          <p:cNvPr id="5" name="Footer Placeholder 4">
            <a:extLst>
              <a:ext uri="{FF2B5EF4-FFF2-40B4-BE49-F238E27FC236}">
                <a16:creationId xmlns:a16="http://schemas.microsoft.com/office/drawing/2014/main" id="{1D16E7DE-672C-2AF5-64F4-EB8C8CEBA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2C991-A8EA-4C17-F1D3-C563820D053E}"/>
              </a:ext>
            </a:extLst>
          </p:cNvPr>
          <p:cNvSpPr>
            <a:spLocks noGrp="1"/>
          </p:cNvSpPr>
          <p:nvPr>
            <p:ph type="sldNum" sz="quarter" idx="12"/>
          </p:nvPr>
        </p:nvSpPr>
        <p:spPr/>
        <p:txBody>
          <a:bodyPr/>
          <a:lstStyle/>
          <a:p>
            <a:fld id="{0A576EAE-BE0D-48C0-BC58-366ED3EB5064}" type="slidenum">
              <a:rPr lang="en-US" smtClean="0"/>
              <a:t>‹#›</a:t>
            </a:fld>
            <a:endParaRPr lang="en-US"/>
          </a:p>
        </p:txBody>
      </p:sp>
    </p:spTree>
    <p:extLst>
      <p:ext uri="{BB962C8B-B14F-4D97-AF65-F5344CB8AC3E}">
        <p14:creationId xmlns:p14="http://schemas.microsoft.com/office/powerpoint/2010/main" val="144341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5F63-F577-5C35-5C6F-98E9314BE8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CCD54F-A21E-6DC6-434A-B7C98A0127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39609-25F5-DCE5-2C2F-284E7AAB31A0}"/>
              </a:ext>
            </a:extLst>
          </p:cNvPr>
          <p:cNvSpPr>
            <a:spLocks noGrp="1"/>
          </p:cNvSpPr>
          <p:nvPr>
            <p:ph type="dt" sz="half" idx="10"/>
          </p:nvPr>
        </p:nvSpPr>
        <p:spPr/>
        <p:txBody>
          <a:bodyPr/>
          <a:lstStyle/>
          <a:p>
            <a:fld id="{B0D8FE7D-1B7D-4F64-9A61-BC4E7F9D9BA8}" type="datetimeFigureOut">
              <a:rPr lang="en-US" smtClean="0"/>
              <a:t>11/15/2023</a:t>
            </a:fld>
            <a:endParaRPr lang="en-US"/>
          </a:p>
        </p:txBody>
      </p:sp>
      <p:sp>
        <p:nvSpPr>
          <p:cNvPr id="5" name="Footer Placeholder 4">
            <a:extLst>
              <a:ext uri="{FF2B5EF4-FFF2-40B4-BE49-F238E27FC236}">
                <a16:creationId xmlns:a16="http://schemas.microsoft.com/office/drawing/2014/main" id="{41302615-CE9E-EAB2-EBDE-B5ED5BEC9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D5794-E3CE-2B36-9091-154BCD7A8140}"/>
              </a:ext>
            </a:extLst>
          </p:cNvPr>
          <p:cNvSpPr>
            <a:spLocks noGrp="1"/>
          </p:cNvSpPr>
          <p:nvPr>
            <p:ph type="sldNum" sz="quarter" idx="12"/>
          </p:nvPr>
        </p:nvSpPr>
        <p:spPr/>
        <p:txBody>
          <a:bodyPr/>
          <a:lstStyle/>
          <a:p>
            <a:fld id="{0A576EAE-BE0D-48C0-BC58-366ED3EB5064}" type="slidenum">
              <a:rPr lang="en-US" smtClean="0"/>
              <a:t>‹#›</a:t>
            </a:fld>
            <a:endParaRPr lang="en-US"/>
          </a:p>
        </p:txBody>
      </p:sp>
    </p:spTree>
    <p:extLst>
      <p:ext uri="{BB962C8B-B14F-4D97-AF65-F5344CB8AC3E}">
        <p14:creationId xmlns:p14="http://schemas.microsoft.com/office/powerpoint/2010/main" val="366863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AB27-90F5-2253-2B53-88E710E674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9ED5EF-7478-83D9-8DB5-2D318D7254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89F647-AEC7-B171-80B5-926D0EB5A65D}"/>
              </a:ext>
            </a:extLst>
          </p:cNvPr>
          <p:cNvSpPr>
            <a:spLocks noGrp="1"/>
          </p:cNvSpPr>
          <p:nvPr>
            <p:ph type="dt" sz="half" idx="10"/>
          </p:nvPr>
        </p:nvSpPr>
        <p:spPr/>
        <p:txBody>
          <a:bodyPr/>
          <a:lstStyle/>
          <a:p>
            <a:fld id="{B0D8FE7D-1B7D-4F64-9A61-BC4E7F9D9BA8}" type="datetimeFigureOut">
              <a:rPr lang="en-US" smtClean="0"/>
              <a:t>11/15/2023</a:t>
            </a:fld>
            <a:endParaRPr lang="en-US"/>
          </a:p>
        </p:txBody>
      </p:sp>
      <p:sp>
        <p:nvSpPr>
          <p:cNvPr id="5" name="Footer Placeholder 4">
            <a:extLst>
              <a:ext uri="{FF2B5EF4-FFF2-40B4-BE49-F238E27FC236}">
                <a16:creationId xmlns:a16="http://schemas.microsoft.com/office/drawing/2014/main" id="{50ECB6B4-8434-D8FB-A1F9-A58630196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10146-137D-93D0-7454-FCA6F4BC67A9}"/>
              </a:ext>
            </a:extLst>
          </p:cNvPr>
          <p:cNvSpPr>
            <a:spLocks noGrp="1"/>
          </p:cNvSpPr>
          <p:nvPr>
            <p:ph type="sldNum" sz="quarter" idx="12"/>
          </p:nvPr>
        </p:nvSpPr>
        <p:spPr/>
        <p:txBody>
          <a:bodyPr/>
          <a:lstStyle/>
          <a:p>
            <a:fld id="{0A576EAE-BE0D-48C0-BC58-366ED3EB5064}" type="slidenum">
              <a:rPr lang="en-US" smtClean="0"/>
              <a:t>‹#›</a:t>
            </a:fld>
            <a:endParaRPr lang="en-US"/>
          </a:p>
        </p:txBody>
      </p:sp>
    </p:spTree>
    <p:extLst>
      <p:ext uri="{BB962C8B-B14F-4D97-AF65-F5344CB8AC3E}">
        <p14:creationId xmlns:p14="http://schemas.microsoft.com/office/powerpoint/2010/main" val="210609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87DE-60FD-98C8-F951-E2E3107E7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EE9D9E-7C68-4AE2-ABD4-9B68C126FE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8CD822-5BF2-EFB1-24EF-49B15A5746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3C210F-9243-4194-35CC-BFBF59E5CC8A}"/>
              </a:ext>
            </a:extLst>
          </p:cNvPr>
          <p:cNvSpPr>
            <a:spLocks noGrp="1"/>
          </p:cNvSpPr>
          <p:nvPr>
            <p:ph type="dt" sz="half" idx="10"/>
          </p:nvPr>
        </p:nvSpPr>
        <p:spPr/>
        <p:txBody>
          <a:bodyPr/>
          <a:lstStyle/>
          <a:p>
            <a:fld id="{B0D8FE7D-1B7D-4F64-9A61-BC4E7F9D9BA8}" type="datetimeFigureOut">
              <a:rPr lang="en-US" smtClean="0"/>
              <a:t>11/15/2023</a:t>
            </a:fld>
            <a:endParaRPr lang="en-US"/>
          </a:p>
        </p:txBody>
      </p:sp>
      <p:sp>
        <p:nvSpPr>
          <p:cNvPr id="6" name="Footer Placeholder 5">
            <a:extLst>
              <a:ext uri="{FF2B5EF4-FFF2-40B4-BE49-F238E27FC236}">
                <a16:creationId xmlns:a16="http://schemas.microsoft.com/office/drawing/2014/main" id="{F82B3D61-36A4-80FA-8281-B8541755AC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9F7985-3D2F-ED75-537F-119EB072AE9E}"/>
              </a:ext>
            </a:extLst>
          </p:cNvPr>
          <p:cNvSpPr>
            <a:spLocks noGrp="1"/>
          </p:cNvSpPr>
          <p:nvPr>
            <p:ph type="sldNum" sz="quarter" idx="12"/>
          </p:nvPr>
        </p:nvSpPr>
        <p:spPr/>
        <p:txBody>
          <a:bodyPr/>
          <a:lstStyle/>
          <a:p>
            <a:fld id="{0A576EAE-BE0D-48C0-BC58-366ED3EB5064}" type="slidenum">
              <a:rPr lang="en-US" smtClean="0"/>
              <a:t>‹#›</a:t>
            </a:fld>
            <a:endParaRPr lang="en-US"/>
          </a:p>
        </p:txBody>
      </p:sp>
    </p:spTree>
    <p:extLst>
      <p:ext uri="{BB962C8B-B14F-4D97-AF65-F5344CB8AC3E}">
        <p14:creationId xmlns:p14="http://schemas.microsoft.com/office/powerpoint/2010/main" val="82927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9E0A-2A75-BBBA-81C4-C8BB1CF198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CAC334-483A-F44E-4D47-27F50C074E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567847-1EB1-CB4F-9FA4-3EEDB7C5A3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411529-9CF8-30DF-A905-9F9F0F0560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402D8C-EB1B-B796-81CF-9D13721C7C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DE4C24-D1CF-B3F8-214B-F899BFD7A515}"/>
              </a:ext>
            </a:extLst>
          </p:cNvPr>
          <p:cNvSpPr>
            <a:spLocks noGrp="1"/>
          </p:cNvSpPr>
          <p:nvPr>
            <p:ph type="dt" sz="half" idx="10"/>
          </p:nvPr>
        </p:nvSpPr>
        <p:spPr/>
        <p:txBody>
          <a:bodyPr/>
          <a:lstStyle/>
          <a:p>
            <a:fld id="{B0D8FE7D-1B7D-4F64-9A61-BC4E7F9D9BA8}" type="datetimeFigureOut">
              <a:rPr lang="en-US" smtClean="0"/>
              <a:t>11/15/2023</a:t>
            </a:fld>
            <a:endParaRPr lang="en-US"/>
          </a:p>
        </p:txBody>
      </p:sp>
      <p:sp>
        <p:nvSpPr>
          <p:cNvPr id="8" name="Footer Placeholder 7">
            <a:extLst>
              <a:ext uri="{FF2B5EF4-FFF2-40B4-BE49-F238E27FC236}">
                <a16:creationId xmlns:a16="http://schemas.microsoft.com/office/drawing/2014/main" id="{62ACB374-4894-EE0E-3661-72531BDB05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B7BBE5-1ED0-546B-4972-1DCAFAE589CC}"/>
              </a:ext>
            </a:extLst>
          </p:cNvPr>
          <p:cNvSpPr>
            <a:spLocks noGrp="1"/>
          </p:cNvSpPr>
          <p:nvPr>
            <p:ph type="sldNum" sz="quarter" idx="12"/>
          </p:nvPr>
        </p:nvSpPr>
        <p:spPr/>
        <p:txBody>
          <a:bodyPr/>
          <a:lstStyle/>
          <a:p>
            <a:fld id="{0A576EAE-BE0D-48C0-BC58-366ED3EB5064}" type="slidenum">
              <a:rPr lang="en-US" smtClean="0"/>
              <a:t>‹#›</a:t>
            </a:fld>
            <a:endParaRPr lang="en-US"/>
          </a:p>
        </p:txBody>
      </p:sp>
    </p:spTree>
    <p:extLst>
      <p:ext uri="{BB962C8B-B14F-4D97-AF65-F5344CB8AC3E}">
        <p14:creationId xmlns:p14="http://schemas.microsoft.com/office/powerpoint/2010/main" val="1075870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8A87-E165-71E7-26F6-C86E76A30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38EC9E-EA28-EB04-1331-023361C2180F}"/>
              </a:ext>
            </a:extLst>
          </p:cNvPr>
          <p:cNvSpPr>
            <a:spLocks noGrp="1"/>
          </p:cNvSpPr>
          <p:nvPr>
            <p:ph type="dt" sz="half" idx="10"/>
          </p:nvPr>
        </p:nvSpPr>
        <p:spPr/>
        <p:txBody>
          <a:bodyPr/>
          <a:lstStyle/>
          <a:p>
            <a:fld id="{B0D8FE7D-1B7D-4F64-9A61-BC4E7F9D9BA8}" type="datetimeFigureOut">
              <a:rPr lang="en-US" smtClean="0"/>
              <a:t>11/15/2023</a:t>
            </a:fld>
            <a:endParaRPr lang="en-US"/>
          </a:p>
        </p:txBody>
      </p:sp>
      <p:sp>
        <p:nvSpPr>
          <p:cNvPr id="4" name="Footer Placeholder 3">
            <a:extLst>
              <a:ext uri="{FF2B5EF4-FFF2-40B4-BE49-F238E27FC236}">
                <a16:creationId xmlns:a16="http://schemas.microsoft.com/office/drawing/2014/main" id="{D39D909B-A5BB-A65E-B2CC-E5F44DF5FD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3149D4-B5AA-D213-A02B-C7FCD325605F}"/>
              </a:ext>
            </a:extLst>
          </p:cNvPr>
          <p:cNvSpPr>
            <a:spLocks noGrp="1"/>
          </p:cNvSpPr>
          <p:nvPr>
            <p:ph type="sldNum" sz="quarter" idx="12"/>
          </p:nvPr>
        </p:nvSpPr>
        <p:spPr/>
        <p:txBody>
          <a:bodyPr/>
          <a:lstStyle/>
          <a:p>
            <a:fld id="{0A576EAE-BE0D-48C0-BC58-366ED3EB5064}" type="slidenum">
              <a:rPr lang="en-US" smtClean="0"/>
              <a:t>‹#›</a:t>
            </a:fld>
            <a:endParaRPr lang="en-US"/>
          </a:p>
        </p:txBody>
      </p:sp>
    </p:spTree>
    <p:extLst>
      <p:ext uri="{BB962C8B-B14F-4D97-AF65-F5344CB8AC3E}">
        <p14:creationId xmlns:p14="http://schemas.microsoft.com/office/powerpoint/2010/main" val="215652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7097A7-A640-6CB0-6D75-6CCD040FCC8B}"/>
              </a:ext>
            </a:extLst>
          </p:cNvPr>
          <p:cNvSpPr>
            <a:spLocks noGrp="1"/>
          </p:cNvSpPr>
          <p:nvPr>
            <p:ph type="dt" sz="half" idx="10"/>
          </p:nvPr>
        </p:nvSpPr>
        <p:spPr/>
        <p:txBody>
          <a:bodyPr/>
          <a:lstStyle/>
          <a:p>
            <a:fld id="{B0D8FE7D-1B7D-4F64-9A61-BC4E7F9D9BA8}" type="datetimeFigureOut">
              <a:rPr lang="en-US" smtClean="0"/>
              <a:t>11/15/2023</a:t>
            </a:fld>
            <a:endParaRPr lang="en-US"/>
          </a:p>
        </p:txBody>
      </p:sp>
      <p:sp>
        <p:nvSpPr>
          <p:cNvPr id="3" name="Footer Placeholder 2">
            <a:extLst>
              <a:ext uri="{FF2B5EF4-FFF2-40B4-BE49-F238E27FC236}">
                <a16:creationId xmlns:a16="http://schemas.microsoft.com/office/drawing/2014/main" id="{DAAE457F-4BDD-11DA-74B6-A4EB1D3CA0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9A45B2-D68A-6600-0423-C90F4A44D63A}"/>
              </a:ext>
            </a:extLst>
          </p:cNvPr>
          <p:cNvSpPr>
            <a:spLocks noGrp="1"/>
          </p:cNvSpPr>
          <p:nvPr>
            <p:ph type="sldNum" sz="quarter" idx="12"/>
          </p:nvPr>
        </p:nvSpPr>
        <p:spPr/>
        <p:txBody>
          <a:bodyPr/>
          <a:lstStyle/>
          <a:p>
            <a:fld id="{0A576EAE-BE0D-48C0-BC58-366ED3EB5064}" type="slidenum">
              <a:rPr lang="en-US" smtClean="0"/>
              <a:t>‹#›</a:t>
            </a:fld>
            <a:endParaRPr lang="en-US"/>
          </a:p>
        </p:txBody>
      </p:sp>
    </p:spTree>
    <p:extLst>
      <p:ext uri="{BB962C8B-B14F-4D97-AF65-F5344CB8AC3E}">
        <p14:creationId xmlns:p14="http://schemas.microsoft.com/office/powerpoint/2010/main" val="79635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21F8-695D-A20F-9173-5EEF078575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6DE5D4-43E6-E724-4F38-B87612D367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77B896-C8E4-741C-3123-08C9C9FF3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AB59A9-2DF5-8169-7DBC-7246102B693C}"/>
              </a:ext>
            </a:extLst>
          </p:cNvPr>
          <p:cNvSpPr>
            <a:spLocks noGrp="1"/>
          </p:cNvSpPr>
          <p:nvPr>
            <p:ph type="dt" sz="half" idx="10"/>
          </p:nvPr>
        </p:nvSpPr>
        <p:spPr/>
        <p:txBody>
          <a:bodyPr/>
          <a:lstStyle/>
          <a:p>
            <a:fld id="{B0D8FE7D-1B7D-4F64-9A61-BC4E7F9D9BA8}" type="datetimeFigureOut">
              <a:rPr lang="en-US" smtClean="0"/>
              <a:t>11/15/2023</a:t>
            </a:fld>
            <a:endParaRPr lang="en-US"/>
          </a:p>
        </p:txBody>
      </p:sp>
      <p:sp>
        <p:nvSpPr>
          <p:cNvPr id="6" name="Footer Placeholder 5">
            <a:extLst>
              <a:ext uri="{FF2B5EF4-FFF2-40B4-BE49-F238E27FC236}">
                <a16:creationId xmlns:a16="http://schemas.microsoft.com/office/drawing/2014/main" id="{6EA98E98-1E61-C42B-8C1C-27AF10BD5E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319FAB-C7A4-96B2-9D5F-34ED9267800C}"/>
              </a:ext>
            </a:extLst>
          </p:cNvPr>
          <p:cNvSpPr>
            <a:spLocks noGrp="1"/>
          </p:cNvSpPr>
          <p:nvPr>
            <p:ph type="sldNum" sz="quarter" idx="12"/>
          </p:nvPr>
        </p:nvSpPr>
        <p:spPr/>
        <p:txBody>
          <a:bodyPr/>
          <a:lstStyle/>
          <a:p>
            <a:fld id="{0A576EAE-BE0D-48C0-BC58-366ED3EB5064}" type="slidenum">
              <a:rPr lang="en-US" smtClean="0"/>
              <a:t>‹#›</a:t>
            </a:fld>
            <a:endParaRPr lang="en-US"/>
          </a:p>
        </p:txBody>
      </p:sp>
    </p:spTree>
    <p:extLst>
      <p:ext uri="{BB962C8B-B14F-4D97-AF65-F5344CB8AC3E}">
        <p14:creationId xmlns:p14="http://schemas.microsoft.com/office/powerpoint/2010/main" val="140890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D325-0997-9AC7-0A98-05167696B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0D10CD-49F9-4DBD-DFCB-4DA1406C1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80B7F7-96B0-D907-ED90-5012F2E54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36DA04-B4A7-C759-4105-77AD966D0AA9}"/>
              </a:ext>
            </a:extLst>
          </p:cNvPr>
          <p:cNvSpPr>
            <a:spLocks noGrp="1"/>
          </p:cNvSpPr>
          <p:nvPr>
            <p:ph type="dt" sz="half" idx="10"/>
          </p:nvPr>
        </p:nvSpPr>
        <p:spPr/>
        <p:txBody>
          <a:bodyPr/>
          <a:lstStyle/>
          <a:p>
            <a:fld id="{B0D8FE7D-1B7D-4F64-9A61-BC4E7F9D9BA8}" type="datetimeFigureOut">
              <a:rPr lang="en-US" smtClean="0"/>
              <a:t>11/15/2023</a:t>
            </a:fld>
            <a:endParaRPr lang="en-US"/>
          </a:p>
        </p:txBody>
      </p:sp>
      <p:sp>
        <p:nvSpPr>
          <p:cNvPr id="6" name="Footer Placeholder 5">
            <a:extLst>
              <a:ext uri="{FF2B5EF4-FFF2-40B4-BE49-F238E27FC236}">
                <a16:creationId xmlns:a16="http://schemas.microsoft.com/office/drawing/2014/main" id="{79B946F0-2A86-8B73-8B6D-D6790C5855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F18BF6-4F95-2A3D-47EF-FB23DA35AE5C}"/>
              </a:ext>
            </a:extLst>
          </p:cNvPr>
          <p:cNvSpPr>
            <a:spLocks noGrp="1"/>
          </p:cNvSpPr>
          <p:nvPr>
            <p:ph type="sldNum" sz="quarter" idx="12"/>
          </p:nvPr>
        </p:nvSpPr>
        <p:spPr/>
        <p:txBody>
          <a:bodyPr/>
          <a:lstStyle/>
          <a:p>
            <a:fld id="{0A576EAE-BE0D-48C0-BC58-366ED3EB5064}" type="slidenum">
              <a:rPr lang="en-US" smtClean="0"/>
              <a:t>‹#›</a:t>
            </a:fld>
            <a:endParaRPr lang="en-US"/>
          </a:p>
        </p:txBody>
      </p:sp>
    </p:spTree>
    <p:extLst>
      <p:ext uri="{BB962C8B-B14F-4D97-AF65-F5344CB8AC3E}">
        <p14:creationId xmlns:p14="http://schemas.microsoft.com/office/powerpoint/2010/main" val="3471359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7EC4EE-12E3-CF35-1694-83C5BF160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80E9CE-EDF1-8F7F-A66F-F7CD64C2F6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A3C4F-3009-B84B-1077-115AB66EE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8FE7D-1B7D-4F64-9A61-BC4E7F9D9BA8}" type="datetimeFigureOut">
              <a:rPr lang="en-US" smtClean="0"/>
              <a:t>11/15/2023</a:t>
            </a:fld>
            <a:endParaRPr lang="en-US"/>
          </a:p>
        </p:txBody>
      </p:sp>
      <p:sp>
        <p:nvSpPr>
          <p:cNvPr id="5" name="Footer Placeholder 4">
            <a:extLst>
              <a:ext uri="{FF2B5EF4-FFF2-40B4-BE49-F238E27FC236}">
                <a16:creationId xmlns:a16="http://schemas.microsoft.com/office/drawing/2014/main" id="{3EB6D622-3B4B-0CE6-7F20-5926CAF30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8DDE96-5450-7A4A-4CF6-AD505F7FA1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76EAE-BE0D-48C0-BC58-366ED3EB5064}" type="slidenum">
              <a:rPr lang="en-US" smtClean="0"/>
              <a:t>‹#›</a:t>
            </a:fld>
            <a:endParaRPr lang="en-US"/>
          </a:p>
        </p:txBody>
      </p:sp>
    </p:spTree>
    <p:extLst>
      <p:ext uri="{BB962C8B-B14F-4D97-AF65-F5344CB8AC3E}">
        <p14:creationId xmlns:p14="http://schemas.microsoft.com/office/powerpoint/2010/main" val="2687004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program&#10;&#10;Description automatically generated">
            <a:extLst>
              <a:ext uri="{FF2B5EF4-FFF2-40B4-BE49-F238E27FC236}">
                <a16:creationId xmlns:a16="http://schemas.microsoft.com/office/drawing/2014/main" id="{7567922C-9DB8-176F-3019-C33C03F68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45" y="1660634"/>
            <a:ext cx="11894310" cy="5171089"/>
          </a:xfrm>
          <a:prstGeom prst="rect">
            <a:avLst/>
          </a:prstGeom>
        </p:spPr>
      </p:pic>
      <p:sp>
        <p:nvSpPr>
          <p:cNvPr id="6" name="TextBox 5">
            <a:extLst>
              <a:ext uri="{FF2B5EF4-FFF2-40B4-BE49-F238E27FC236}">
                <a16:creationId xmlns:a16="http://schemas.microsoft.com/office/drawing/2014/main" id="{A2BACDD6-48E1-95AB-81E9-8B31E8DEC94E}"/>
              </a:ext>
            </a:extLst>
          </p:cNvPr>
          <p:cNvSpPr txBox="1"/>
          <p:nvPr/>
        </p:nvSpPr>
        <p:spPr>
          <a:xfrm flipH="1">
            <a:off x="8491510" y="5281449"/>
            <a:ext cx="3510451" cy="923330"/>
          </a:xfrm>
          <a:prstGeom prst="rect">
            <a:avLst/>
          </a:prstGeom>
          <a:noFill/>
        </p:spPr>
        <p:txBody>
          <a:bodyPr wrap="square" rtlCol="0">
            <a:spAutoFit/>
          </a:bodyPr>
          <a:lstStyle/>
          <a:p>
            <a:r>
              <a:rPr lang="en-US" dirty="0">
                <a:solidFill>
                  <a:schemeClr val="bg1"/>
                </a:solidFill>
              </a:rPr>
              <a:t>GPT generated output – (PAF Code) in the correct format with unique and appropriate names and labels.</a:t>
            </a:r>
          </a:p>
        </p:txBody>
      </p:sp>
      <p:cxnSp>
        <p:nvCxnSpPr>
          <p:cNvPr id="8" name="Straight Arrow Connector 7">
            <a:extLst>
              <a:ext uri="{FF2B5EF4-FFF2-40B4-BE49-F238E27FC236}">
                <a16:creationId xmlns:a16="http://schemas.microsoft.com/office/drawing/2014/main" id="{8B90D0D4-246B-CFF0-A5FA-D8A29CAD8971}"/>
              </a:ext>
            </a:extLst>
          </p:cNvPr>
          <p:cNvCxnSpPr>
            <a:cxnSpLocks/>
          </p:cNvCxnSpPr>
          <p:nvPr/>
        </p:nvCxnSpPr>
        <p:spPr>
          <a:xfrm flipH="1">
            <a:off x="7449292" y="5743114"/>
            <a:ext cx="1042218" cy="0"/>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A3A7841A-C667-3ED5-60D1-0EA2B1BD9E2B}"/>
              </a:ext>
            </a:extLst>
          </p:cNvPr>
          <p:cNvSpPr txBox="1"/>
          <p:nvPr/>
        </p:nvSpPr>
        <p:spPr>
          <a:xfrm>
            <a:off x="148845" y="147148"/>
            <a:ext cx="1162714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Here, GPT generates PAF code in the correct format referring to the user manual. It automatically generates unique and appropriate id’s, names, labels, etc., based on the context. </a:t>
            </a:r>
          </a:p>
          <a:p>
            <a:pPr marL="285750" indent="-285750">
              <a:buFont typeface="Arial" panose="020B0604020202020204" pitchFamily="34" charset="0"/>
              <a:buChar char="•"/>
            </a:pPr>
            <a:r>
              <a:rPr lang="en-US" dirty="0"/>
              <a:t>Here the input is a combination of UI locators and natural language input.</a:t>
            </a:r>
          </a:p>
          <a:p>
            <a:pPr marL="285750" indent="-285750">
              <a:buFont typeface="Arial" panose="020B0604020202020204" pitchFamily="34" charset="0"/>
              <a:buChar char="•"/>
            </a:pPr>
            <a:r>
              <a:rPr lang="en-US" dirty="0"/>
              <a:t>In the next slide, we can look at how we can automatically acquire the UI locators some of the natural language input.</a:t>
            </a:r>
          </a:p>
        </p:txBody>
      </p:sp>
      <p:sp>
        <p:nvSpPr>
          <p:cNvPr id="15" name="TextBox 14">
            <a:extLst>
              <a:ext uri="{FF2B5EF4-FFF2-40B4-BE49-F238E27FC236}">
                <a16:creationId xmlns:a16="http://schemas.microsoft.com/office/drawing/2014/main" id="{A7A1735A-1353-9E60-C07E-2E10455CE178}"/>
              </a:ext>
            </a:extLst>
          </p:cNvPr>
          <p:cNvSpPr txBox="1"/>
          <p:nvPr/>
        </p:nvSpPr>
        <p:spPr>
          <a:xfrm flipH="1">
            <a:off x="8491510" y="1693528"/>
            <a:ext cx="3384332" cy="584775"/>
          </a:xfrm>
          <a:prstGeom prst="rect">
            <a:avLst/>
          </a:prstGeom>
          <a:noFill/>
        </p:spPr>
        <p:txBody>
          <a:bodyPr wrap="square" rtlCol="0">
            <a:spAutoFit/>
          </a:bodyPr>
          <a:lstStyle/>
          <a:p>
            <a:r>
              <a:rPr lang="en-US" sz="1600" dirty="0">
                <a:solidFill>
                  <a:schemeClr val="bg1"/>
                </a:solidFill>
              </a:rPr>
              <a:t>Some crude input consisting of UI locators and natural language.</a:t>
            </a:r>
          </a:p>
        </p:txBody>
      </p:sp>
      <p:cxnSp>
        <p:nvCxnSpPr>
          <p:cNvPr id="17" name="Straight Arrow Connector 16">
            <a:extLst>
              <a:ext uri="{FF2B5EF4-FFF2-40B4-BE49-F238E27FC236}">
                <a16:creationId xmlns:a16="http://schemas.microsoft.com/office/drawing/2014/main" id="{D890309A-1D1C-6C21-AE19-6DE0BF4D0679}"/>
              </a:ext>
            </a:extLst>
          </p:cNvPr>
          <p:cNvCxnSpPr>
            <a:cxnSpLocks/>
          </p:cNvCxnSpPr>
          <p:nvPr/>
        </p:nvCxnSpPr>
        <p:spPr>
          <a:xfrm>
            <a:off x="9028386" y="2278303"/>
            <a:ext cx="0" cy="3832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37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A57F7950-4964-D546-4BE3-38019C7DC8CD}"/>
              </a:ext>
            </a:extLst>
          </p:cNvPr>
          <p:cNvPicPr>
            <a:picLocks noChangeAspect="1"/>
          </p:cNvPicPr>
          <p:nvPr/>
        </p:nvPicPr>
        <p:blipFill rotWithShape="1">
          <a:blip r:embed="rId2">
            <a:extLst>
              <a:ext uri="{28A0092B-C50C-407E-A947-70E740481C1C}">
                <a14:useLocalDpi xmlns:a14="http://schemas.microsoft.com/office/drawing/2010/main" val="0"/>
              </a:ext>
            </a:extLst>
          </a:blip>
          <a:srcRect b="7296"/>
          <a:stretch/>
        </p:blipFill>
        <p:spPr>
          <a:xfrm>
            <a:off x="333026" y="2328041"/>
            <a:ext cx="11525948" cy="4540469"/>
          </a:xfrm>
          <a:prstGeom prst="rect">
            <a:avLst/>
          </a:prstGeom>
        </p:spPr>
      </p:pic>
      <p:sp>
        <p:nvSpPr>
          <p:cNvPr id="6" name="TextBox 5">
            <a:extLst>
              <a:ext uri="{FF2B5EF4-FFF2-40B4-BE49-F238E27FC236}">
                <a16:creationId xmlns:a16="http://schemas.microsoft.com/office/drawing/2014/main" id="{AA55B19B-C5FE-F91D-7415-CFBFD02579D3}"/>
              </a:ext>
            </a:extLst>
          </p:cNvPr>
          <p:cNvSpPr txBox="1"/>
          <p:nvPr/>
        </p:nvSpPr>
        <p:spPr>
          <a:xfrm>
            <a:off x="7199363" y="4319753"/>
            <a:ext cx="4736488" cy="1200329"/>
          </a:xfrm>
          <a:prstGeom prst="rect">
            <a:avLst/>
          </a:prstGeom>
          <a:noFill/>
        </p:spPr>
        <p:txBody>
          <a:bodyPr wrap="square" rtlCol="0">
            <a:spAutoFit/>
          </a:bodyPr>
          <a:lstStyle/>
          <a:p>
            <a:r>
              <a:rPr lang="en-US" dirty="0"/>
              <a:t>This action recorder records the UI actions performed and captures the required UI locators sequentially as the tests are being manually performed (this is a one-time process).</a:t>
            </a:r>
          </a:p>
        </p:txBody>
      </p:sp>
      <p:cxnSp>
        <p:nvCxnSpPr>
          <p:cNvPr id="8" name="Straight Arrow Connector 7">
            <a:extLst>
              <a:ext uri="{FF2B5EF4-FFF2-40B4-BE49-F238E27FC236}">
                <a16:creationId xmlns:a16="http://schemas.microsoft.com/office/drawing/2014/main" id="{5C8FBDF8-896D-CB83-D133-E29974AFDBF4}"/>
              </a:ext>
            </a:extLst>
          </p:cNvPr>
          <p:cNvCxnSpPr/>
          <p:nvPr/>
        </p:nvCxnSpPr>
        <p:spPr>
          <a:xfrm flipH="1">
            <a:off x="6011694" y="4919917"/>
            <a:ext cx="11140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FC2AFD4-00EF-0F3E-9941-08FC885F976B}"/>
              </a:ext>
            </a:extLst>
          </p:cNvPr>
          <p:cNvSpPr txBox="1"/>
          <p:nvPr/>
        </p:nvSpPr>
        <p:spPr>
          <a:xfrm>
            <a:off x="409903" y="357351"/>
            <a:ext cx="1152594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As a test is performed manually (just a single time is required) – the action recorder captures all the UI locators required in the correct order along with the action that is being performed and stores it. </a:t>
            </a:r>
          </a:p>
          <a:p>
            <a:pPr marL="285750" indent="-285750">
              <a:buFont typeface="Arial" panose="020B0604020202020204" pitchFamily="34" charset="0"/>
              <a:buChar char="•"/>
            </a:pPr>
            <a:r>
              <a:rPr lang="en-US" dirty="0"/>
              <a:t>This in turn can be fed as input to the GPT code generator to produce the required code.</a:t>
            </a:r>
          </a:p>
          <a:p>
            <a:pPr marL="285750" indent="-285750">
              <a:buFont typeface="Arial" panose="020B0604020202020204" pitchFamily="34" charset="0"/>
              <a:buChar char="•"/>
            </a:pPr>
            <a:r>
              <a:rPr lang="en-US" dirty="0"/>
              <a:t>Some complex actions though, cannot be simply captured – like validation, pass messages, checking calculations, comparing texts, etc.</a:t>
            </a:r>
          </a:p>
          <a:p>
            <a:pPr marL="285750" indent="-285750">
              <a:buFont typeface="Arial" panose="020B0604020202020204" pitchFamily="34" charset="0"/>
              <a:buChar char="•"/>
            </a:pPr>
            <a:r>
              <a:rPr lang="en-US" dirty="0"/>
              <a:t>This is where the natural language processing capabilities of GPT come into play </a:t>
            </a:r>
          </a:p>
        </p:txBody>
      </p:sp>
    </p:spTree>
    <p:extLst>
      <p:ext uri="{BB962C8B-B14F-4D97-AF65-F5344CB8AC3E}">
        <p14:creationId xmlns:p14="http://schemas.microsoft.com/office/powerpoint/2010/main" val="1745361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8721FB78-2680-07C1-60E5-23875B588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81" y="1053802"/>
            <a:ext cx="11929238" cy="5804198"/>
          </a:xfrm>
          <a:prstGeom prst="rect">
            <a:avLst/>
          </a:prstGeom>
        </p:spPr>
      </p:pic>
      <p:cxnSp>
        <p:nvCxnSpPr>
          <p:cNvPr id="7" name="Straight Arrow Connector 6">
            <a:extLst>
              <a:ext uri="{FF2B5EF4-FFF2-40B4-BE49-F238E27FC236}">
                <a16:creationId xmlns:a16="http://schemas.microsoft.com/office/drawing/2014/main" id="{6E4F251A-CA0F-6CEF-5F84-8D2696BA0929}"/>
              </a:ext>
            </a:extLst>
          </p:cNvPr>
          <p:cNvCxnSpPr>
            <a:cxnSpLocks/>
          </p:cNvCxnSpPr>
          <p:nvPr/>
        </p:nvCxnSpPr>
        <p:spPr>
          <a:xfrm>
            <a:off x="4372303" y="935421"/>
            <a:ext cx="0" cy="24935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D0AE5E8-3DC6-E73E-391C-F25F56E6DE1F}"/>
              </a:ext>
            </a:extLst>
          </p:cNvPr>
          <p:cNvSpPr txBox="1"/>
          <p:nvPr/>
        </p:nvSpPr>
        <p:spPr>
          <a:xfrm>
            <a:off x="294290" y="229899"/>
            <a:ext cx="11603420" cy="646331"/>
          </a:xfrm>
          <a:prstGeom prst="rect">
            <a:avLst/>
          </a:prstGeom>
          <a:noFill/>
        </p:spPr>
        <p:txBody>
          <a:bodyPr wrap="square" rtlCol="0">
            <a:spAutoFit/>
          </a:bodyPr>
          <a:lstStyle/>
          <a:p>
            <a:r>
              <a:rPr lang="en-US" dirty="0"/>
              <a:t>Here is a sample of some code generated by the action recorder alone – it generates the xpaths (UI locator), wait times, input values, in the correct order – this is crude PAF code.</a:t>
            </a:r>
          </a:p>
        </p:txBody>
      </p:sp>
    </p:spTree>
    <p:extLst>
      <p:ext uri="{BB962C8B-B14F-4D97-AF65-F5344CB8AC3E}">
        <p14:creationId xmlns:p14="http://schemas.microsoft.com/office/powerpoint/2010/main" val="1771763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7870DDC1-0DEE-BE72-D388-170A04AA5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033" y="1684240"/>
            <a:ext cx="10116733" cy="5165877"/>
          </a:xfrm>
          <a:prstGeom prst="rect">
            <a:avLst/>
          </a:prstGeom>
        </p:spPr>
      </p:pic>
      <p:sp>
        <p:nvSpPr>
          <p:cNvPr id="6" name="TextBox 5">
            <a:extLst>
              <a:ext uri="{FF2B5EF4-FFF2-40B4-BE49-F238E27FC236}">
                <a16:creationId xmlns:a16="http://schemas.microsoft.com/office/drawing/2014/main" id="{F4B9164D-96E9-05FE-932F-FEA4BCAD7204}"/>
              </a:ext>
            </a:extLst>
          </p:cNvPr>
          <p:cNvSpPr txBox="1"/>
          <p:nvPr/>
        </p:nvSpPr>
        <p:spPr>
          <a:xfrm>
            <a:off x="916764" y="206912"/>
            <a:ext cx="1094126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These are the test steps performed manually and written down by reviewers which are passed down to the PAF code developers . </a:t>
            </a:r>
          </a:p>
          <a:p>
            <a:pPr marL="285750" indent="-285750">
              <a:buFont typeface="Arial" panose="020B0604020202020204" pitchFamily="34" charset="0"/>
              <a:buChar char="•"/>
            </a:pPr>
            <a:r>
              <a:rPr lang="en-US" dirty="0"/>
              <a:t>This process can be cut short by simply taking the actions the reviewer performs to conduct the test manually in conjunction with the test steps written by them to directly generate PAF script (or possibly, other custom framework code as well).</a:t>
            </a:r>
          </a:p>
        </p:txBody>
      </p:sp>
      <p:cxnSp>
        <p:nvCxnSpPr>
          <p:cNvPr id="8" name="Straight Arrow Connector 7">
            <a:extLst>
              <a:ext uri="{FF2B5EF4-FFF2-40B4-BE49-F238E27FC236}">
                <a16:creationId xmlns:a16="http://schemas.microsoft.com/office/drawing/2014/main" id="{62CFA9B2-7AD9-6F43-B76B-111D7376329E}"/>
              </a:ext>
            </a:extLst>
          </p:cNvPr>
          <p:cNvCxnSpPr>
            <a:cxnSpLocks/>
          </p:cNvCxnSpPr>
          <p:nvPr/>
        </p:nvCxnSpPr>
        <p:spPr>
          <a:xfrm>
            <a:off x="5822731" y="1566041"/>
            <a:ext cx="0" cy="27011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097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334</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Aby</dc:creator>
  <cp:lastModifiedBy>George, Aby</cp:lastModifiedBy>
  <cp:revision>9</cp:revision>
  <dcterms:created xsi:type="dcterms:W3CDTF">2023-11-15T11:36:35Z</dcterms:created>
  <dcterms:modified xsi:type="dcterms:W3CDTF">2023-11-15T12:14:38Z</dcterms:modified>
</cp:coreProperties>
</file>