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DEBB-A9E7-3C67-7CDB-548B48711D9F}"/>
              </a:ext>
            </a:extLst>
          </p:cNvPr>
          <p:cNvSpPr>
            <a:spLocks noGrp="1"/>
          </p:cNvSpPr>
          <p:nvPr>
            <p:ph type="ctrTitle"/>
          </p:nvPr>
        </p:nvSpPr>
        <p:spPr>
          <a:xfrm>
            <a:off x="1140329" y="974256"/>
            <a:ext cx="8883842" cy="1287295"/>
          </a:xfrm>
        </p:spPr>
        <p:txBody>
          <a:bodyPr/>
          <a:lstStyle/>
          <a:p>
            <a:pPr algn="l"/>
            <a:r>
              <a:rPr lang="en-IN" dirty="0">
                <a:latin typeface="Times New Roman" panose="02020603050405020304" pitchFamily="18" charset="0"/>
                <a:cs typeface="Times New Roman" panose="02020603050405020304" pitchFamily="18" charset="0"/>
              </a:rPr>
              <a:t>Project Tittle : A personal Finance management App</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97A1EAD-332B-03A0-41AA-E1A2DA8308C9}"/>
              </a:ext>
            </a:extLst>
          </p:cNvPr>
          <p:cNvSpPr>
            <a:spLocks noGrp="1"/>
          </p:cNvSpPr>
          <p:nvPr>
            <p:ph type="subTitle" idx="1"/>
          </p:nvPr>
        </p:nvSpPr>
        <p:spPr>
          <a:xfrm>
            <a:off x="2118297" y="3147834"/>
            <a:ext cx="5680998" cy="4003556"/>
          </a:xfrm>
        </p:spPr>
        <p:txBody>
          <a:bodyPr>
            <a:noAutofit/>
          </a:bodyPr>
          <a:lstStyle/>
          <a:p>
            <a:pPr algn="l"/>
            <a:r>
              <a:rPr lang="en-IN" dirty="0">
                <a:solidFill>
                  <a:schemeClr val="tx1"/>
                </a:solidFill>
                <a:latin typeface="Times New Roman" panose="02020603050405020304" pitchFamily="18" charset="0"/>
                <a:cs typeface="Times New Roman" panose="02020603050405020304" pitchFamily="18" charset="0"/>
              </a:rPr>
              <a:t>Team Members :</a:t>
            </a:r>
          </a:p>
          <a:p>
            <a:pPr algn="l"/>
            <a:r>
              <a:rPr lang="en-IN" dirty="0">
                <a:solidFill>
                  <a:schemeClr val="tx1"/>
                </a:solidFill>
                <a:latin typeface="Times New Roman" panose="02020603050405020304" pitchFamily="18" charset="0"/>
                <a:cs typeface="Times New Roman" panose="02020603050405020304" pitchFamily="18" charset="0"/>
              </a:rPr>
              <a:t>S.yogeshRhaja-812022104090 (leader)</a:t>
            </a:r>
          </a:p>
          <a:p>
            <a:pPr algn="l"/>
            <a:r>
              <a:rPr lang="en-IN" dirty="0" err="1">
                <a:solidFill>
                  <a:schemeClr val="tx1"/>
                </a:solidFill>
                <a:latin typeface="Times New Roman" panose="02020603050405020304" pitchFamily="18" charset="0"/>
                <a:cs typeface="Times New Roman" panose="02020603050405020304" pitchFamily="18" charset="0"/>
              </a:rPr>
              <a:t>S.Safik</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Basha</a:t>
            </a:r>
            <a:r>
              <a:rPr lang="en-IN" dirty="0">
                <a:solidFill>
                  <a:schemeClr val="tx1"/>
                </a:solidFill>
                <a:latin typeface="Times New Roman" panose="02020603050405020304" pitchFamily="18" charset="0"/>
                <a:cs typeface="Times New Roman" panose="02020603050405020304" pitchFamily="18" charset="0"/>
              </a:rPr>
              <a:t> -812022104065</a:t>
            </a:r>
          </a:p>
          <a:p>
            <a:pPr algn="l"/>
            <a:r>
              <a:rPr lang="en-IN" dirty="0" err="1">
                <a:solidFill>
                  <a:schemeClr val="tx1"/>
                </a:solidFill>
                <a:latin typeface="Times New Roman" panose="02020603050405020304" pitchFamily="18" charset="0"/>
                <a:cs typeface="Times New Roman" panose="02020603050405020304" pitchFamily="18" charset="0"/>
              </a:rPr>
              <a:t>B.Dinesh</a:t>
            </a:r>
            <a:r>
              <a:rPr lang="en-IN" dirty="0">
                <a:solidFill>
                  <a:schemeClr val="tx1"/>
                </a:solidFill>
                <a:latin typeface="Times New Roman" panose="02020603050405020304" pitchFamily="18" charset="0"/>
                <a:cs typeface="Times New Roman" panose="02020603050405020304" pitchFamily="18" charset="0"/>
              </a:rPr>
              <a:t> Kumar-812022104302</a:t>
            </a:r>
          </a:p>
          <a:p>
            <a:pPr algn="l"/>
            <a:r>
              <a:rPr lang="en-IN" dirty="0">
                <a:solidFill>
                  <a:schemeClr val="tx1"/>
                </a:solidFill>
                <a:latin typeface="Times New Roman" panose="02020603050405020304" pitchFamily="18" charset="0"/>
                <a:cs typeface="Times New Roman" panose="02020603050405020304" pitchFamily="18" charset="0"/>
              </a:rPr>
              <a:t>K </a:t>
            </a:r>
            <a:r>
              <a:rPr lang="en-IN" dirty="0" err="1">
                <a:solidFill>
                  <a:schemeClr val="tx1"/>
                </a:solidFill>
                <a:latin typeface="Times New Roman" panose="02020603050405020304" pitchFamily="18" charset="0"/>
                <a:cs typeface="Times New Roman" panose="02020603050405020304" pitchFamily="18" charset="0"/>
              </a:rPr>
              <a:t>Yogesh</a:t>
            </a:r>
            <a:r>
              <a:rPr lang="en-IN" dirty="0">
                <a:solidFill>
                  <a:schemeClr val="tx1"/>
                </a:solidFill>
                <a:latin typeface="Times New Roman" panose="02020603050405020304" pitchFamily="18" charset="0"/>
                <a:cs typeface="Times New Roman" panose="02020603050405020304" pitchFamily="18" charset="0"/>
              </a:rPr>
              <a:t> - 812022104089</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93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D10148-418E-C8C4-E1E5-AD87263787BD}"/>
              </a:ext>
            </a:extLst>
          </p:cNvPr>
          <p:cNvSpPr>
            <a:spLocks noGrp="1"/>
          </p:cNvSpPr>
          <p:nvPr>
            <p:ph idx="1"/>
          </p:nvPr>
        </p:nvSpPr>
        <p:spPr>
          <a:xfrm>
            <a:off x="677334" y="317841"/>
            <a:ext cx="8596668" cy="5723522"/>
          </a:xfrm>
        </p:spPr>
        <p:txBody>
          <a:bodyPr>
            <a:noAutofit/>
          </a:bodyPr>
          <a:lstStyle/>
          <a:p>
            <a:pPr marL="0" indent="0">
              <a:buNone/>
            </a:pPr>
            <a:r>
              <a:rPr lang="en-IN" sz="1100" dirty="0"/>
              <a:t>Text(text = “Cost of the item”, </a:t>
            </a:r>
            <a:r>
              <a:rPr lang="en-IN" sz="1100" dirty="0" err="1"/>
              <a:t>fontWeight</a:t>
            </a:r>
            <a:r>
              <a:rPr lang="en-IN" sz="1100" dirty="0"/>
              <a:t> = </a:t>
            </a:r>
            <a:r>
              <a:rPr lang="en-IN" sz="1100" dirty="0" err="1"/>
              <a:t>FontWeight.Bold</a:t>
            </a:r>
            <a:r>
              <a:rPr lang="en-IN" sz="1100" dirty="0"/>
              <a:t>, </a:t>
            </a:r>
            <a:r>
              <a:rPr lang="en-IN" sz="1100" dirty="0" err="1"/>
              <a:t>fontSize</a:t>
            </a:r>
            <a:r>
              <a:rPr lang="en-IN" sz="1100" dirty="0"/>
              <a:t> = 20.sp)
        Spacer(modifier = </a:t>
            </a:r>
            <a:r>
              <a:rPr lang="en-IN" sz="1100" dirty="0" err="1"/>
              <a:t>Modifier.height</a:t>
            </a:r>
            <a:r>
              <a:rPr lang="en-IN" sz="1100" dirty="0"/>
              <a:t>(10.dp))
        </a:t>
            </a:r>
            <a:r>
              <a:rPr lang="en-IN" sz="1100" dirty="0" err="1"/>
              <a:t>TextField</a:t>
            </a:r>
            <a:r>
              <a:rPr lang="en-IN" sz="1100" dirty="0"/>
              <a:t>(value = cost, </a:t>
            </a:r>
            <a:r>
              <a:rPr lang="en-IN" sz="1100" dirty="0" err="1"/>
              <a:t>onValueChange</a:t>
            </a:r>
            <a:r>
              <a:rPr lang="en-IN" sz="1100" dirty="0"/>
              <a:t> = { cost = it },
            label = { Text(text = “Cost”) })
        Spacer(modifier = </a:t>
            </a:r>
            <a:r>
              <a:rPr lang="en-IN" sz="1100" dirty="0" err="1"/>
              <a:t>Modifier.height</a:t>
            </a:r>
            <a:r>
              <a:rPr lang="en-IN" sz="1100" dirty="0"/>
              <a:t>(20.dp))
        if (</a:t>
            </a:r>
            <a:r>
              <a:rPr lang="en-IN" sz="1100" dirty="0" err="1"/>
              <a:t>error.isNotEmpty</a:t>
            </a:r>
            <a:r>
              <a:rPr lang="en-IN" sz="1100" dirty="0"/>
              <a:t>()) {
            Text(
                text = error,
                </a:t>
            </a:r>
            <a:r>
              <a:rPr lang="en-IN" sz="1100" dirty="0" err="1"/>
              <a:t>color</a:t>
            </a:r>
            <a:r>
              <a:rPr lang="en-IN" sz="1100" dirty="0"/>
              <a:t> = </a:t>
            </a:r>
            <a:r>
              <a:rPr lang="en-IN" sz="1100" dirty="0" err="1"/>
              <a:t>MaterialTheme.colors.error</a:t>
            </a:r>
            <a:r>
              <a:rPr lang="en-IN" sz="1100" dirty="0"/>
              <a:t>,
                modifier = </a:t>
            </a:r>
            <a:r>
              <a:rPr lang="en-IN" sz="1100" dirty="0" err="1"/>
              <a:t>Modifier.padding</a:t>
            </a:r>
            <a:r>
              <a:rPr lang="en-IN" sz="1100" dirty="0"/>
              <a:t>(vertical = 16.dp)
            )
        }
        Button(</a:t>
            </a:r>
            <a:r>
              <a:rPr lang="en-IN" sz="1100" dirty="0" err="1"/>
              <a:t>onClick</a:t>
            </a:r>
            <a:r>
              <a:rPr lang="en-IN" sz="1100" dirty="0"/>
              <a:t> = {
            if (</a:t>
            </a:r>
            <a:r>
              <a:rPr lang="en-IN" sz="1100" dirty="0" err="1"/>
              <a:t>items.isNotEmpty</a:t>
            </a:r>
            <a:r>
              <a:rPr lang="en-IN" sz="1100" dirty="0"/>
              <a:t>() &amp;&amp; </a:t>
            </a:r>
            <a:r>
              <a:rPr lang="en-IN" sz="1100" dirty="0" err="1"/>
              <a:t>quantity.isNotEmpty</a:t>
            </a:r>
            <a:r>
              <a:rPr lang="en-IN" sz="1100" dirty="0"/>
              <a:t>() &amp;&amp; </a:t>
            </a:r>
            <a:r>
              <a:rPr lang="en-IN" sz="1100" dirty="0" err="1"/>
              <a:t>cost.isNotEmpty</a:t>
            </a:r>
            <a:r>
              <a:rPr lang="en-IN" sz="1100" dirty="0"/>
              <a:t>()) {
                </a:t>
            </a:r>
            <a:r>
              <a:rPr lang="en-IN" sz="1100" dirty="0" err="1"/>
              <a:t>val</a:t>
            </a:r>
            <a:r>
              <a:rPr lang="en-IN" sz="1100" dirty="0"/>
              <a:t> items = Items(
                    id = null,
                    </a:t>
            </a:r>
            <a:r>
              <a:rPr lang="en-IN" sz="1100" dirty="0" err="1"/>
              <a:t>itemName</a:t>
            </a:r>
            <a:r>
              <a:rPr lang="en-IN" sz="1100" dirty="0"/>
              <a:t> = items,
                    quantity = quantity,
                    cost = cost
                )</a:t>
            </a:r>
            <a:endParaRPr lang="en-US" sz="1100" dirty="0"/>
          </a:p>
        </p:txBody>
      </p:sp>
    </p:spTree>
    <p:extLst>
      <p:ext uri="{BB962C8B-B14F-4D97-AF65-F5344CB8AC3E}">
        <p14:creationId xmlns:p14="http://schemas.microsoft.com/office/powerpoint/2010/main" val="302009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4B069-F0F9-1C8E-41CB-F7CA2962A4DF}"/>
              </a:ext>
            </a:extLst>
          </p:cNvPr>
          <p:cNvSpPr>
            <a:spLocks noGrp="1"/>
          </p:cNvSpPr>
          <p:nvPr>
            <p:ph idx="1"/>
          </p:nvPr>
        </p:nvSpPr>
        <p:spPr>
          <a:xfrm>
            <a:off x="677334" y="635679"/>
            <a:ext cx="8596668" cy="5405683"/>
          </a:xfrm>
        </p:spPr>
        <p:txBody>
          <a:bodyPr/>
          <a:lstStyle/>
          <a:p>
            <a:pPr marL="0" indent="0">
              <a:buNone/>
            </a:pPr>
            <a:endParaRPr lang="en-IN" dirty="0"/>
          </a:p>
          <a:p>
            <a:pPr marL="0" indent="0">
              <a:buNone/>
            </a:pPr>
            <a:endParaRPr lang="en-IN" dirty="0"/>
          </a:p>
          <a:p>
            <a:pPr marL="0" indent="0">
              <a:buNone/>
            </a:pPr>
            <a:endParaRPr lang="en-US" dirty="0"/>
          </a:p>
        </p:txBody>
      </p:sp>
      <p:sp>
        <p:nvSpPr>
          <p:cNvPr id="4" name="TextBox 3">
            <a:extLst>
              <a:ext uri="{FF2B5EF4-FFF2-40B4-BE49-F238E27FC236}">
                <a16:creationId xmlns:a16="http://schemas.microsoft.com/office/drawing/2014/main" id="{A35F56D5-9501-68C3-3E2E-36C4C794153D}"/>
              </a:ext>
            </a:extLst>
          </p:cNvPr>
          <p:cNvSpPr txBox="1"/>
          <p:nvPr/>
        </p:nvSpPr>
        <p:spPr>
          <a:xfrm>
            <a:off x="809268" y="816638"/>
            <a:ext cx="8359181" cy="5339923"/>
          </a:xfrm>
          <a:prstGeom prst="rect">
            <a:avLst/>
          </a:prstGeom>
          <a:noFill/>
        </p:spPr>
        <p:txBody>
          <a:bodyPr wrap="square" rtlCol="0">
            <a:spAutoFit/>
          </a:bodyPr>
          <a:lstStyle/>
          <a:p>
            <a:pPr algn="l"/>
            <a:r>
              <a:rPr lang="en-IN" sz="1100" dirty="0"/>
              <a:t>Val limit= </a:t>
            </a:r>
            <a:r>
              <a:rPr lang="en-IN" sz="1100" dirty="0" err="1"/>
              <a:t>expenseDatabaseHelper.getExpenseAmount</a:t>
            </a:r>
            <a:r>
              <a:rPr lang="en-IN" sz="1100" dirty="0"/>
              <a:t>(1)
                </a:t>
            </a:r>
            <a:r>
              <a:rPr lang="en-IN" sz="1100" dirty="0" err="1"/>
              <a:t>val</a:t>
            </a:r>
            <a:r>
              <a:rPr lang="en-IN" sz="1100" dirty="0"/>
              <a:t> </a:t>
            </a:r>
            <a:r>
              <a:rPr lang="en-IN" sz="1100" dirty="0" err="1"/>
              <a:t>actualvalue</a:t>
            </a:r>
            <a:r>
              <a:rPr lang="en-IN" sz="1100" dirty="0"/>
              <a:t> = </a:t>
            </a:r>
            <a:r>
              <a:rPr lang="en-IN" sz="1100" dirty="0" err="1"/>
              <a:t>limit?.minus</a:t>
            </a:r>
            <a:r>
              <a:rPr lang="en-IN" sz="1100" dirty="0"/>
              <a:t>(</a:t>
            </a:r>
            <a:r>
              <a:rPr lang="en-IN" sz="1100" dirty="0" err="1"/>
              <a:t>cost.toInt</a:t>
            </a:r>
            <a:r>
              <a:rPr lang="en-IN" sz="1100" dirty="0"/>
              <a:t>())
               // </a:t>
            </a:r>
            <a:r>
              <a:rPr lang="en-IN" sz="1100" dirty="0" err="1"/>
              <a:t>Toast.makeText</a:t>
            </a:r>
            <a:r>
              <a:rPr lang="en-IN" sz="1100" dirty="0"/>
              <a:t>(</a:t>
            </a:r>
            <a:r>
              <a:rPr lang="en-IN" sz="1100" dirty="0" err="1"/>
              <a:t>mContext</a:t>
            </a:r>
            <a:r>
              <a:rPr lang="en-IN" sz="1100" dirty="0"/>
              <a:t>, </a:t>
            </a:r>
            <a:r>
              <a:rPr lang="en-IN" sz="1100" dirty="0" err="1"/>
              <a:t>actualvalue.toString</a:t>
            </a:r>
            <a:r>
              <a:rPr lang="en-IN" sz="1100" dirty="0"/>
              <a:t>(), </a:t>
            </a:r>
            <a:r>
              <a:rPr lang="en-IN" sz="1100" dirty="0" err="1"/>
              <a:t>Toast.LENGTH_SHORT</a:t>
            </a:r>
            <a:r>
              <a:rPr lang="en-IN" sz="1100" dirty="0"/>
              <a:t>).show()
                </a:t>
            </a:r>
            <a:r>
              <a:rPr lang="en-IN" sz="1100" dirty="0" err="1"/>
              <a:t>val</a:t>
            </a:r>
            <a:r>
              <a:rPr lang="en-IN" sz="1100" dirty="0"/>
              <a:t> expense = Expense(
                    id = 1,
                    amount = </a:t>
            </a:r>
            <a:r>
              <a:rPr lang="en-IN" sz="1100" dirty="0" err="1"/>
              <a:t>actualvalue.toString</a:t>
            </a:r>
            <a:r>
              <a:rPr lang="en-IN" sz="1100" dirty="0"/>
              <a:t>()
                )
                if (</a:t>
            </a:r>
            <a:r>
              <a:rPr lang="en-IN" sz="1100" dirty="0" err="1"/>
              <a:t>actualvalue</a:t>
            </a:r>
            <a:r>
              <a:rPr lang="en-IN" sz="1100" dirty="0"/>
              <a:t> != null) {
                    if (</a:t>
            </a:r>
            <a:r>
              <a:rPr lang="en-IN" sz="1100" dirty="0" err="1"/>
              <a:t>actualvalue</a:t>
            </a:r>
            <a:r>
              <a:rPr lang="en-IN" sz="1100" dirty="0"/>
              <a:t> &lt; 1) {
                        </a:t>
            </a:r>
            <a:r>
              <a:rPr lang="en-IN" sz="1100" dirty="0" err="1"/>
              <a:t>Toast.makeText</a:t>
            </a:r>
            <a:r>
              <a:rPr lang="en-IN" sz="1100" dirty="0"/>
              <a:t>(</a:t>
            </a:r>
            <a:r>
              <a:rPr lang="en-IN" sz="1100" dirty="0" err="1"/>
              <a:t>mContext</a:t>
            </a:r>
            <a:r>
              <a:rPr lang="en-IN" sz="1100" dirty="0"/>
              <a:t>, “Limit Over”, </a:t>
            </a:r>
            <a:r>
              <a:rPr lang="en-IN" sz="1100" dirty="0" err="1"/>
              <a:t>Toast.LENGTH_SHORT</a:t>
            </a:r>
            <a:r>
              <a:rPr lang="en-IN" sz="1100" dirty="0"/>
              <a:t>).show()
                    } else  {
                        </a:t>
            </a:r>
            <a:r>
              <a:rPr lang="en-IN" sz="1100" dirty="0" err="1"/>
              <a:t>expenseDatabaseHelper.updateExpense</a:t>
            </a:r>
            <a:r>
              <a:rPr lang="en-IN" sz="1100" dirty="0"/>
              <a:t>(expense)
                        </a:t>
            </a:r>
            <a:r>
              <a:rPr lang="en-IN" sz="1100" dirty="0" err="1"/>
              <a:t>itemsDatabaseHelper.insertItems</a:t>
            </a:r>
            <a:r>
              <a:rPr lang="en-IN" sz="1100" dirty="0"/>
              <a:t>(items)
                    }
                }
            }
        }) {
            Text(text = “Submit”)
        }
    }
}</a:t>
            </a:r>
          </a:p>
          <a:p>
            <a:pPr algn="l"/>
            <a:endParaRPr lang="en-IN" sz="1100" dirty="0"/>
          </a:p>
          <a:p>
            <a:pPr algn="l"/>
            <a:endParaRPr lang="en-IN" sz="1100" dirty="0"/>
          </a:p>
          <a:p>
            <a:pPr algn="l"/>
            <a:r>
              <a:rPr lang="en-IN" sz="1100" dirty="0"/>
              <a:t>Output :</a:t>
            </a:r>
          </a:p>
          <a:p>
            <a:pPr algn="l"/>
            <a:endParaRPr lang="en-US" sz="1100" dirty="0"/>
          </a:p>
        </p:txBody>
      </p:sp>
    </p:spTree>
    <p:extLst>
      <p:ext uri="{BB962C8B-B14F-4D97-AF65-F5344CB8AC3E}">
        <p14:creationId xmlns:p14="http://schemas.microsoft.com/office/powerpoint/2010/main" val="205293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37BA554-4D20-BBBC-AC1D-463B0E8EBF27}"/>
              </a:ext>
            </a:extLst>
          </p:cNvPr>
          <p:cNvPicPr>
            <a:picLocks noChangeAspect="1"/>
          </p:cNvPicPr>
          <p:nvPr/>
        </p:nvPicPr>
        <p:blipFill>
          <a:blip r:embed="rId2"/>
          <a:stretch>
            <a:fillRect/>
          </a:stretch>
        </p:blipFill>
        <p:spPr>
          <a:xfrm>
            <a:off x="1624514" y="235021"/>
            <a:ext cx="6354076" cy="3077845"/>
          </a:xfrm>
          <a:prstGeom prst="rect">
            <a:avLst/>
          </a:prstGeom>
        </p:spPr>
      </p:pic>
      <p:pic>
        <p:nvPicPr>
          <p:cNvPr id="5" name="Picture 5">
            <a:extLst>
              <a:ext uri="{FF2B5EF4-FFF2-40B4-BE49-F238E27FC236}">
                <a16:creationId xmlns:a16="http://schemas.microsoft.com/office/drawing/2014/main" id="{68BD4BF4-6762-1CB5-9360-A568BF275239}"/>
              </a:ext>
            </a:extLst>
          </p:cNvPr>
          <p:cNvPicPr>
            <a:picLocks noChangeAspect="1"/>
          </p:cNvPicPr>
          <p:nvPr/>
        </p:nvPicPr>
        <p:blipFill>
          <a:blip r:embed="rId3"/>
          <a:stretch>
            <a:fillRect/>
          </a:stretch>
        </p:blipFill>
        <p:spPr>
          <a:xfrm>
            <a:off x="1624514" y="3429000"/>
            <a:ext cx="6354076" cy="3362817"/>
          </a:xfrm>
          <a:prstGeom prst="rect">
            <a:avLst/>
          </a:prstGeom>
        </p:spPr>
      </p:pic>
    </p:spTree>
    <p:extLst>
      <p:ext uri="{BB962C8B-B14F-4D97-AF65-F5344CB8AC3E}">
        <p14:creationId xmlns:p14="http://schemas.microsoft.com/office/powerpoint/2010/main" val="109883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E6A8-B471-993E-E879-A5F67DEE078F}"/>
              </a:ext>
            </a:extLst>
          </p:cNvPr>
          <p:cNvSpPr>
            <a:spLocks noGrp="1"/>
          </p:cNvSpPr>
          <p:nvPr>
            <p:ph type="title"/>
          </p:nvPr>
        </p:nvSpPr>
        <p:spPr/>
        <p:txBody>
          <a:bodyPr/>
          <a:lstStyle/>
          <a:p>
            <a:r>
              <a:rPr lang="en-IN" dirty="0"/>
              <a:t>Description :</a:t>
            </a:r>
            <a:endParaRPr lang="en-US" dirty="0"/>
          </a:p>
        </p:txBody>
      </p:sp>
      <p:sp>
        <p:nvSpPr>
          <p:cNvPr id="3" name="Content Placeholder 2">
            <a:extLst>
              <a:ext uri="{FF2B5EF4-FFF2-40B4-BE49-F238E27FC236}">
                <a16:creationId xmlns:a16="http://schemas.microsoft.com/office/drawing/2014/main" id="{DB0CF7C9-EC58-4A3E-AF30-624FC118C662}"/>
              </a:ext>
            </a:extLst>
          </p:cNvPr>
          <p:cNvSpPr>
            <a:spLocks noGrp="1"/>
          </p:cNvSpPr>
          <p:nvPr>
            <p:ph idx="1"/>
          </p:nvPr>
        </p:nvSpPr>
        <p:spPr>
          <a:xfrm>
            <a:off x="677334" y="2160589"/>
            <a:ext cx="7048613" cy="3880773"/>
          </a:xfrm>
        </p:spPr>
        <p:txBody>
          <a:bodyPr/>
          <a:lstStyle/>
          <a:p>
            <a:pPr marL="0" indent="0">
              <a:buNone/>
            </a:pPr>
            <a:r>
              <a:rPr lang="en-IN" dirty="0"/>
              <a:t>
</a:t>
            </a:r>
            <a:r>
              <a:rPr lang="en-IN" sz="2400" dirty="0"/>
              <a:t>Our app is a user-friendly, all-in-one financial tool designed to help individuals take control of their personal finances effortlessly. From budgeting and expense tracking to savings goals and investment insights, this app provides users with everything they need to make smarter financial decisions.</a:t>
            </a:r>
            <a:endParaRPr lang="en-US" sz="2400" dirty="0"/>
          </a:p>
        </p:txBody>
      </p:sp>
    </p:spTree>
    <p:extLst>
      <p:ext uri="{BB962C8B-B14F-4D97-AF65-F5344CB8AC3E}">
        <p14:creationId xmlns:p14="http://schemas.microsoft.com/office/powerpoint/2010/main" val="189742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C07A-A21E-4D14-0645-288EA8C940EF}"/>
              </a:ext>
            </a:extLst>
          </p:cNvPr>
          <p:cNvSpPr>
            <a:spLocks noGrp="1"/>
          </p:cNvSpPr>
          <p:nvPr>
            <p:ph type="title"/>
          </p:nvPr>
        </p:nvSpPr>
        <p:spPr/>
        <p:txBody>
          <a:bodyPr/>
          <a:lstStyle/>
          <a:p>
            <a:r>
              <a:rPr lang="en-IN" dirty="0"/>
              <a:t>Program :</a:t>
            </a:r>
            <a:endParaRPr lang="en-US" dirty="0"/>
          </a:p>
        </p:txBody>
      </p:sp>
      <p:sp>
        <p:nvSpPr>
          <p:cNvPr id="3" name="Content Placeholder 2">
            <a:extLst>
              <a:ext uri="{FF2B5EF4-FFF2-40B4-BE49-F238E27FC236}">
                <a16:creationId xmlns:a16="http://schemas.microsoft.com/office/drawing/2014/main" id="{10972CC6-BCE1-A5A7-027E-827C17CEDEA3}"/>
              </a:ext>
            </a:extLst>
          </p:cNvPr>
          <p:cNvSpPr>
            <a:spLocks noGrp="1"/>
          </p:cNvSpPr>
          <p:nvPr>
            <p:ph idx="1"/>
          </p:nvPr>
        </p:nvSpPr>
        <p:spPr>
          <a:xfrm>
            <a:off x="677334" y="1602135"/>
            <a:ext cx="8596668" cy="3880773"/>
          </a:xfrm>
        </p:spPr>
        <p:txBody>
          <a:bodyPr>
            <a:normAutofit fontScale="25000" lnSpcReduction="20000"/>
          </a:bodyPr>
          <a:lstStyle/>
          <a:p>
            <a:pPr marL="0" indent="0">
              <a:buNone/>
            </a:pPr>
            <a:r>
              <a:rPr lang="en-IN" sz="4400" dirty="0"/>
              <a:t>Package </a:t>
            </a:r>
            <a:r>
              <a:rPr lang="en-IN" sz="4400" dirty="0" err="1"/>
              <a:t>com.example.expensestracker</a:t>
            </a:r>
            <a:r>
              <a:rPr lang="en-IN" sz="4400" dirty="0"/>
              <a:t>
import </a:t>
            </a:r>
            <a:r>
              <a:rPr lang="en-IN" sz="4400" dirty="0" err="1"/>
              <a:t>android.annotation.SuppressLint</a:t>
            </a:r>
            <a:r>
              <a:rPr lang="en-IN" sz="4400" dirty="0"/>
              <a:t>
import </a:t>
            </a:r>
            <a:r>
              <a:rPr lang="en-IN" sz="4400" dirty="0" err="1"/>
              <a:t>android.content.Context</a:t>
            </a:r>
            <a:r>
              <a:rPr lang="en-IN" sz="4400" dirty="0"/>
              <a:t>
import </a:t>
            </a:r>
            <a:r>
              <a:rPr lang="en-IN" sz="4400" dirty="0" err="1"/>
              <a:t>android.content.Intent</a:t>
            </a:r>
            <a:r>
              <a:rPr lang="en-IN" sz="4400" dirty="0"/>
              <a:t>
import </a:t>
            </a:r>
            <a:r>
              <a:rPr lang="en-IN" sz="4400" dirty="0" err="1"/>
              <a:t>android.os.Bundle</a:t>
            </a:r>
            <a:r>
              <a:rPr lang="en-IN" sz="4400" dirty="0"/>
              <a:t>
import </a:t>
            </a:r>
            <a:r>
              <a:rPr lang="en-IN" sz="4400" dirty="0" err="1"/>
              <a:t>android.widget.Toast</a:t>
            </a:r>
            <a:r>
              <a:rPr lang="en-IN" sz="4400" dirty="0"/>
              <a:t>
import </a:t>
            </a:r>
            <a:r>
              <a:rPr lang="en-IN" sz="4400" dirty="0" err="1"/>
              <a:t>androidx.activity.ComponentActivity</a:t>
            </a:r>
            <a:r>
              <a:rPr lang="en-IN" sz="4400" dirty="0"/>
              <a:t>
import </a:t>
            </a:r>
            <a:r>
              <a:rPr lang="en-IN" sz="4400" dirty="0" err="1"/>
              <a:t>androidx.activity.compose.setContent</a:t>
            </a:r>
            <a:r>
              <a:rPr lang="en-IN" sz="4400" dirty="0"/>
              <a:t>
import </a:t>
            </a:r>
            <a:r>
              <a:rPr lang="en-IN" sz="4400" dirty="0" err="1"/>
              <a:t>androidx.compose.foundation.layout</a:t>
            </a:r>
            <a:r>
              <a:rPr lang="en-IN" sz="4400" dirty="0"/>
              <a:t>.*
import </a:t>
            </a:r>
            <a:r>
              <a:rPr lang="en-IN" sz="4400" dirty="0" err="1"/>
              <a:t>androidx.compose.material</a:t>
            </a:r>
            <a:r>
              <a:rPr lang="en-IN" sz="4400" dirty="0"/>
              <a:t>.*
import </a:t>
            </a:r>
            <a:r>
              <a:rPr lang="en-IN" sz="4400" dirty="0" err="1"/>
              <a:t>androidx.compose.runtime</a:t>
            </a:r>
            <a:r>
              <a:rPr lang="en-IN" sz="4400" dirty="0"/>
              <a:t>.*
import </a:t>
            </a:r>
            <a:r>
              <a:rPr lang="en-IN" sz="4400" dirty="0" err="1"/>
              <a:t>androidx.compose.ui.Alignment</a:t>
            </a:r>
            <a:r>
              <a:rPr lang="en-IN" sz="4400" dirty="0"/>
              <a:t>
import </a:t>
            </a:r>
            <a:r>
              <a:rPr lang="en-IN" sz="4400" dirty="0" err="1"/>
              <a:t>androidx.compose.ui.Modifier</a:t>
            </a:r>
            <a:r>
              <a:rPr lang="en-IN" sz="4400" dirty="0"/>
              <a:t>
import </a:t>
            </a:r>
            <a:r>
              <a:rPr lang="en-IN" sz="4400" dirty="0" err="1"/>
              <a:t>androidx.compose.ui.graphics.Color</a:t>
            </a:r>
            <a:r>
              <a:rPr lang="en-IN" sz="4400" dirty="0"/>
              <a:t>
import </a:t>
            </a:r>
            <a:r>
              <a:rPr lang="en-IN" sz="4400" dirty="0" err="1"/>
              <a:t>androidx.compose.ui.platform.LocalContext</a:t>
            </a:r>
            <a:r>
              <a:rPr lang="en-IN" sz="4400" dirty="0"/>
              <a:t>
import </a:t>
            </a:r>
            <a:r>
              <a:rPr lang="en-IN" sz="4400" dirty="0" err="1"/>
              <a:t>androidx.compose.ui.text.font.FontWeight</a:t>
            </a:r>
            <a:r>
              <a:rPr lang="en-IN" sz="4400" dirty="0"/>
              <a:t>
import </a:t>
            </a:r>
            <a:r>
              <a:rPr lang="en-IN" sz="4400" dirty="0" err="1"/>
              <a:t>androidx.compose.ui.text.style.TextAlign</a:t>
            </a:r>
            <a:r>
              <a:rPr lang="en-IN" sz="4400" dirty="0"/>
              <a:t>
import </a:t>
            </a:r>
            <a:r>
              <a:rPr lang="en-IN" sz="4400" dirty="0" err="1"/>
              <a:t>androidx.compose.ui.unit.dp</a:t>
            </a:r>
            <a:r>
              <a:rPr lang="en-IN" sz="4400" dirty="0"/>
              <a:t>
import </a:t>
            </a:r>
            <a:r>
              <a:rPr lang="en-IN" sz="4400" dirty="0" err="1"/>
              <a:t>androidx.compose.ui.unit.sp</a:t>
            </a:r>
            <a:endParaRPr lang="en-IN" sz="4400" dirty="0"/>
          </a:p>
          <a:p>
            <a:endParaRPr lang="en-US" dirty="0"/>
          </a:p>
        </p:txBody>
      </p:sp>
    </p:spTree>
    <p:extLst>
      <p:ext uri="{BB962C8B-B14F-4D97-AF65-F5344CB8AC3E}">
        <p14:creationId xmlns:p14="http://schemas.microsoft.com/office/powerpoint/2010/main" val="242218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FD3C3-E281-AFB0-8267-0FE1EF524959}"/>
              </a:ext>
            </a:extLst>
          </p:cNvPr>
          <p:cNvSpPr>
            <a:spLocks noGrp="1"/>
          </p:cNvSpPr>
          <p:nvPr>
            <p:ph idx="1"/>
          </p:nvPr>
        </p:nvSpPr>
        <p:spPr>
          <a:xfrm>
            <a:off x="677334" y="293390"/>
            <a:ext cx="8596668" cy="6393465"/>
          </a:xfrm>
        </p:spPr>
        <p:txBody>
          <a:bodyPr>
            <a:noAutofit/>
          </a:bodyPr>
          <a:lstStyle/>
          <a:p>
            <a:pPr marL="0" indent="0">
              <a:buNone/>
            </a:pPr>
            <a:r>
              <a:rPr lang="en-IN" sz="1100" dirty="0"/>
              <a:t>Class </a:t>
            </a:r>
            <a:r>
              <a:rPr lang="en-IN" sz="1100" dirty="0" err="1"/>
              <a:t>AddExpensesActivity</a:t>
            </a:r>
            <a:r>
              <a:rPr lang="en-IN" sz="1100" dirty="0"/>
              <a:t> : </a:t>
            </a:r>
            <a:r>
              <a:rPr lang="en-IN" sz="1100" dirty="0" err="1"/>
              <a:t>ComponentActivity</a:t>
            </a:r>
            <a:r>
              <a:rPr lang="en-IN" sz="1100" dirty="0"/>
              <a:t>() {
    private </a:t>
            </a:r>
            <a:r>
              <a:rPr lang="en-IN" sz="1100" dirty="0" err="1"/>
              <a:t>lateinit</a:t>
            </a:r>
            <a:r>
              <a:rPr lang="en-IN" sz="1100" dirty="0"/>
              <a:t> </a:t>
            </a:r>
            <a:r>
              <a:rPr lang="en-IN" sz="1100" dirty="0" err="1"/>
              <a:t>var</a:t>
            </a:r>
            <a:r>
              <a:rPr lang="en-IN" sz="1100" dirty="0"/>
              <a:t> </a:t>
            </a:r>
            <a:r>
              <a:rPr lang="en-IN" sz="1100" dirty="0" err="1"/>
              <a:t>itemsDatabaseHelper</a:t>
            </a:r>
            <a:r>
              <a:rPr lang="en-IN" sz="1100" dirty="0"/>
              <a:t>: </a:t>
            </a:r>
            <a:r>
              <a:rPr lang="en-IN" sz="1100" dirty="0" err="1"/>
              <a:t>ItemsDatabaseHelper</a:t>
            </a:r>
            <a:r>
              <a:rPr lang="en-IN" sz="1100" dirty="0"/>
              <a:t>
    private </a:t>
            </a:r>
            <a:r>
              <a:rPr lang="en-IN" sz="1100" dirty="0" err="1"/>
              <a:t>lateinit</a:t>
            </a:r>
            <a:r>
              <a:rPr lang="en-IN" sz="1100" dirty="0"/>
              <a:t> </a:t>
            </a:r>
            <a:r>
              <a:rPr lang="en-IN" sz="1100" dirty="0" err="1"/>
              <a:t>var</a:t>
            </a:r>
            <a:r>
              <a:rPr lang="en-IN" sz="1100" dirty="0"/>
              <a:t> </a:t>
            </a:r>
            <a:r>
              <a:rPr lang="en-IN" sz="1100" dirty="0" err="1"/>
              <a:t>expenseDatabaseHelper</a:t>
            </a:r>
            <a:r>
              <a:rPr lang="en-IN" sz="1100" dirty="0"/>
              <a:t>: </a:t>
            </a:r>
            <a:r>
              <a:rPr lang="en-IN" sz="1100" dirty="0" err="1"/>
              <a:t>ExpenseDatabaseHelper</a:t>
            </a:r>
            <a:r>
              <a:rPr lang="en-IN" sz="1100" dirty="0"/>
              <a:t>
    @SuppressLint(“UnusedMaterialScaffoldPaddingParameter”)
    override fun </a:t>
            </a:r>
            <a:r>
              <a:rPr lang="en-IN" sz="1100" dirty="0" err="1"/>
              <a:t>onCreate</a:t>
            </a:r>
            <a:r>
              <a:rPr lang="en-IN" sz="1100" dirty="0"/>
              <a:t>(</a:t>
            </a:r>
            <a:r>
              <a:rPr lang="en-IN" sz="1100" dirty="0" err="1"/>
              <a:t>savedInstanceState</a:t>
            </a:r>
            <a:r>
              <a:rPr lang="en-IN" sz="1100" dirty="0"/>
              <a:t>: Bundle?) {
        </a:t>
            </a:r>
            <a:r>
              <a:rPr lang="en-IN" sz="1100" dirty="0" err="1"/>
              <a:t>super.onCreate</a:t>
            </a:r>
            <a:r>
              <a:rPr lang="en-IN" sz="1100" dirty="0"/>
              <a:t>(</a:t>
            </a:r>
            <a:r>
              <a:rPr lang="en-IN" sz="1100" dirty="0" err="1"/>
              <a:t>savedInstanceState</a:t>
            </a:r>
            <a:r>
              <a:rPr lang="en-IN" sz="1100" dirty="0"/>
              <a:t>)
        </a:t>
            </a:r>
            <a:r>
              <a:rPr lang="en-IN" sz="1100" dirty="0" err="1"/>
              <a:t>itemsDatabaseHelper</a:t>
            </a:r>
            <a:r>
              <a:rPr lang="en-IN" sz="1100" dirty="0"/>
              <a:t> = </a:t>
            </a:r>
            <a:r>
              <a:rPr lang="en-IN" sz="1100" dirty="0" err="1"/>
              <a:t>ItemsDatabaseHelper</a:t>
            </a:r>
            <a:r>
              <a:rPr lang="en-IN" sz="1100" dirty="0"/>
              <a:t>(this)
        </a:t>
            </a:r>
            <a:r>
              <a:rPr lang="en-IN" sz="1100" dirty="0" err="1"/>
              <a:t>expenseDatabaseHelper</a:t>
            </a:r>
            <a:r>
              <a:rPr lang="en-IN" sz="1100" dirty="0"/>
              <a:t> = </a:t>
            </a:r>
            <a:r>
              <a:rPr lang="en-IN" sz="1100" dirty="0" err="1"/>
              <a:t>ExpenseDatabaseHelper</a:t>
            </a:r>
            <a:r>
              <a:rPr lang="en-IN" sz="1100" dirty="0"/>
              <a:t>(this)
        </a:t>
            </a:r>
            <a:r>
              <a:rPr lang="en-IN" sz="1100" dirty="0" err="1"/>
              <a:t>setContent</a:t>
            </a:r>
            <a:r>
              <a:rPr lang="en-IN" sz="1100" dirty="0"/>
              <a:t> {
            Scaffold(
                // in scaffold we are specifying top bar.
                </a:t>
            </a:r>
            <a:r>
              <a:rPr lang="en-IN" sz="1100" dirty="0" err="1"/>
              <a:t>bottomBar</a:t>
            </a:r>
            <a:r>
              <a:rPr lang="en-IN" sz="1100" dirty="0"/>
              <a:t> = {
                    </a:t>
            </a:r>
            <a:r>
              <a:rPr lang="en-IN" sz="1100" dirty="0" err="1"/>
              <a:t>BottomAppBar</a:t>
            </a:r>
            <a:r>
              <a:rPr lang="en-IN" sz="1100" dirty="0"/>
              <a:t>(</a:t>
            </a:r>
            <a:r>
              <a:rPr lang="en-IN" sz="1100" dirty="0" err="1"/>
              <a:t>backgroundColor</a:t>
            </a:r>
            <a:r>
              <a:rPr lang="en-IN" sz="1100" dirty="0"/>
              <a:t> = </a:t>
            </a:r>
            <a:r>
              <a:rPr lang="en-IN" sz="1100" dirty="0" err="1"/>
              <a:t>Color</a:t>
            </a:r>
            <a:r>
              <a:rPr lang="en-IN" sz="1100" dirty="0"/>
              <a:t>(0xFFadbef4),
                        modifier = </a:t>
            </a:r>
            <a:r>
              <a:rPr lang="en-IN" sz="1100" dirty="0" err="1"/>
              <a:t>Modifier.height</a:t>
            </a:r>
            <a:r>
              <a:rPr lang="en-IN" sz="1100" dirty="0"/>
              <a:t>(80.dp),
                        Content = {
                            Spacer(modifier = </a:t>
            </a:r>
            <a:r>
              <a:rPr lang="en-IN" sz="1100" dirty="0" err="1"/>
              <a:t>Modifier.width</a:t>
            </a:r>
            <a:r>
              <a:rPr lang="en-IN" sz="1100" dirty="0"/>
              <a:t>(15.dp))
                            Button(
                                </a:t>
            </a:r>
            <a:r>
              <a:rPr lang="en-IN" sz="1100" dirty="0" err="1"/>
              <a:t>onClick</a:t>
            </a:r>
            <a:r>
              <a:rPr lang="en-IN" sz="1100" dirty="0"/>
              <a:t> = {</a:t>
            </a:r>
            <a:r>
              <a:rPr lang="en-IN" sz="1100" dirty="0" err="1"/>
              <a:t>startActivity</a:t>
            </a:r>
            <a:r>
              <a:rPr lang="en-IN" sz="1100" dirty="0"/>
              <a:t>(Intent(</a:t>
            </a:r>
            <a:r>
              <a:rPr lang="en-IN" sz="1100" dirty="0" err="1"/>
              <a:t>applicationContext,AddExpensesActivity</a:t>
            </a:r>
            <a:r>
              <a:rPr lang="en-IN" sz="1100" dirty="0"/>
              <a:t>::</a:t>
            </a:r>
            <a:r>
              <a:rPr lang="en-IN" sz="1100" dirty="0" err="1"/>
              <a:t>class.java</a:t>
            </a:r>
            <a:r>
              <a:rPr lang="en-IN" sz="1100" dirty="0"/>
              <a:t>))},
                                </a:t>
            </a:r>
            <a:r>
              <a:rPr lang="en-IN" sz="1100" dirty="0" err="1"/>
              <a:t>colors</a:t>
            </a:r>
            <a:r>
              <a:rPr lang="en-IN" sz="1100" dirty="0"/>
              <a:t> = </a:t>
            </a:r>
            <a:r>
              <a:rPr lang="en-IN" sz="1100" dirty="0" err="1"/>
              <a:t>ButtonDefaults.buttonColors</a:t>
            </a:r>
            <a:r>
              <a:rPr lang="en-IN" sz="1100" dirty="0"/>
              <a:t>(</a:t>
            </a:r>
            <a:r>
              <a:rPr lang="en-IN" sz="1100" dirty="0" err="1"/>
              <a:t>backgroundColor</a:t>
            </a:r>
            <a:r>
              <a:rPr lang="en-IN" sz="1100" dirty="0"/>
              <a:t> = </a:t>
            </a:r>
            <a:r>
              <a:rPr lang="en-IN" sz="1100" dirty="0" err="1"/>
              <a:t>Color.White</a:t>
            </a:r>
            <a:r>
              <a:rPr lang="en-IN" sz="1100" dirty="0"/>
              <a:t>),
                                modifier = </a:t>
            </a:r>
            <a:r>
              <a:rPr lang="en-IN" sz="1100" dirty="0" err="1"/>
              <a:t>Modifier.size</a:t>
            </a:r>
            <a:r>
              <a:rPr lang="en-IN" sz="1100" dirty="0"/>
              <a:t>(height = 55.dp, width = 110.dp)
                            )</a:t>
            </a:r>
            <a:endParaRPr lang="en-US" sz="1100" dirty="0"/>
          </a:p>
        </p:txBody>
      </p:sp>
    </p:spTree>
    <p:extLst>
      <p:ext uri="{BB962C8B-B14F-4D97-AF65-F5344CB8AC3E}">
        <p14:creationId xmlns:p14="http://schemas.microsoft.com/office/powerpoint/2010/main" val="59771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093E5-AAAA-5DCD-43A3-FE314F769E88}"/>
              </a:ext>
            </a:extLst>
          </p:cNvPr>
          <p:cNvSpPr>
            <a:spLocks noGrp="1"/>
          </p:cNvSpPr>
          <p:nvPr>
            <p:ph idx="1"/>
          </p:nvPr>
        </p:nvSpPr>
        <p:spPr>
          <a:xfrm>
            <a:off x="677334" y="281167"/>
            <a:ext cx="8596668" cy="6320116"/>
          </a:xfrm>
        </p:spPr>
        <p:txBody>
          <a:bodyPr>
            <a:noAutofit/>
          </a:bodyPr>
          <a:lstStyle/>
          <a:p>
            <a:pPr marL="0" indent="0">
              <a:buNone/>
            </a:pPr>
            <a:r>
              <a:rPr lang="en-IN" sz="1100" dirty="0"/>
              <a:t>Text(
                                   text = “Add Expenses”, </a:t>
            </a:r>
            <a:r>
              <a:rPr lang="en-IN" sz="1100" dirty="0" err="1"/>
              <a:t>color</a:t>
            </a:r>
            <a:r>
              <a:rPr lang="en-IN" sz="1100" dirty="0"/>
              <a:t> = </a:t>
            </a:r>
            <a:r>
              <a:rPr lang="en-IN" sz="1100" dirty="0" err="1"/>
              <a:t>Color.Black</a:t>
            </a:r>
            <a:r>
              <a:rPr lang="en-IN" sz="1100" dirty="0"/>
              <a:t>, </a:t>
            </a:r>
            <a:r>
              <a:rPr lang="en-IN" sz="1100" dirty="0" err="1"/>
              <a:t>fontSize</a:t>
            </a:r>
            <a:r>
              <a:rPr lang="en-IN" sz="1100" dirty="0"/>
              <a:t> = 14.sp,
                                    </a:t>
            </a:r>
            <a:r>
              <a:rPr lang="en-IN" sz="1100" dirty="0" err="1"/>
              <a:t>textAlign</a:t>
            </a:r>
            <a:r>
              <a:rPr lang="en-IN" sz="1100" dirty="0"/>
              <a:t> = </a:t>
            </a:r>
            <a:r>
              <a:rPr lang="en-IN" sz="1100" dirty="0" err="1"/>
              <a:t>TextAlign.Center</a:t>
            </a:r>
            <a:r>
              <a:rPr lang="en-IN" sz="1100" dirty="0"/>
              <a:t>
                                )
                            }
                            Spacer(modifier = </a:t>
            </a:r>
            <a:r>
              <a:rPr lang="en-IN" sz="1100" dirty="0" err="1"/>
              <a:t>Modifier.width</a:t>
            </a:r>
            <a:r>
              <a:rPr lang="en-IN" sz="1100" dirty="0"/>
              <a:t>(15.dp))
                            Button(
                                </a:t>
            </a:r>
            <a:r>
              <a:rPr lang="en-IN" sz="1100" dirty="0" err="1"/>
              <a:t>onClick</a:t>
            </a:r>
            <a:r>
              <a:rPr lang="en-IN" sz="1100" dirty="0"/>
              <a:t> = {
                                    </a:t>
            </a:r>
            <a:r>
              <a:rPr lang="en-IN" sz="1100" dirty="0" err="1"/>
              <a:t>startActivity</a:t>
            </a:r>
            <a:r>
              <a:rPr lang="en-IN" sz="1100" dirty="0"/>
              <a:t>(
                                        Intent(
                                            </a:t>
            </a:r>
            <a:r>
              <a:rPr lang="en-IN" sz="1100" dirty="0" err="1"/>
              <a:t>applicationContext</a:t>
            </a:r>
            <a:r>
              <a:rPr lang="en-IN" sz="1100" dirty="0"/>
              <a:t>,
                                            </a:t>
            </a:r>
            <a:r>
              <a:rPr lang="en-IN" sz="1100" dirty="0" err="1"/>
              <a:t>SetLimitActivity</a:t>
            </a:r>
            <a:r>
              <a:rPr lang="en-IN" sz="1100" dirty="0"/>
              <a:t>::</a:t>
            </a:r>
            <a:r>
              <a:rPr lang="en-IN" sz="1100" dirty="0" err="1"/>
              <a:t>class.java</a:t>
            </a:r>
            <a:r>
              <a:rPr lang="en-IN" sz="1100" dirty="0"/>
              <a:t>
                                        )
      L
                                </a:t>
            </a:r>
            <a:r>
              <a:rPr lang="en-IN" sz="1100" dirty="0" err="1"/>
              <a:t>colors</a:t>
            </a:r>
            <a:r>
              <a:rPr lang="en-IN" sz="1100" dirty="0"/>
              <a:t> = </a:t>
            </a:r>
            <a:r>
              <a:rPr lang="en-IN" sz="1100" dirty="0" err="1"/>
              <a:t>ButtonDefaults.buttonColors</a:t>
            </a:r>
            <a:r>
              <a:rPr lang="en-IN" sz="1100" dirty="0"/>
              <a:t>(</a:t>
            </a:r>
            <a:r>
              <a:rPr lang="en-IN" sz="1100" dirty="0" err="1"/>
              <a:t>backgroundColor</a:t>
            </a:r>
            <a:r>
              <a:rPr lang="en-IN" sz="1100" dirty="0"/>
              <a:t> = </a:t>
            </a:r>
            <a:r>
              <a:rPr lang="en-IN" sz="1100" dirty="0" err="1"/>
              <a:t>Color.White</a:t>
            </a:r>
            <a:r>
              <a:rPr lang="en-IN" sz="1100" dirty="0"/>
              <a:t>),
                                modifier = </a:t>
            </a:r>
            <a:r>
              <a:rPr lang="en-IN" sz="1100" dirty="0" err="1"/>
              <a:t>Modifier.size</a:t>
            </a:r>
            <a:r>
              <a:rPr lang="en-IN" sz="1100" dirty="0"/>
              <a:t>(height = 55.dp, width = 110.dp)
                            )
                            {
                                Text(
                                    text = “Set Limit”, </a:t>
            </a:r>
            <a:r>
              <a:rPr lang="en-IN" sz="1100" dirty="0" err="1"/>
              <a:t>color</a:t>
            </a:r>
            <a:r>
              <a:rPr lang="en-IN" sz="1100" dirty="0"/>
              <a:t> = </a:t>
            </a:r>
            <a:r>
              <a:rPr lang="en-IN" sz="1100" dirty="0" err="1"/>
              <a:t>Color.Black</a:t>
            </a:r>
            <a:r>
              <a:rPr lang="en-IN" sz="1100" dirty="0"/>
              <a:t>, </a:t>
            </a:r>
            <a:r>
              <a:rPr lang="en-IN" sz="1100" dirty="0" err="1"/>
              <a:t>fontSize</a:t>
            </a:r>
            <a:r>
              <a:rPr lang="en-IN" sz="1100" dirty="0"/>
              <a:t> = 14.sp,
                                    </a:t>
            </a:r>
            <a:r>
              <a:rPr lang="en-IN" sz="1100" dirty="0" err="1"/>
              <a:t>textAlign</a:t>
            </a:r>
            <a:r>
              <a:rPr lang="en-IN" sz="1100" dirty="0"/>
              <a:t> = </a:t>
            </a:r>
            <a:r>
              <a:rPr lang="en-IN" sz="1100" dirty="0" err="1"/>
              <a:t>TextAlign.Center</a:t>
            </a:r>
            <a:r>
              <a:rPr lang="en-IN" sz="1100" dirty="0"/>
              <a:t>
                                )
                            </a:t>
            </a:r>
            <a:endParaRPr lang="en-US" sz="1100" dirty="0"/>
          </a:p>
        </p:txBody>
      </p:sp>
    </p:spTree>
    <p:extLst>
      <p:ext uri="{BB962C8B-B14F-4D97-AF65-F5344CB8AC3E}">
        <p14:creationId xmlns:p14="http://schemas.microsoft.com/office/powerpoint/2010/main" val="130223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CD6514-35E3-FD08-2C16-6CD82AFDBA52}"/>
              </a:ext>
            </a:extLst>
          </p:cNvPr>
          <p:cNvSpPr>
            <a:spLocks noGrp="1"/>
          </p:cNvSpPr>
          <p:nvPr>
            <p:ph idx="1"/>
          </p:nvPr>
        </p:nvSpPr>
        <p:spPr>
          <a:xfrm>
            <a:off x="677334" y="232267"/>
            <a:ext cx="8596668" cy="6283444"/>
          </a:xfrm>
        </p:spPr>
        <p:txBody>
          <a:bodyPr>
            <a:normAutofit fontScale="70000" lnSpcReduction="20000"/>
          </a:bodyPr>
          <a:lstStyle/>
          <a:p>
            <a:pPr marL="0" indent="0">
              <a:buNone/>
            </a:pPr>
            <a:r>
              <a:rPr lang="en-IN" dirty="0"/>
              <a:t>Spacer(modifier = </a:t>
            </a:r>
            <a:r>
              <a:rPr lang="en-IN" dirty="0" err="1"/>
              <a:t>Modifier.width</a:t>
            </a:r>
            <a:r>
              <a:rPr lang="en-IN" dirty="0"/>
              <a:t>(15.dp))
                            Button(
                                </a:t>
            </a:r>
            <a:r>
              <a:rPr lang="en-IN" dirty="0" err="1"/>
              <a:t>onClick</a:t>
            </a:r>
            <a:r>
              <a:rPr lang="en-IN" dirty="0"/>
              <a:t> = {
                                    </a:t>
            </a:r>
            <a:r>
              <a:rPr lang="en-IN" dirty="0" err="1"/>
              <a:t>startActivity</a:t>
            </a:r>
            <a:r>
              <a:rPr lang="en-IN" dirty="0"/>
              <a:t>(
                                        Intent(
                                            </a:t>
            </a:r>
            <a:r>
              <a:rPr lang="en-IN" dirty="0" err="1"/>
              <a:t>applicationContext</a:t>
            </a:r>
            <a:r>
              <a:rPr lang="en-IN" dirty="0"/>
              <a:t>,
                                            </a:t>
            </a:r>
            <a:r>
              <a:rPr lang="en-IN" dirty="0" err="1"/>
              <a:t>SetLimitActivity</a:t>
            </a:r>
            <a:r>
              <a:rPr lang="en-IN" dirty="0"/>
              <a:t>::</a:t>
            </a:r>
            <a:r>
              <a:rPr lang="en-IN" dirty="0" err="1"/>
              <a:t>class.java</a:t>
            </a:r>
            <a:r>
              <a:rPr lang="en-IN" dirty="0"/>
              <a:t>
                                        )
                                    )
                                },
                                </a:t>
            </a:r>
            <a:r>
              <a:rPr lang="en-IN" dirty="0" err="1"/>
              <a:t>colors</a:t>
            </a:r>
            <a:r>
              <a:rPr lang="en-IN" dirty="0"/>
              <a:t> = </a:t>
            </a:r>
            <a:r>
              <a:rPr lang="en-IN" dirty="0" err="1"/>
              <a:t>ButtonDefaults.buttonColors</a:t>
            </a:r>
            <a:r>
              <a:rPr lang="en-IN" dirty="0"/>
              <a:t>(</a:t>
            </a:r>
            <a:r>
              <a:rPr lang="en-IN" dirty="0" err="1"/>
              <a:t>backgroundColor</a:t>
            </a:r>
            <a:r>
              <a:rPr lang="en-IN" dirty="0"/>
              <a:t> = </a:t>
            </a:r>
            <a:r>
              <a:rPr lang="en-IN" dirty="0" err="1"/>
              <a:t>Color.White</a:t>
            </a:r>
            <a:r>
              <a:rPr lang="en-IN" dirty="0"/>
              <a:t>),
                                modifier = </a:t>
            </a:r>
            <a:r>
              <a:rPr lang="en-IN" dirty="0" err="1"/>
              <a:t>Modifier.size</a:t>
            </a:r>
            <a:r>
              <a:rPr lang="en-IN" dirty="0"/>
              <a:t>(height = 55.dp, width = 110.dp)
                            )
                            {
                                Text(
                                    text = “Set Limit”, </a:t>
            </a:r>
            <a:r>
              <a:rPr lang="en-IN" dirty="0" err="1"/>
              <a:t>color</a:t>
            </a:r>
            <a:r>
              <a:rPr lang="en-IN" dirty="0"/>
              <a:t> = </a:t>
            </a:r>
            <a:r>
              <a:rPr lang="en-IN" dirty="0" err="1"/>
              <a:t>Color.Black</a:t>
            </a:r>
            <a:r>
              <a:rPr lang="en-IN" dirty="0"/>
              <a:t>, </a:t>
            </a:r>
            <a:r>
              <a:rPr lang="en-IN" dirty="0" err="1"/>
              <a:t>fontSize</a:t>
            </a:r>
            <a:r>
              <a:rPr lang="en-IN" dirty="0"/>
              <a:t> = 14.sp,
                                    </a:t>
            </a:r>
            <a:r>
              <a:rPr lang="en-IN" dirty="0" err="1"/>
              <a:t>textAlign</a:t>
            </a:r>
            <a:r>
              <a:rPr lang="en-IN" dirty="0"/>
              <a:t> = </a:t>
            </a:r>
            <a:r>
              <a:rPr lang="en-IN" dirty="0" err="1"/>
              <a:t>TextAlign.Center</a:t>
            </a:r>
            <a:r>
              <a:rPr lang="en-IN" dirty="0"/>
              <a:t>
                                )
                            }
                            Spacer(modifier = </a:t>
            </a:r>
            <a:r>
              <a:rPr lang="en-IN" dirty="0" err="1"/>
              <a:t>Modifier.width</a:t>
            </a:r>
            <a:r>
              <a:rPr lang="en-IN" dirty="0"/>
              <a:t>(15.dp))</a:t>
            </a:r>
          </a:p>
          <a:p>
            <a:pPr marL="0" indent="0">
              <a:buNone/>
            </a:pPr>
            <a:endParaRPr lang="en-US" dirty="0"/>
          </a:p>
        </p:txBody>
      </p:sp>
    </p:spTree>
    <p:extLst>
      <p:ext uri="{BB962C8B-B14F-4D97-AF65-F5344CB8AC3E}">
        <p14:creationId xmlns:p14="http://schemas.microsoft.com/office/powerpoint/2010/main" val="390835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7F0A57-BA74-1682-8912-6684CA2E76FA}"/>
              </a:ext>
            </a:extLst>
          </p:cNvPr>
          <p:cNvSpPr>
            <a:spLocks noGrp="1"/>
          </p:cNvSpPr>
          <p:nvPr>
            <p:ph idx="1"/>
          </p:nvPr>
        </p:nvSpPr>
        <p:spPr>
          <a:xfrm>
            <a:off x="677334" y="330065"/>
            <a:ext cx="8596668" cy="5711298"/>
          </a:xfrm>
        </p:spPr>
        <p:txBody>
          <a:bodyPr>
            <a:noAutofit/>
          </a:bodyPr>
          <a:lstStyle/>
          <a:p>
            <a:pPr marL="0" indent="0">
              <a:buNone/>
            </a:pPr>
            <a:r>
              <a:rPr lang="en-IN" sz="1100" dirty="0"/>
              <a:t>Button(
                                </a:t>
            </a:r>
            <a:r>
              <a:rPr lang="en-IN" sz="1100" dirty="0" err="1"/>
              <a:t>onClick</a:t>
            </a:r>
            <a:r>
              <a:rPr lang="en-IN" sz="1100" dirty="0"/>
              <a:t> = {
                                    </a:t>
            </a:r>
            <a:r>
              <a:rPr lang="en-IN" sz="1100" dirty="0" err="1"/>
              <a:t>startActivity</a:t>
            </a:r>
            <a:r>
              <a:rPr lang="en-IN" sz="1100" dirty="0"/>
              <a:t>(
                                        Intent(
                                            </a:t>
            </a:r>
            <a:r>
              <a:rPr lang="en-IN" sz="1100" dirty="0" err="1"/>
              <a:t>applicationContext</a:t>
            </a:r>
            <a:r>
              <a:rPr lang="en-IN" sz="1100" dirty="0"/>
              <a:t>,
                                            </a:t>
            </a:r>
            <a:r>
              <a:rPr lang="en-IN" sz="1100" dirty="0" err="1"/>
              <a:t>ViewRecordsActivity</a:t>
            </a:r>
            <a:r>
              <a:rPr lang="en-IN" sz="1100" dirty="0"/>
              <a:t>::</a:t>
            </a:r>
            <a:r>
              <a:rPr lang="en-IN" sz="1100" dirty="0" err="1"/>
              <a:t>class.java</a:t>
            </a:r>
            <a:r>
              <a:rPr lang="en-IN" sz="1100" dirty="0"/>
              <a:t>
                                        )
                                    )
                                },
                                </a:t>
            </a:r>
            <a:r>
              <a:rPr lang="en-IN" sz="1100" dirty="0" err="1"/>
              <a:t>colors</a:t>
            </a:r>
            <a:r>
              <a:rPr lang="en-IN" sz="1100" dirty="0"/>
              <a:t> = </a:t>
            </a:r>
            <a:r>
              <a:rPr lang="en-IN" sz="1100" dirty="0" err="1"/>
              <a:t>ButtonDefaults.buttonColors</a:t>
            </a:r>
            <a:r>
              <a:rPr lang="en-IN" sz="1100" dirty="0"/>
              <a:t>(</a:t>
            </a:r>
            <a:r>
              <a:rPr lang="en-IN" sz="1100" dirty="0" err="1"/>
              <a:t>backgroundColor</a:t>
            </a:r>
            <a:r>
              <a:rPr lang="en-IN" sz="1100" dirty="0"/>
              <a:t> = </a:t>
            </a:r>
            <a:r>
              <a:rPr lang="en-IN" sz="1100" dirty="0" err="1"/>
              <a:t>Color.White</a:t>
            </a:r>
            <a:r>
              <a:rPr lang="en-IN" sz="1100" dirty="0"/>
              <a:t>),
                                modifier = </a:t>
            </a:r>
            <a:r>
              <a:rPr lang="en-IN" sz="1100" dirty="0" err="1"/>
              <a:t>Modifier.size</a:t>
            </a:r>
            <a:r>
              <a:rPr lang="en-IN" sz="1100" dirty="0"/>
              <a:t>(height = 55.dp, width = 110.dp)
                            )
                            {
                                Text(
                                    text = “View Records”, </a:t>
            </a:r>
            <a:r>
              <a:rPr lang="en-IN" sz="1100" dirty="0" err="1"/>
              <a:t>color</a:t>
            </a:r>
            <a:r>
              <a:rPr lang="en-IN" sz="1100" dirty="0"/>
              <a:t> = </a:t>
            </a:r>
            <a:r>
              <a:rPr lang="en-IN" sz="1100" dirty="0" err="1"/>
              <a:t>Color.Black</a:t>
            </a:r>
            <a:r>
              <a:rPr lang="en-IN" sz="1100" dirty="0"/>
              <a:t>, </a:t>
            </a:r>
            <a:r>
              <a:rPr lang="en-IN" sz="1100" dirty="0" err="1"/>
              <a:t>fontSize</a:t>
            </a:r>
            <a:r>
              <a:rPr lang="en-IN" sz="1100" dirty="0"/>
              <a:t> = 14.sp,
                                    </a:t>
            </a:r>
            <a:r>
              <a:rPr lang="en-IN" sz="1100" dirty="0" err="1"/>
              <a:t>textAlign</a:t>
            </a:r>
            <a:r>
              <a:rPr lang="en-IN" sz="1100" dirty="0"/>
              <a:t> = </a:t>
            </a:r>
            <a:r>
              <a:rPr lang="en-IN" sz="1100" dirty="0" err="1"/>
              <a:t>TextAlign.Center</a:t>
            </a:r>
            <a:r>
              <a:rPr lang="en-IN" sz="1100" dirty="0"/>
              <a:t>
                                )
                        }
                    )
                }
            ) {
                </a:t>
            </a:r>
            <a:r>
              <a:rPr lang="en-IN" sz="1100" dirty="0" err="1"/>
              <a:t>AddExpenses</a:t>
            </a:r>
            <a:r>
              <a:rPr lang="en-IN" sz="1100" dirty="0"/>
              <a:t>(this, </a:t>
            </a:r>
            <a:r>
              <a:rPr lang="en-IN" sz="1100" dirty="0" err="1"/>
              <a:t>itemsDatabaseHelper</a:t>
            </a:r>
            <a:r>
              <a:rPr lang="en-IN" sz="1100" dirty="0"/>
              <a:t>, </a:t>
            </a:r>
            <a:r>
              <a:rPr lang="en-IN" sz="1100" dirty="0" err="1"/>
              <a:t>expenseDatabaseHelper</a:t>
            </a:r>
            <a:endParaRPr lang="en-US" sz="1100" dirty="0"/>
          </a:p>
        </p:txBody>
      </p:sp>
    </p:spTree>
    <p:extLst>
      <p:ext uri="{BB962C8B-B14F-4D97-AF65-F5344CB8AC3E}">
        <p14:creationId xmlns:p14="http://schemas.microsoft.com/office/powerpoint/2010/main" val="104793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E28AB-05FA-7F4F-C6E8-8EA52F6B39BA}"/>
              </a:ext>
            </a:extLst>
          </p:cNvPr>
          <p:cNvSpPr>
            <a:spLocks noGrp="1"/>
          </p:cNvSpPr>
          <p:nvPr>
            <p:ph idx="1"/>
          </p:nvPr>
        </p:nvSpPr>
        <p:spPr>
          <a:xfrm>
            <a:off x="677334" y="354513"/>
            <a:ext cx="8596668" cy="5686849"/>
          </a:xfrm>
        </p:spPr>
        <p:txBody>
          <a:bodyPr>
            <a:noAutofit/>
          </a:bodyPr>
          <a:lstStyle/>
          <a:p>
            <a:pPr marL="0" indent="0">
              <a:buNone/>
            </a:pPr>
            <a:r>
              <a:rPr lang="en-IN" sz="1100" dirty="0"/>
              <a:t>Text(
                                    text = “View Records”, </a:t>
            </a:r>
            <a:r>
              <a:rPr lang="en-IN" sz="1100" dirty="0" err="1"/>
              <a:t>color</a:t>
            </a:r>
            <a:r>
              <a:rPr lang="en-IN" sz="1100" dirty="0"/>
              <a:t> = </a:t>
            </a:r>
            <a:r>
              <a:rPr lang="en-IN" sz="1100" dirty="0" err="1"/>
              <a:t>Color.Black</a:t>
            </a:r>
            <a:r>
              <a:rPr lang="en-IN" sz="1100" dirty="0"/>
              <a:t>, </a:t>
            </a:r>
            <a:r>
              <a:rPr lang="en-IN" sz="1100" dirty="0" err="1"/>
              <a:t>fontSize</a:t>
            </a:r>
            <a:r>
              <a:rPr lang="en-IN" sz="1100" dirty="0"/>
              <a:t> = 14.sp,
                                    </a:t>
            </a:r>
            <a:r>
              <a:rPr lang="en-IN" sz="1100" dirty="0" err="1"/>
              <a:t>textAlign</a:t>
            </a:r>
            <a:r>
              <a:rPr lang="en-IN" sz="1100" dirty="0"/>
              <a:t> = </a:t>
            </a:r>
            <a:r>
              <a:rPr lang="en-IN" sz="1100" dirty="0" err="1"/>
              <a:t>TextAlign.Center</a:t>
            </a:r>
            <a:r>
              <a:rPr lang="en-IN" sz="1100" dirty="0"/>
              <a:t>
                                )
                            }
                        }
                }
            ) {
                </a:t>
            </a:r>
            <a:r>
              <a:rPr lang="en-IN" sz="1100" dirty="0" err="1"/>
              <a:t>AddExpenses</a:t>
            </a:r>
            <a:r>
              <a:rPr lang="en-IN" sz="1100" dirty="0"/>
              <a:t>(this, </a:t>
            </a:r>
            <a:r>
              <a:rPr lang="en-IN" sz="1100" dirty="0" err="1"/>
              <a:t>itemsDatabaseHelper</a:t>
            </a:r>
            <a:r>
              <a:rPr lang="en-IN" sz="1100" dirty="0"/>
              <a:t>, </a:t>
            </a:r>
            <a:r>
              <a:rPr lang="en-IN" sz="1100" dirty="0" err="1"/>
              <a:t>expenseDatabaseHelper</a:t>
            </a:r>
            <a:r>
              <a:rPr lang="en-IN" sz="1100" dirty="0"/>
              <a:t>)
            }
        }
@SuppressLint(“Range”)
@Composable
fun </a:t>
            </a:r>
            <a:r>
              <a:rPr lang="en-IN" sz="1100" dirty="0" err="1"/>
              <a:t>AddExpenses</a:t>
            </a:r>
            <a:r>
              <a:rPr lang="en-IN" sz="1100" dirty="0"/>
              <a:t>(context: Context, </a:t>
            </a:r>
            <a:r>
              <a:rPr lang="en-IN" sz="1100" dirty="0" err="1"/>
              <a:t>itemsDatabaseHelper</a:t>
            </a:r>
            <a:r>
              <a:rPr lang="en-IN" sz="1100" dirty="0"/>
              <a:t>: </a:t>
            </a:r>
            <a:r>
              <a:rPr lang="en-IN" sz="1100" dirty="0" err="1"/>
              <a:t>ItemsDatabaseHelper</a:t>
            </a:r>
            <a:r>
              <a:rPr lang="en-IN" sz="1100" dirty="0"/>
              <a:t>, </a:t>
            </a:r>
            <a:r>
              <a:rPr lang="en-IN" sz="1100" dirty="0" err="1"/>
              <a:t>expenseDatabaseHelper</a:t>
            </a:r>
            <a:r>
              <a:rPr lang="en-IN" sz="1100" dirty="0"/>
              <a:t>: </a:t>
            </a:r>
            <a:r>
              <a:rPr lang="en-IN" sz="1100" dirty="0" err="1"/>
              <a:t>ExpenseDatabaseHelper</a:t>
            </a:r>
            <a:r>
              <a:rPr lang="en-IN" sz="1100" dirty="0"/>
              <a:t>) {
    Column(
        modifier = Modifier
            .padding(top = 100.dp, start = 30.dp)
            .</a:t>
            </a:r>
            <a:r>
              <a:rPr lang="en-IN" sz="1100" dirty="0" err="1"/>
              <a:t>fillMaxHeight</a:t>
            </a:r>
            <a:r>
              <a:rPr lang="en-IN" sz="1100" dirty="0"/>
              <a:t>()
            .</a:t>
            </a:r>
            <a:r>
              <a:rPr lang="en-IN" sz="1100" dirty="0" err="1"/>
              <a:t>fillMaxWidth</a:t>
            </a:r>
            <a:r>
              <a:rPr lang="en-IN" sz="1100" dirty="0"/>
              <a:t>(),
        </a:t>
            </a:r>
            <a:r>
              <a:rPr lang="en-IN" sz="1100" dirty="0" err="1"/>
              <a:t>horizontalAlignment</a:t>
            </a:r>
            <a:r>
              <a:rPr lang="en-IN" sz="1100" dirty="0"/>
              <a:t> = </a:t>
            </a:r>
            <a:r>
              <a:rPr lang="en-IN" sz="1100" dirty="0" err="1"/>
              <a:t>Alignment.Start</a:t>
            </a:r>
            <a:r>
              <a:rPr lang="en-IN" sz="1100" dirty="0"/>
              <a:t>
    ) {</a:t>
            </a:r>
            <a:endParaRPr lang="en-US" sz="1100" dirty="0"/>
          </a:p>
        </p:txBody>
      </p:sp>
    </p:spTree>
    <p:extLst>
      <p:ext uri="{BB962C8B-B14F-4D97-AF65-F5344CB8AC3E}">
        <p14:creationId xmlns:p14="http://schemas.microsoft.com/office/powerpoint/2010/main" val="7889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73526-4579-9E78-27A8-96CF6E44D06B}"/>
              </a:ext>
            </a:extLst>
          </p:cNvPr>
          <p:cNvSpPr>
            <a:spLocks noGrp="1"/>
          </p:cNvSpPr>
          <p:nvPr>
            <p:ph idx="1"/>
          </p:nvPr>
        </p:nvSpPr>
        <p:spPr>
          <a:xfrm>
            <a:off x="677334" y="134471"/>
            <a:ext cx="8596668" cy="5906891"/>
          </a:xfrm>
        </p:spPr>
        <p:txBody>
          <a:bodyPr>
            <a:normAutofit fontScale="25000" lnSpcReduction="20000"/>
          </a:bodyPr>
          <a:lstStyle/>
          <a:p>
            <a:pPr marL="0" indent="0">
              <a:buNone/>
            </a:pPr>
            <a:r>
              <a:rPr lang="en-IN" sz="4400" dirty="0"/>
              <a:t>
@SuppressLint(“Range”)
@Composable
fun </a:t>
            </a:r>
            <a:r>
              <a:rPr lang="en-IN" sz="4400" dirty="0" err="1"/>
              <a:t>AddExpenses</a:t>
            </a:r>
            <a:r>
              <a:rPr lang="en-IN" sz="4400" dirty="0"/>
              <a:t>(context: Context, </a:t>
            </a:r>
            <a:r>
              <a:rPr lang="en-IN" sz="4400" dirty="0" err="1"/>
              <a:t>itemsDatabaseHelper</a:t>
            </a:r>
            <a:r>
              <a:rPr lang="en-IN" sz="4400" dirty="0"/>
              <a:t>: </a:t>
            </a:r>
            <a:r>
              <a:rPr lang="en-IN" sz="4400" dirty="0" err="1"/>
              <a:t>ItemsDatabaseHelper</a:t>
            </a:r>
            <a:r>
              <a:rPr lang="en-IN" sz="4400" dirty="0"/>
              <a:t>, </a:t>
            </a:r>
            <a:r>
              <a:rPr lang="en-IN" sz="4400" dirty="0" err="1"/>
              <a:t>expenseDatabaseHelper</a:t>
            </a:r>
            <a:r>
              <a:rPr lang="en-IN" sz="4400" dirty="0"/>
              <a:t>: </a:t>
            </a:r>
            <a:r>
              <a:rPr lang="en-IN" sz="4400" dirty="0" err="1"/>
              <a:t>ExpenseDatabaseHelper</a:t>
            </a:r>
            <a:r>
              <a:rPr lang="en-IN" sz="4400" dirty="0"/>
              <a:t>) {
    Column(
        modifier = Modifier
            .padding(top = 100.dp, start = 30.dp)
            .</a:t>
            </a:r>
            <a:r>
              <a:rPr lang="en-IN" sz="4400" dirty="0" err="1"/>
              <a:t>fillMaxHeight</a:t>
            </a:r>
            <a:r>
              <a:rPr lang="en-IN" sz="4400" dirty="0"/>
              <a:t>()
            .</a:t>
            </a:r>
            <a:r>
              <a:rPr lang="en-IN" sz="4400" dirty="0" err="1"/>
              <a:t>fillMaxWidth</a:t>
            </a:r>
            <a:r>
              <a:rPr lang="en-IN" sz="4400" dirty="0"/>
              <a:t>(),
        </a:t>
            </a:r>
            <a:r>
              <a:rPr lang="en-IN" sz="4400" dirty="0" err="1"/>
              <a:t>horizontalAlignment</a:t>
            </a:r>
            <a:r>
              <a:rPr lang="en-IN" sz="4400" dirty="0"/>
              <a:t> = </a:t>
            </a:r>
            <a:r>
              <a:rPr lang="en-IN" sz="4400" dirty="0" err="1"/>
              <a:t>Alignment.Start</a:t>
            </a:r>
            <a:r>
              <a:rPr lang="en-IN" sz="4400" dirty="0"/>
              <a:t>
    ) {
        </a:t>
            </a:r>
            <a:r>
              <a:rPr lang="en-IN" sz="4400" dirty="0" err="1"/>
              <a:t>val</a:t>
            </a:r>
            <a:r>
              <a:rPr lang="en-IN" sz="4400" dirty="0"/>
              <a:t> </a:t>
            </a:r>
            <a:r>
              <a:rPr lang="en-IN" sz="4400" dirty="0" err="1"/>
              <a:t>mContext</a:t>
            </a:r>
            <a:r>
              <a:rPr lang="en-IN" sz="4400" dirty="0"/>
              <a:t> = </a:t>
            </a:r>
            <a:r>
              <a:rPr lang="en-IN" sz="4400" dirty="0" err="1"/>
              <a:t>LocalContext.current</a:t>
            </a:r>
            <a:r>
              <a:rPr lang="en-IN" sz="4400" dirty="0"/>
              <a:t>
        </a:t>
            </a:r>
            <a:r>
              <a:rPr lang="en-IN" sz="4400" dirty="0" err="1"/>
              <a:t>var</a:t>
            </a:r>
            <a:r>
              <a:rPr lang="en-IN" sz="4400" dirty="0"/>
              <a:t> items by remember { </a:t>
            </a:r>
            <a:r>
              <a:rPr lang="en-IN" sz="4400" dirty="0" err="1"/>
              <a:t>mutableStateOf</a:t>
            </a:r>
            <a:r>
              <a:rPr lang="en-IN" sz="4400" dirty="0"/>
              <a:t>(“”) }
        </a:t>
            </a:r>
            <a:r>
              <a:rPr lang="en-IN" sz="4400" dirty="0" err="1"/>
              <a:t>var</a:t>
            </a:r>
            <a:r>
              <a:rPr lang="en-IN" sz="4400" dirty="0"/>
              <a:t> quantity by remember { </a:t>
            </a:r>
            <a:r>
              <a:rPr lang="en-IN" sz="4400" dirty="0" err="1"/>
              <a:t>mutableStateOf</a:t>
            </a:r>
            <a:r>
              <a:rPr lang="en-IN" sz="4400" dirty="0"/>
              <a:t>(“”) }
        </a:t>
            </a:r>
            <a:r>
              <a:rPr lang="en-IN" sz="4400" dirty="0" err="1"/>
              <a:t>var</a:t>
            </a:r>
            <a:r>
              <a:rPr lang="en-IN" sz="4400" dirty="0"/>
              <a:t> cost by remember { </a:t>
            </a:r>
            <a:r>
              <a:rPr lang="en-IN" sz="4400" dirty="0" err="1"/>
              <a:t>mutableStateOf</a:t>
            </a:r>
            <a:r>
              <a:rPr lang="en-IN" sz="4400" dirty="0"/>
              <a:t>(“”) }
        </a:t>
            </a:r>
            <a:r>
              <a:rPr lang="en-IN" sz="4400" dirty="0" err="1"/>
              <a:t>var</a:t>
            </a:r>
            <a:r>
              <a:rPr lang="en-IN" sz="4400" dirty="0"/>
              <a:t> error by remember { </a:t>
            </a:r>
            <a:r>
              <a:rPr lang="en-IN" sz="4400" dirty="0" err="1"/>
              <a:t>mutableStateOf</a:t>
            </a:r>
            <a:r>
              <a:rPr lang="en-IN" sz="4400" dirty="0"/>
              <a:t>(“”) }
        Text(text = “Item Name”, </a:t>
            </a:r>
            <a:r>
              <a:rPr lang="en-IN" sz="4400" dirty="0" err="1"/>
              <a:t>fontWeight</a:t>
            </a:r>
            <a:r>
              <a:rPr lang="en-IN" sz="4400" dirty="0"/>
              <a:t> = </a:t>
            </a:r>
            <a:r>
              <a:rPr lang="en-IN" sz="4400" dirty="0" err="1"/>
              <a:t>FontWeight.Bold</a:t>
            </a:r>
            <a:r>
              <a:rPr lang="en-IN" sz="4400" dirty="0"/>
              <a:t>, </a:t>
            </a:r>
            <a:r>
              <a:rPr lang="en-IN" sz="4400" dirty="0" err="1"/>
              <a:t>fontSize</a:t>
            </a:r>
            <a:r>
              <a:rPr lang="en-IN" sz="4400" dirty="0"/>
              <a:t> = 20.sp)
        Spacer(modifier = </a:t>
            </a:r>
            <a:r>
              <a:rPr lang="en-IN" sz="4400" dirty="0" err="1"/>
              <a:t>Modifier.height</a:t>
            </a:r>
            <a:r>
              <a:rPr lang="en-IN" sz="4400" dirty="0"/>
              <a:t>(10.dp))
        </a:t>
            </a:r>
            <a:r>
              <a:rPr lang="en-IN" sz="4400" dirty="0" err="1"/>
              <a:t>TextField</a:t>
            </a:r>
            <a:r>
              <a:rPr lang="en-IN" sz="4400" dirty="0"/>
              <a:t>(value = items, </a:t>
            </a:r>
            <a:r>
              <a:rPr lang="en-IN" sz="4400" dirty="0" err="1"/>
              <a:t>onValueChange</a:t>
            </a:r>
            <a:r>
              <a:rPr lang="en-IN" sz="4400" dirty="0"/>
              <a:t> = { items = it },
            label = { Text(text = “Item Name”) })
        Spacer(modifier = </a:t>
            </a:r>
            <a:r>
              <a:rPr lang="en-IN" sz="4400" dirty="0" err="1"/>
              <a:t>Modifier.height</a:t>
            </a:r>
            <a:r>
              <a:rPr lang="en-IN" sz="4400" dirty="0"/>
              <a:t>(20.dp))
        Text(text = “Quantity of item”, </a:t>
            </a:r>
            <a:r>
              <a:rPr lang="en-IN" sz="4400" dirty="0" err="1"/>
              <a:t>fontWeight</a:t>
            </a:r>
            <a:r>
              <a:rPr lang="en-IN" sz="4400" dirty="0"/>
              <a:t> = </a:t>
            </a:r>
            <a:r>
              <a:rPr lang="en-IN" sz="4400" dirty="0" err="1"/>
              <a:t>FontWeight.Bold</a:t>
            </a:r>
            <a:r>
              <a:rPr lang="en-IN" sz="4400" dirty="0"/>
              <a:t>, </a:t>
            </a:r>
            <a:r>
              <a:rPr lang="en-IN" sz="4400" dirty="0" err="1"/>
              <a:t>fontSize</a:t>
            </a:r>
            <a:r>
              <a:rPr lang="en-IN" sz="4400" dirty="0"/>
              <a:t> = 20.sp)
        Spacer(modifier = </a:t>
            </a:r>
            <a:r>
              <a:rPr lang="en-IN" sz="4400" dirty="0" err="1"/>
              <a:t>Modifier.height</a:t>
            </a:r>
            <a:r>
              <a:rPr lang="en-IN" sz="4400" dirty="0"/>
              <a:t>(10.dp))
        </a:t>
            </a:r>
            <a:r>
              <a:rPr lang="en-IN" sz="4400" dirty="0" err="1"/>
              <a:t>TextField</a:t>
            </a:r>
            <a:r>
              <a:rPr lang="en-IN" sz="4400" dirty="0"/>
              <a:t>(value = quantity, </a:t>
            </a:r>
            <a:r>
              <a:rPr lang="en-IN" sz="4400" dirty="0" err="1"/>
              <a:t>onValueChange</a:t>
            </a:r>
            <a:r>
              <a:rPr lang="en-IN" sz="4400" dirty="0"/>
              <a:t> = { quantity = it },
            label = { Text(text = “Quantity”) })
        Spacer(modifier = </a:t>
            </a:r>
            <a:r>
              <a:rPr lang="en-IN" sz="4400" dirty="0" err="1"/>
              <a:t>Modifier.height</a:t>
            </a:r>
            <a:r>
              <a:rPr lang="en-IN" sz="4400" dirty="0"/>
              <a:t>(20.dp))</a:t>
            </a:r>
          </a:p>
          <a:p>
            <a:pPr marL="0" indent="0">
              <a:buNone/>
            </a:pPr>
            <a:endParaRPr lang="en-US" dirty="0"/>
          </a:p>
        </p:txBody>
      </p:sp>
    </p:spTree>
    <p:extLst>
      <p:ext uri="{BB962C8B-B14F-4D97-AF65-F5344CB8AC3E}">
        <p14:creationId xmlns:p14="http://schemas.microsoft.com/office/powerpoint/2010/main" val="12377986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Project Tittle : A personal Finance management App</vt:lpstr>
      <vt:lpstr>Description :</vt:lpstr>
      <vt:lpstr>Program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s.yogeshrama@gmail.com</dc:creator>
  <cp:lastModifiedBy>s.yogeshrama@gmail.com</cp:lastModifiedBy>
  <cp:revision>3</cp:revision>
  <dcterms:created xsi:type="dcterms:W3CDTF">2024-11-15T08:50:24Z</dcterms:created>
  <dcterms:modified xsi:type="dcterms:W3CDTF">2024-11-15T11:10:58Z</dcterms:modified>
</cp:coreProperties>
</file>