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2" r:id="rId5"/>
    <p:sldId id="267" r:id="rId6"/>
    <p:sldId id="268" r:id="rId7"/>
    <p:sldId id="269" r:id="rId8"/>
    <p:sldId id="259" r:id="rId9"/>
    <p:sldId id="263" r:id="rId10"/>
    <p:sldId id="270" r:id="rId11"/>
    <p:sldId id="260" r:id="rId12"/>
    <p:sldId id="264" r:id="rId13"/>
    <p:sldId id="271" r:id="rId14"/>
    <p:sldId id="261" r:id="rId15"/>
    <p:sldId id="265" r:id="rId16"/>
    <p:sldId id="272"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E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5"/>
    <p:restoredTop sz="94694"/>
  </p:normalViewPr>
  <p:slideViewPr>
    <p:cSldViewPr snapToGrid="0" showGuides="1">
      <p:cViewPr>
        <p:scale>
          <a:sx n="79" d="100"/>
          <a:sy n="79" d="100"/>
        </p:scale>
        <p:origin x="864" y="10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E2226-83CA-6C49-B812-215D416B67AB}" type="datetimeFigureOut">
              <a:rPr kumimoji="1" lang="zh-CN" altLang="en-US" smtClean="0"/>
              <a:t>2023/3/15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A8AAB-1C7A-6043-8046-CF1A8C3A4B56}" type="slidenum">
              <a:rPr kumimoji="1" lang="zh-CN" altLang="en-US" smtClean="0"/>
              <a:t>‹#›</a:t>
            </a:fld>
            <a:endParaRPr kumimoji="1" lang="zh-CN" altLang="en-US"/>
          </a:p>
        </p:txBody>
      </p:sp>
    </p:spTree>
    <p:extLst>
      <p:ext uri="{BB962C8B-B14F-4D97-AF65-F5344CB8AC3E}">
        <p14:creationId xmlns:p14="http://schemas.microsoft.com/office/powerpoint/2010/main" val="210580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23749-E9DC-948D-E4AA-FF2B2D07866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653587-6D12-7402-CF4C-B53EE8BA0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E46EEF0-0F0C-18B8-C0AE-659E3D4A119C}"/>
              </a:ext>
            </a:extLst>
          </p:cNvPr>
          <p:cNvSpPr>
            <a:spLocks noGrp="1"/>
          </p:cNvSpPr>
          <p:nvPr>
            <p:ph type="dt" sz="half" idx="10"/>
          </p:nvPr>
        </p:nvSpPr>
        <p:spPr/>
        <p:txBody>
          <a:bodyPr/>
          <a:lstStyle/>
          <a:p>
            <a:fld id="{A8BA7803-5726-144D-A964-8249975217CC}" type="datetime1">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6FD79FE7-664D-872F-0A4C-7EB4DD0B99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F49B40-0FC0-CDBB-5752-ED3F21017F44}"/>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42816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FC7C9-8497-002E-7F86-9FB56969050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57CB587-A091-F600-893C-D98722F3AA2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2430119-7CD2-B42B-10C6-6EC45ED27EFE}"/>
              </a:ext>
            </a:extLst>
          </p:cNvPr>
          <p:cNvSpPr>
            <a:spLocks noGrp="1"/>
          </p:cNvSpPr>
          <p:nvPr>
            <p:ph type="dt" sz="half" idx="10"/>
          </p:nvPr>
        </p:nvSpPr>
        <p:spPr/>
        <p:txBody>
          <a:bodyPr/>
          <a:lstStyle/>
          <a:p>
            <a:fld id="{409C00C4-72EF-3C4F-AC19-88287A26B1DD}" type="datetime1">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DBE5B86C-5BC5-2A37-C34C-B4A8F234086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2CA422-5B69-F136-2D24-7D72E474CF98}"/>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281199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4B8DC3-AD65-6238-C92D-16BB21E2853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BF87E6A-7FB5-BA74-B386-634463DB96F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462DA6-8395-CBB0-5677-68958913B251}"/>
              </a:ext>
            </a:extLst>
          </p:cNvPr>
          <p:cNvSpPr>
            <a:spLocks noGrp="1"/>
          </p:cNvSpPr>
          <p:nvPr>
            <p:ph type="dt" sz="half" idx="10"/>
          </p:nvPr>
        </p:nvSpPr>
        <p:spPr/>
        <p:txBody>
          <a:bodyPr/>
          <a:lstStyle/>
          <a:p>
            <a:fld id="{828776F6-353E-BB40-8B08-07C5E7AFB462}" type="datetime1">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DABC4416-9118-C93C-95D1-66A65594251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428AD9-6787-87D8-8901-CA8133A7B962}"/>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240623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8D7F8-681B-F2DB-A536-E6C6ECE6BFC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C43FDD9-04C1-5D59-6358-F72861615A7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9A08B0E-6815-3A90-3040-07FF7B875393}"/>
              </a:ext>
            </a:extLst>
          </p:cNvPr>
          <p:cNvSpPr>
            <a:spLocks noGrp="1"/>
          </p:cNvSpPr>
          <p:nvPr>
            <p:ph type="dt" sz="half" idx="10"/>
          </p:nvPr>
        </p:nvSpPr>
        <p:spPr/>
        <p:txBody>
          <a:bodyPr/>
          <a:lstStyle/>
          <a:p>
            <a:fld id="{E8FF8E2F-272F-DE42-99DD-3048CA84CDAC}" type="datetime1">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4C7ADF61-72FD-2451-1445-04D2E4FDF8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DAE009-68EC-EB01-5405-09C8626755E1}"/>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152766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69121-3F43-4C74-FC6B-2B8173C9BD1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1C31CCD-A61C-2DFE-B30F-639A79687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498C5C5-770C-B5F3-CAF8-CD2944237AD3}"/>
              </a:ext>
            </a:extLst>
          </p:cNvPr>
          <p:cNvSpPr>
            <a:spLocks noGrp="1"/>
          </p:cNvSpPr>
          <p:nvPr>
            <p:ph type="dt" sz="half" idx="10"/>
          </p:nvPr>
        </p:nvSpPr>
        <p:spPr/>
        <p:txBody>
          <a:bodyPr/>
          <a:lstStyle/>
          <a:p>
            <a:fld id="{05DC5B4A-A6E5-604D-949F-2EB265E60067}" type="datetime1">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935CAA4A-D17E-9C9F-D6C5-0A08F89DFC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0DFF0AF-0913-5FD8-9FED-6921B661C6AC}"/>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106271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A19D5-AC3A-BCA6-18BA-C346C15E34D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C556445-3602-8F9A-8C78-B087C89F8C0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03C89BB-254C-4365-3684-361F04AC119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E1B957F-9332-B5A6-BC13-3144159543B2}"/>
              </a:ext>
            </a:extLst>
          </p:cNvPr>
          <p:cNvSpPr>
            <a:spLocks noGrp="1"/>
          </p:cNvSpPr>
          <p:nvPr>
            <p:ph type="dt" sz="half" idx="10"/>
          </p:nvPr>
        </p:nvSpPr>
        <p:spPr/>
        <p:txBody>
          <a:bodyPr/>
          <a:lstStyle/>
          <a:p>
            <a:fld id="{46B4229B-4C65-8F4E-B6B7-C751078D4E73}" type="datetime1">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4AC2E4EE-16D7-4B3A-0855-BBB851135C3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48157A-D0D7-5007-ACB3-CF6864846663}"/>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13542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6AE61-F964-B95F-A98A-CB5115046FC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C573569-633C-7CBB-FE8A-E2D9EF2C0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8010903-1002-F1F8-9D47-0ED4843B452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AEEA70F-7FEB-FB18-9BB1-C96D396E5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D8EC517-A77A-C92C-15E4-FB3ED03A1DB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89B35A4-A9CD-2B46-BA04-DA74C73399EB}"/>
              </a:ext>
            </a:extLst>
          </p:cNvPr>
          <p:cNvSpPr>
            <a:spLocks noGrp="1"/>
          </p:cNvSpPr>
          <p:nvPr>
            <p:ph type="dt" sz="half" idx="10"/>
          </p:nvPr>
        </p:nvSpPr>
        <p:spPr/>
        <p:txBody>
          <a:bodyPr/>
          <a:lstStyle/>
          <a:p>
            <a:fld id="{95947758-09CD-FF41-980D-41EBF51CF553}" type="datetime1">
              <a:rPr kumimoji="1" lang="zh-CN" altLang="en-US" smtClean="0"/>
              <a:t>2023/3/15</a:t>
            </a:fld>
            <a:endParaRPr kumimoji="1" lang="zh-CN" altLang="en-US"/>
          </a:p>
        </p:txBody>
      </p:sp>
      <p:sp>
        <p:nvSpPr>
          <p:cNvPr id="8" name="页脚占位符 7">
            <a:extLst>
              <a:ext uri="{FF2B5EF4-FFF2-40B4-BE49-F238E27FC236}">
                <a16:creationId xmlns:a16="http://schemas.microsoft.com/office/drawing/2014/main" id="{996CB423-EB66-53C3-766A-18652C0E7D0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2EF136B-5E03-F06D-EF2E-5E940F1A8864}"/>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409645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5F31-86A1-326C-D0ED-516C65AF47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47E9CC3-3496-65D7-18E7-83B081043C35}"/>
              </a:ext>
            </a:extLst>
          </p:cNvPr>
          <p:cNvSpPr>
            <a:spLocks noGrp="1"/>
          </p:cNvSpPr>
          <p:nvPr>
            <p:ph type="dt" sz="half" idx="10"/>
          </p:nvPr>
        </p:nvSpPr>
        <p:spPr/>
        <p:txBody>
          <a:bodyPr/>
          <a:lstStyle/>
          <a:p>
            <a:fld id="{5FE5DE5B-C2FB-584A-81E7-7D17605A0DB8}" type="datetime1">
              <a:rPr kumimoji="1" lang="zh-CN" altLang="en-US" smtClean="0"/>
              <a:t>2023/3/15</a:t>
            </a:fld>
            <a:endParaRPr kumimoji="1" lang="zh-CN" altLang="en-US"/>
          </a:p>
        </p:txBody>
      </p:sp>
      <p:sp>
        <p:nvSpPr>
          <p:cNvPr id="4" name="页脚占位符 3">
            <a:extLst>
              <a:ext uri="{FF2B5EF4-FFF2-40B4-BE49-F238E27FC236}">
                <a16:creationId xmlns:a16="http://schemas.microsoft.com/office/drawing/2014/main" id="{49EFC23C-20FE-84DE-3BB5-AAD6DF88FAD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032960B-963A-97AB-B847-1F6092216A42}"/>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194938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C7F205-FCBC-C7FD-0179-54F565790190}"/>
              </a:ext>
            </a:extLst>
          </p:cNvPr>
          <p:cNvSpPr>
            <a:spLocks noGrp="1"/>
          </p:cNvSpPr>
          <p:nvPr>
            <p:ph type="dt" sz="half" idx="10"/>
          </p:nvPr>
        </p:nvSpPr>
        <p:spPr/>
        <p:txBody>
          <a:bodyPr/>
          <a:lstStyle/>
          <a:p>
            <a:fld id="{A2D6F4A7-433F-4040-921E-5F2812E2EB9A}" type="datetime1">
              <a:rPr kumimoji="1" lang="zh-CN" altLang="en-US" smtClean="0"/>
              <a:t>2023/3/15</a:t>
            </a:fld>
            <a:endParaRPr kumimoji="1" lang="zh-CN" altLang="en-US"/>
          </a:p>
        </p:txBody>
      </p:sp>
      <p:sp>
        <p:nvSpPr>
          <p:cNvPr id="3" name="页脚占位符 2">
            <a:extLst>
              <a:ext uri="{FF2B5EF4-FFF2-40B4-BE49-F238E27FC236}">
                <a16:creationId xmlns:a16="http://schemas.microsoft.com/office/drawing/2014/main" id="{3B913C08-CCB5-F998-6504-C594BE5C61A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E48CE72-B1CF-16E8-C170-738CC0A2177E}"/>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243746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18B94-8A56-A4BE-691E-9C373245C5B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906FEBA-6932-4768-6278-69142CA5A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32C0983-4458-049C-35BB-2EFEF038B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96C8324-11C7-2A21-37BB-F07B5AF51D83}"/>
              </a:ext>
            </a:extLst>
          </p:cNvPr>
          <p:cNvSpPr>
            <a:spLocks noGrp="1"/>
          </p:cNvSpPr>
          <p:nvPr>
            <p:ph type="dt" sz="half" idx="10"/>
          </p:nvPr>
        </p:nvSpPr>
        <p:spPr/>
        <p:txBody>
          <a:bodyPr/>
          <a:lstStyle/>
          <a:p>
            <a:fld id="{146360F9-658D-B849-B4F5-BB2904CFE006}" type="datetime1">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2C7ED74A-FBA0-1362-0501-D43A934B3F9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A8EACD7-744F-825C-DC7A-4DA5A83BDFB8}"/>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419241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C5859-4908-FCE9-90F2-DA7863EAF73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84FD45E-04F8-19A6-562D-15798500C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611475F-2D92-8309-AD5D-DD98136B7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A0707C5-2F11-A98B-8702-70A18D1C667A}"/>
              </a:ext>
            </a:extLst>
          </p:cNvPr>
          <p:cNvSpPr>
            <a:spLocks noGrp="1"/>
          </p:cNvSpPr>
          <p:nvPr>
            <p:ph type="dt" sz="half" idx="10"/>
          </p:nvPr>
        </p:nvSpPr>
        <p:spPr/>
        <p:txBody>
          <a:bodyPr/>
          <a:lstStyle/>
          <a:p>
            <a:fld id="{66BF9947-0406-7545-A7FF-72BA7E528E29}" type="datetime1">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F534A04D-2FFE-B62E-9AFD-50CB935D6A1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2EF356A-029D-21AD-B919-33BD9C28DB10}"/>
              </a:ext>
            </a:extLst>
          </p:cNvPr>
          <p:cNvSpPr>
            <a:spLocks noGrp="1"/>
          </p:cNvSpPr>
          <p:nvPr>
            <p:ph type="sldNum" sz="quarter" idx="12"/>
          </p:nvPr>
        </p:nvSpPr>
        <p:spPr/>
        <p:txBody>
          <a:body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3410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851C2A-243F-99B1-984D-75CCED304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C7CE938-7384-F8B5-B1F4-874AF00BD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14BFD5A-8060-9F5B-ADF3-BB019DBEE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96635-BCA5-2244-8649-894C4003B88F}" type="datetime1">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B1F727C4-2299-5965-B24A-18096B02C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EE4A485-9622-CA1A-CB06-6FFC36D6B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82B7A-F9E4-384B-B931-281F5D52EA44}" type="slidenum">
              <a:rPr kumimoji="1" lang="zh-CN" altLang="en-US" smtClean="0"/>
              <a:t>‹#›</a:t>
            </a:fld>
            <a:endParaRPr kumimoji="1" lang="zh-CN" altLang="en-US"/>
          </a:p>
        </p:txBody>
      </p:sp>
    </p:spTree>
    <p:extLst>
      <p:ext uri="{BB962C8B-B14F-4D97-AF65-F5344CB8AC3E}">
        <p14:creationId xmlns:p14="http://schemas.microsoft.com/office/powerpoint/2010/main" val="1497317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形状 7">
            <a:extLst>
              <a:ext uri="{FF2B5EF4-FFF2-40B4-BE49-F238E27FC236}">
                <a16:creationId xmlns:a16="http://schemas.microsoft.com/office/drawing/2014/main" id="{D0DF59C6-D0F2-2165-A816-4C4B3BCFA644}"/>
              </a:ext>
            </a:extLst>
          </p:cNvPr>
          <p:cNvSpPr/>
          <p:nvPr/>
        </p:nvSpPr>
        <p:spPr>
          <a:xfrm>
            <a:off x="1" y="798325"/>
            <a:ext cx="12191999" cy="4028681"/>
          </a:xfrm>
          <a:custGeom>
            <a:avLst/>
            <a:gdLst>
              <a:gd name="connsiteX0" fmla="*/ 0 w 12192000"/>
              <a:gd name="connsiteY0" fmla="*/ 0 h 4311526"/>
              <a:gd name="connsiteX1" fmla="*/ 12192000 w 12192000"/>
              <a:gd name="connsiteY1" fmla="*/ 0 h 4311526"/>
              <a:gd name="connsiteX2" fmla="*/ 12192000 w 12192000"/>
              <a:gd name="connsiteY2" fmla="*/ 3863861 h 4311526"/>
              <a:gd name="connsiteX3" fmla="*/ 11875685 w 12192000"/>
              <a:gd name="connsiteY3" fmla="*/ 3873426 h 4311526"/>
              <a:gd name="connsiteX4" fmla="*/ 10239283 w 12192000"/>
              <a:gd name="connsiteY4" fmla="*/ 3838784 h 4311526"/>
              <a:gd name="connsiteX5" fmla="*/ 8304851 w 12192000"/>
              <a:gd name="connsiteY5" fmla="*/ 3810043 h 4311526"/>
              <a:gd name="connsiteX6" fmla="*/ 7151413 w 12192000"/>
              <a:gd name="connsiteY6" fmla="*/ 3954739 h 4311526"/>
              <a:gd name="connsiteX7" fmla="*/ 6097688 w 12192000"/>
              <a:gd name="connsiteY7" fmla="*/ 4311526 h 4311526"/>
              <a:gd name="connsiteX8" fmla="*/ 5040385 w 12192000"/>
              <a:gd name="connsiteY8" fmla="*/ 3954739 h 4311526"/>
              <a:gd name="connsiteX9" fmla="*/ 3884084 w 12192000"/>
              <a:gd name="connsiteY9" fmla="*/ 3810043 h 4311526"/>
              <a:gd name="connsiteX10" fmla="*/ 1949457 w 12192000"/>
              <a:gd name="connsiteY10" fmla="*/ 3838784 h 4311526"/>
              <a:gd name="connsiteX11" fmla="*/ 313283 w 12192000"/>
              <a:gd name="connsiteY11" fmla="*/ 3873426 h 4311526"/>
              <a:gd name="connsiteX12" fmla="*/ 0 w 12192000"/>
              <a:gd name="connsiteY12" fmla="*/ 3863953 h 4311526"/>
              <a:gd name="connsiteX13" fmla="*/ 0 w 12192000"/>
              <a:gd name="connsiteY13" fmla="*/ 0 h 4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4311526">
                <a:moveTo>
                  <a:pt x="0" y="0"/>
                </a:moveTo>
                <a:lnTo>
                  <a:pt x="12192000" y="0"/>
                </a:lnTo>
                <a:lnTo>
                  <a:pt x="12192000" y="3863861"/>
                </a:lnTo>
                <a:lnTo>
                  <a:pt x="11875685" y="3873426"/>
                </a:lnTo>
                <a:cubicBezTo>
                  <a:pt x="11326962" y="3879875"/>
                  <a:pt x="10776244" y="3859086"/>
                  <a:pt x="10239283" y="3838784"/>
                </a:cubicBezTo>
                <a:cubicBezTo>
                  <a:pt x="9605747" y="3814874"/>
                  <a:pt x="8951266" y="3790159"/>
                  <a:pt x="8304851" y="3810043"/>
                </a:cubicBezTo>
                <a:cubicBezTo>
                  <a:pt x="7916274" y="3821593"/>
                  <a:pt x="7529876" y="3870065"/>
                  <a:pt x="7151413" y="3954739"/>
                </a:cubicBezTo>
                <a:cubicBezTo>
                  <a:pt x="6774154" y="4039848"/>
                  <a:pt x="6419855" y="4159830"/>
                  <a:pt x="6097688" y="4311526"/>
                </a:cubicBezTo>
                <a:cubicBezTo>
                  <a:pt x="5775846" y="4160015"/>
                  <a:pt x="5420312" y="4040034"/>
                  <a:pt x="5040385" y="3954739"/>
                </a:cubicBezTo>
                <a:cubicBezTo>
                  <a:pt x="4660938" y="3870137"/>
                  <a:pt x="4273600" y="3821666"/>
                  <a:pt x="3884084" y="3810043"/>
                </a:cubicBezTo>
                <a:cubicBezTo>
                  <a:pt x="3237733" y="3790407"/>
                  <a:pt x="2582929" y="3815184"/>
                  <a:pt x="1949457" y="3838784"/>
                </a:cubicBezTo>
                <a:cubicBezTo>
                  <a:pt x="1412837" y="3859086"/>
                  <a:pt x="862058" y="3879875"/>
                  <a:pt x="313283" y="3873426"/>
                </a:cubicBezTo>
                <a:lnTo>
                  <a:pt x="0" y="386395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
        <p:nvSpPr>
          <p:cNvPr id="9" name="矩形 8">
            <a:extLst>
              <a:ext uri="{FF2B5EF4-FFF2-40B4-BE49-F238E27FC236}">
                <a16:creationId xmlns:a16="http://schemas.microsoft.com/office/drawing/2014/main" id="{A1E59AEA-EC87-1064-7551-EC58E9D97C19}"/>
              </a:ext>
            </a:extLst>
          </p:cNvPr>
          <p:cNvSpPr/>
          <p:nvPr/>
        </p:nvSpPr>
        <p:spPr>
          <a:xfrm>
            <a:off x="0" y="0"/>
            <a:ext cx="12191999" cy="4332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3A2F850-86BD-1C1F-0FBA-81D2F2F9410B}"/>
              </a:ext>
            </a:extLst>
          </p:cNvPr>
          <p:cNvSpPr txBox="1"/>
          <p:nvPr/>
        </p:nvSpPr>
        <p:spPr>
          <a:xfrm>
            <a:off x="1451851" y="2068125"/>
            <a:ext cx="9288295" cy="646331"/>
          </a:xfrm>
          <a:prstGeom prst="rect">
            <a:avLst/>
          </a:prstGeom>
          <a:noFill/>
        </p:spPr>
        <p:txBody>
          <a:bodyPr wrap="square">
            <a:spAutoFit/>
          </a:bodyPr>
          <a:lstStyle/>
          <a:p>
            <a:pPr algn="ctr"/>
            <a:r>
              <a:rPr lang="zh-CN" altLang="en-US" sz="3600" b="1" i="0" spc="-150" dirty="0">
                <a:solidFill>
                  <a:schemeClr val="bg1"/>
                </a:solidFill>
                <a:effectLst/>
                <a:latin typeface="KaiTi" panose="02010609060101010101" pitchFamily="49" charset="-122"/>
                <a:ea typeface="KaiTi" panose="02010609060101010101" pitchFamily="49" charset="-122"/>
              </a:rPr>
              <a:t>复旦大学中国语言文学系</a:t>
            </a:r>
            <a:endParaRPr lang="zh-CN" altLang="en-US" sz="3600" b="1" spc="-150" dirty="0">
              <a:solidFill>
                <a:schemeClr val="bg1"/>
              </a:solidFill>
              <a:latin typeface="KaiTi" panose="02010609060101010101" pitchFamily="49" charset="-122"/>
              <a:ea typeface="KaiTi" panose="02010609060101010101" pitchFamily="49" charset="-122"/>
            </a:endParaRPr>
          </a:p>
        </p:txBody>
      </p:sp>
      <p:sp>
        <p:nvSpPr>
          <p:cNvPr id="14" name="文本框 13">
            <a:extLst>
              <a:ext uri="{FF2B5EF4-FFF2-40B4-BE49-F238E27FC236}">
                <a16:creationId xmlns:a16="http://schemas.microsoft.com/office/drawing/2014/main" id="{3A2E454F-C183-B3E6-359C-B3F4B9BE4D54}"/>
              </a:ext>
            </a:extLst>
          </p:cNvPr>
          <p:cNvSpPr txBox="1"/>
          <p:nvPr/>
        </p:nvSpPr>
        <p:spPr>
          <a:xfrm>
            <a:off x="1451852" y="2685929"/>
            <a:ext cx="9288295" cy="1015663"/>
          </a:xfrm>
          <a:prstGeom prst="rect">
            <a:avLst/>
          </a:prstGeom>
          <a:noFill/>
        </p:spPr>
        <p:txBody>
          <a:bodyPr wrap="square">
            <a:spAutoFit/>
          </a:bodyPr>
          <a:lstStyle/>
          <a:p>
            <a:pPr algn="ctr"/>
            <a:r>
              <a:rPr lang="en-US" altLang="zh-CN" sz="6000" b="1" spc="-150" dirty="0">
                <a:solidFill>
                  <a:schemeClr val="bg1"/>
                </a:solidFill>
                <a:latin typeface="KaiTi" panose="02010609060101010101" pitchFamily="49" charset="-122"/>
                <a:ea typeface="KaiTi" panose="02010609060101010101" pitchFamily="49" charset="-122"/>
              </a:rPr>
              <a:t>2023</a:t>
            </a:r>
            <a:r>
              <a:rPr lang="zh-CN" altLang="en-US" sz="6000" b="1" spc="-150" dirty="0">
                <a:solidFill>
                  <a:schemeClr val="bg1"/>
                </a:solidFill>
                <a:latin typeface="KaiTi" panose="02010609060101010101" pitchFamily="49" charset="-122"/>
                <a:ea typeface="KaiTi" panose="02010609060101010101" pitchFamily="49" charset="-122"/>
              </a:rPr>
              <a:t>年硕士研究生复试</a:t>
            </a:r>
          </a:p>
        </p:txBody>
      </p:sp>
      <p:sp>
        <p:nvSpPr>
          <p:cNvPr id="12" name="文本框 11">
            <a:extLst>
              <a:ext uri="{FF2B5EF4-FFF2-40B4-BE49-F238E27FC236}">
                <a16:creationId xmlns:a16="http://schemas.microsoft.com/office/drawing/2014/main" id="{A4E9F2DE-C373-9EF7-1C84-9B1A9C33038F}"/>
              </a:ext>
            </a:extLst>
          </p:cNvPr>
          <p:cNvSpPr txBox="1"/>
          <p:nvPr/>
        </p:nvSpPr>
        <p:spPr>
          <a:xfrm>
            <a:off x="2801436" y="5198628"/>
            <a:ext cx="3608176"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考生姓名：某某某</a:t>
            </a:r>
          </a:p>
        </p:txBody>
      </p:sp>
      <p:sp>
        <p:nvSpPr>
          <p:cNvPr id="13" name="文本框 12">
            <a:extLst>
              <a:ext uri="{FF2B5EF4-FFF2-40B4-BE49-F238E27FC236}">
                <a16:creationId xmlns:a16="http://schemas.microsoft.com/office/drawing/2014/main" id="{38FB80A3-C7B7-CB6B-054F-1C81D649AC5A}"/>
              </a:ext>
            </a:extLst>
          </p:cNvPr>
          <p:cNvSpPr txBox="1"/>
          <p:nvPr/>
        </p:nvSpPr>
        <p:spPr>
          <a:xfrm>
            <a:off x="6074995" y="5212643"/>
            <a:ext cx="3608177"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准考证号：</a:t>
            </a:r>
            <a:r>
              <a:rPr kumimoji="1" lang="en-US" altLang="zh-CN" sz="2000" b="1" dirty="0">
                <a:solidFill>
                  <a:schemeClr val="accent1"/>
                </a:solidFill>
                <a:latin typeface="KaiTi" panose="02010609060101010101" pitchFamily="49" charset="-122"/>
                <a:ea typeface="KaiTi" panose="02010609060101010101" pitchFamily="49" charset="-122"/>
              </a:rPr>
              <a:t>104919403102417</a:t>
            </a:r>
            <a:endParaRPr kumimoji="1" lang="zh-CN" altLang="en-US" sz="2000" b="1" dirty="0">
              <a:solidFill>
                <a:schemeClr val="accent1"/>
              </a:solidFill>
              <a:latin typeface="KaiTi" panose="02010609060101010101" pitchFamily="49" charset="-122"/>
              <a:ea typeface="KaiTi" panose="02010609060101010101" pitchFamily="49" charset="-122"/>
            </a:endParaRPr>
          </a:p>
        </p:txBody>
      </p:sp>
      <p:sp>
        <p:nvSpPr>
          <p:cNvPr id="15" name="文本框 14">
            <a:extLst>
              <a:ext uri="{FF2B5EF4-FFF2-40B4-BE49-F238E27FC236}">
                <a16:creationId xmlns:a16="http://schemas.microsoft.com/office/drawing/2014/main" id="{2A5D65E5-BB57-C737-D1C7-B25DCCC09170}"/>
              </a:ext>
            </a:extLst>
          </p:cNvPr>
          <p:cNvSpPr txBox="1"/>
          <p:nvPr/>
        </p:nvSpPr>
        <p:spPr>
          <a:xfrm>
            <a:off x="6074995" y="5777718"/>
            <a:ext cx="3608177"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报考专业：中国语言文学硕士</a:t>
            </a:r>
          </a:p>
        </p:txBody>
      </p:sp>
      <p:sp>
        <p:nvSpPr>
          <p:cNvPr id="16" name="文本框 15">
            <a:extLst>
              <a:ext uri="{FF2B5EF4-FFF2-40B4-BE49-F238E27FC236}">
                <a16:creationId xmlns:a16="http://schemas.microsoft.com/office/drawing/2014/main" id="{B71E9E24-BCF7-F63E-8037-FCAD663E65A6}"/>
              </a:ext>
            </a:extLst>
          </p:cNvPr>
          <p:cNvSpPr txBox="1"/>
          <p:nvPr/>
        </p:nvSpPr>
        <p:spPr>
          <a:xfrm>
            <a:off x="2801436" y="5795859"/>
            <a:ext cx="3608177"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汇报时间：</a:t>
            </a:r>
            <a:r>
              <a:rPr kumimoji="1" lang="en-US" altLang="zh-CN" sz="2000" b="1" dirty="0">
                <a:solidFill>
                  <a:schemeClr val="accent1"/>
                </a:solidFill>
                <a:latin typeface="KaiTi" panose="02010609060101010101" pitchFamily="49" charset="-122"/>
                <a:ea typeface="KaiTi" panose="02010609060101010101" pitchFamily="49" charset="-122"/>
              </a:rPr>
              <a:t>2023/4/1</a:t>
            </a:r>
            <a:endParaRPr kumimoji="1" lang="zh-CN" altLang="en-US" sz="2000" b="1" dirty="0">
              <a:solidFill>
                <a:schemeClr val="accent1"/>
              </a:solidFill>
              <a:latin typeface="KaiTi" panose="02010609060101010101" pitchFamily="49" charset="-122"/>
              <a:ea typeface="KaiTi" panose="02010609060101010101" pitchFamily="49" charset="-122"/>
            </a:endParaRPr>
          </a:p>
        </p:txBody>
      </p:sp>
      <p:sp>
        <p:nvSpPr>
          <p:cNvPr id="19" name="椭圆 18">
            <a:extLst>
              <a:ext uri="{FF2B5EF4-FFF2-40B4-BE49-F238E27FC236}">
                <a16:creationId xmlns:a16="http://schemas.microsoft.com/office/drawing/2014/main" id="{8866C47A-65BD-E9FA-DF82-92AA040D1001}"/>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灯片编号占位符 17">
            <a:extLst>
              <a:ext uri="{FF2B5EF4-FFF2-40B4-BE49-F238E27FC236}">
                <a16:creationId xmlns:a16="http://schemas.microsoft.com/office/drawing/2014/main" id="{DE89A052-5E90-5F93-F00C-773781BCFC47}"/>
              </a:ext>
            </a:extLst>
          </p:cNvPr>
          <p:cNvSpPr>
            <a:spLocks noGrp="1"/>
          </p:cNvSpPr>
          <p:nvPr>
            <p:ph type="sldNum" sz="quarter" idx="12"/>
          </p:nvPr>
        </p:nvSpPr>
        <p:spPr>
          <a:xfrm>
            <a:off x="11522859" y="6220353"/>
            <a:ext cx="344715" cy="365125"/>
          </a:xfrm>
        </p:spPr>
        <p:txBody>
          <a:body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a:t>
            </a:fld>
            <a:endParaRPr kumimoji="1" lang="zh-CN" altLang="en-US" sz="1400" dirty="0">
              <a:solidFill>
                <a:schemeClr val="bg1"/>
              </a:solidFill>
              <a:latin typeface="KaiTi" panose="02010609060101010101" pitchFamily="49" charset="-122"/>
              <a:ea typeface="KaiTi" panose="02010609060101010101" pitchFamily="49" charset="-122"/>
            </a:endParaRPr>
          </a:p>
        </p:txBody>
      </p:sp>
      <p:pic>
        <p:nvPicPr>
          <p:cNvPr id="3" name="图片 2">
            <a:extLst>
              <a:ext uri="{FF2B5EF4-FFF2-40B4-BE49-F238E27FC236}">
                <a16:creationId xmlns:a16="http://schemas.microsoft.com/office/drawing/2014/main" id="{BBF3DA26-B3C9-7525-E83C-FD4B5B5F416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605524" y="991772"/>
            <a:ext cx="2651579" cy="703587"/>
          </a:xfrm>
          <a:prstGeom prst="rect">
            <a:avLst/>
          </a:prstGeom>
        </p:spPr>
      </p:pic>
    </p:spTree>
    <p:extLst>
      <p:ext uri="{BB962C8B-B14F-4D97-AF65-F5344CB8AC3E}">
        <p14:creationId xmlns:p14="http://schemas.microsoft.com/office/powerpoint/2010/main" val="5331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405579" y="6220353"/>
            <a:ext cx="57927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10</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实习经历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345580"/>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3346608"/>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460021"/>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个人简介</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393880"/>
            <a:ext cx="1447541" cy="430887"/>
          </a:xfrm>
          <a:prstGeom prst="rect">
            <a:avLst/>
          </a:prstGeom>
          <a:noFill/>
        </p:spPr>
        <p:txBody>
          <a:bodyPr wrap="square" rtlCol="0">
            <a:spAutoFit/>
          </a:bodyPr>
          <a:lstStyle/>
          <a:p>
            <a:pPr algn="ctr"/>
            <a:r>
              <a:rPr kumimoji="1" lang="zh-CN" altLang="en-US" sz="2200" b="1" dirty="0">
                <a:solidFill>
                  <a:schemeClr val="accent2"/>
                </a:solidFill>
                <a:latin typeface="KaiTi" panose="02010609060101010101" pitchFamily="49" charset="-122"/>
                <a:ea typeface="KaiTi" panose="02010609060101010101" pitchFamily="49" charset="-122"/>
              </a:rPr>
              <a:t>实践经历</a:t>
            </a:r>
          </a:p>
        </p:txBody>
      </p:sp>
      <p:sp>
        <p:nvSpPr>
          <p:cNvPr id="3" name="文本框 2">
            <a:extLst>
              <a:ext uri="{FF2B5EF4-FFF2-40B4-BE49-F238E27FC236}">
                <a16:creationId xmlns:a16="http://schemas.microsoft.com/office/drawing/2014/main" id="{4A97F8BD-3894-EA6C-9CB5-715F6EB4FD25}"/>
              </a:ext>
            </a:extLst>
          </p:cNvPr>
          <p:cNvSpPr txBox="1"/>
          <p:nvPr/>
        </p:nvSpPr>
        <p:spPr>
          <a:xfrm>
            <a:off x="3571454" y="2095148"/>
            <a:ext cx="7665115" cy="1077218"/>
          </a:xfrm>
          <a:prstGeom prst="rect">
            <a:avLst/>
          </a:prstGeom>
          <a:noFill/>
        </p:spPr>
        <p:txBody>
          <a:bodyPr wrap="square" rtlCol="0">
            <a:spAutoFit/>
          </a:bodyPr>
          <a:lstStyle/>
          <a:p>
            <a:r>
              <a:rPr kumimoji="1" lang="en-US" altLang="zh-CN" sz="3200" b="1" dirty="0">
                <a:solidFill>
                  <a:schemeClr val="accent1"/>
                </a:solidFill>
                <a:latin typeface="KaiTi" panose="02010609060101010101" pitchFamily="49" charset="-122"/>
                <a:ea typeface="KaiTi" panose="02010609060101010101" pitchFamily="49" charset="-122"/>
              </a:rPr>
              <a:t>2023</a:t>
            </a:r>
            <a:r>
              <a:rPr kumimoji="1" lang="zh-CN" altLang="en-US" sz="3200" b="1" dirty="0">
                <a:solidFill>
                  <a:schemeClr val="accent1"/>
                </a:solidFill>
                <a:latin typeface="KaiTi" panose="02010609060101010101" pitchFamily="49" charset="-122"/>
                <a:ea typeface="KaiTi" panose="02010609060101010101" pitchFamily="49" charset="-122"/>
              </a:rPr>
              <a:t>年</a:t>
            </a:r>
            <a:r>
              <a:rPr kumimoji="1" lang="en-US" altLang="zh-CN" sz="3200" b="1" dirty="0">
                <a:solidFill>
                  <a:schemeClr val="accent1"/>
                </a:solidFill>
                <a:latin typeface="KaiTi" panose="02010609060101010101" pitchFamily="49" charset="-122"/>
                <a:ea typeface="KaiTi" panose="02010609060101010101" pitchFamily="49" charset="-122"/>
              </a:rPr>
              <a:t>X</a:t>
            </a:r>
            <a:r>
              <a:rPr kumimoji="1" lang="zh-CN" altLang="en-US" sz="3200" b="1" dirty="0">
                <a:solidFill>
                  <a:schemeClr val="accent1"/>
                </a:solidFill>
                <a:latin typeface="KaiTi" panose="02010609060101010101" pitchFamily="49" charset="-122"/>
                <a:ea typeface="KaiTi" panose="02010609060101010101" pitchFamily="49" charset="-122"/>
              </a:rPr>
              <a:t>月</a:t>
            </a:r>
            <a:r>
              <a:rPr kumimoji="1" lang="en-US" altLang="zh-CN" sz="3200" b="1" dirty="0">
                <a:solidFill>
                  <a:schemeClr val="accent1"/>
                </a:solidFill>
                <a:latin typeface="KaiTi" panose="02010609060101010101" pitchFamily="49" charset="-122"/>
                <a:ea typeface="KaiTi" panose="02010609060101010101" pitchFamily="49" charset="-122"/>
              </a:rPr>
              <a:t>X</a:t>
            </a:r>
            <a:r>
              <a:rPr kumimoji="1" lang="zh-CN" altLang="en-US" sz="3200" b="1" dirty="0">
                <a:solidFill>
                  <a:schemeClr val="accent1"/>
                </a:solidFill>
                <a:latin typeface="KaiTi" panose="02010609060101010101" pitchFamily="49" charset="-122"/>
                <a:ea typeface="KaiTi" panose="02010609060101010101" pitchFamily="49" charset="-122"/>
              </a:rPr>
              <a:t>日</a:t>
            </a:r>
            <a:endParaRPr kumimoji="1" lang="en-US" altLang="zh-CN" sz="3200" b="1" dirty="0">
              <a:solidFill>
                <a:schemeClr val="accent1"/>
              </a:solidFill>
              <a:latin typeface="KaiTi" panose="02010609060101010101" pitchFamily="49" charset="-122"/>
              <a:ea typeface="KaiTi" panose="02010609060101010101" pitchFamily="49" charset="-122"/>
            </a:endParaRPr>
          </a:p>
          <a:p>
            <a:r>
              <a:rPr kumimoji="1" lang="zh-CN" altLang="en-US" sz="3200" b="1" dirty="0">
                <a:solidFill>
                  <a:schemeClr val="accent1"/>
                </a:solidFill>
                <a:latin typeface="KaiTi" panose="02010609060101010101" pitchFamily="49" charset="-122"/>
                <a:ea typeface="KaiTi" panose="02010609060101010101" pitchFamily="49" charset="-122"/>
              </a:rPr>
              <a:t>于</a:t>
            </a:r>
            <a:r>
              <a:rPr kumimoji="1" lang="en-US" altLang="zh-CN" sz="3200" b="1" dirty="0">
                <a:solidFill>
                  <a:schemeClr val="accent1"/>
                </a:solidFill>
                <a:latin typeface="KaiTi" panose="02010609060101010101" pitchFamily="49" charset="-122"/>
                <a:ea typeface="KaiTi" panose="02010609060101010101" pitchFamily="49" charset="-122"/>
              </a:rPr>
              <a:t>XXXXXXXXX</a:t>
            </a:r>
            <a:r>
              <a:rPr kumimoji="1" lang="zh-CN" altLang="en-US" sz="3200" b="1" dirty="0">
                <a:solidFill>
                  <a:schemeClr val="accent1"/>
                </a:solidFill>
                <a:latin typeface="KaiTi" panose="02010609060101010101" pitchFamily="49" charset="-122"/>
                <a:ea typeface="KaiTi" panose="02010609060101010101" pitchFamily="49" charset="-122"/>
              </a:rPr>
              <a:t>公司智能物联网部实习</a:t>
            </a:r>
          </a:p>
        </p:txBody>
      </p:sp>
      <p:sp>
        <p:nvSpPr>
          <p:cNvPr id="4" name="文本框 3">
            <a:extLst>
              <a:ext uri="{FF2B5EF4-FFF2-40B4-BE49-F238E27FC236}">
                <a16:creationId xmlns:a16="http://schemas.microsoft.com/office/drawing/2014/main" id="{96C2E6C7-5A07-C31A-A0AE-EB7439FFA3B4}"/>
              </a:ext>
            </a:extLst>
          </p:cNvPr>
          <p:cNvSpPr txBox="1"/>
          <p:nvPr/>
        </p:nvSpPr>
        <p:spPr>
          <a:xfrm>
            <a:off x="3571454" y="3446752"/>
            <a:ext cx="7471684" cy="835806"/>
          </a:xfrm>
          <a:prstGeom prst="rect">
            <a:avLst/>
          </a:prstGeom>
          <a:noFill/>
        </p:spPr>
        <p:txBody>
          <a:bodyPr wrap="square" rtlCol="0">
            <a:spAutoFit/>
          </a:bodyPr>
          <a:lstStyle/>
          <a:p>
            <a:pPr>
              <a:lnSpc>
                <a:spcPct val="130000"/>
              </a:lnSpc>
              <a:buSzPct val="80000"/>
            </a:pPr>
            <a:r>
              <a:rPr kumimoji="1" lang="zh-CN" altLang="en-US" sz="2000" b="1" dirty="0">
                <a:solidFill>
                  <a:schemeClr val="tx1">
                    <a:lumMod val="75000"/>
                    <a:lumOff val="25000"/>
                  </a:schemeClr>
                </a:solidFill>
                <a:latin typeface="KaiTi" panose="02010609060101010101" pitchFamily="49" charset="-122"/>
                <a:ea typeface="KaiTi" panose="02010609060101010101" pitchFamily="49" charset="-122"/>
              </a:rPr>
              <a:t>主要负责内容：输入文字输入文字输入文字输入文字输入文字输入文字输入文字输入文字输入文字</a:t>
            </a:r>
          </a:p>
        </p:txBody>
      </p:sp>
      <p:sp>
        <p:nvSpPr>
          <p:cNvPr id="8" name="文本框 7">
            <a:extLst>
              <a:ext uri="{FF2B5EF4-FFF2-40B4-BE49-F238E27FC236}">
                <a16:creationId xmlns:a16="http://schemas.microsoft.com/office/drawing/2014/main" id="{44AE4B44-CF5D-C3C5-20EC-E836C81EDCCC}"/>
              </a:ext>
            </a:extLst>
          </p:cNvPr>
          <p:cNvSpPr txBox="1"/>
          <p:nvPr/>
        </p:nvSpPr>
        <p:spPr>
          <a:xfrm>
            <a:off x="3571454" y="4396362"/>
            <a:ext cx="7471684" cy="835806"/>
          </a:xfrm>
          <a:prstGeom prst="rect">
            <a:avLst/>
          </a:prstGeom>
          <a:noFill/>
        </p:spPr>
        <p:txBody>
          <a:bodyPr wrap="square" rtlCol="0">
            <a:spAutoFit/>
          </a:bodyPr>
          <a:lstStyle/>
          <a:p>
            <a:pPr>
              <a:lnSpc>
                <a:spcPct val="130000"/>
              </a:lnSpc>
              <a:buSzPct val="80000"/>
            </a:pPr>
            <a:r>
              <a:rPr kumimoji="1" lang="zh-CN" altLang="en-US" sz="2000" b="1" dirty="0">
                <a:solidFill>
                  <a:schemeClr val="tx1">
                    <a:lumMod val="75000"/>
                    <a:lumOff val="25000"/>
                  </a:schemeClr>
                </a:solidFill>
                <a:latin typeface="KaiTi" panose="02010609060101010101" pitchFamily="49" charset="-122"/>
                <a:ea typeface="KaiTi" panose="02010609060101010101" pitchFamily="49" charset="-122"/>
              </a:rPr>
              <a:t>实习收获感悟：输入文字输入文字输入文字输入文字输入文字输入文字输入文字</a:t>
            </a:r>
          </a:p>
        </p:txBody>
      </p:sp>
      <p:sp>
        <p:nvSpPr>
          <p:cNvPr id="11" name="矩形 10">
            <a:extLst>
              <a:ext uri="{FF2B5EF4-FFF2-40B4-BE49-F238E27FC236}">
                <a16:creationId xmlns:a16="http://schemas.microsoft.com/office/drawing/2014/main" id="{6EEE0C4F-43BD-4770-BEF1-0E1C5A38042A}"/>
              </a:ext>
            </a:extLst>
          </p:cNvPr>
          <p:cNvSpPr/>
          <p:nvPr/>
        </p:nvSpPr>
        <p:spPr>
          <a:xfrm>
            <a:off x="2848708" y="2233246"/>
            <a:ext cx="246184" cy="3253154"/>
          </a:xfrm>
          <a:prstGeom prst="rect">
            <a:avLst/>
          </a:prstGeom>
          <a:gradFill flip="none" rotWithShape="1">
            <a:gsLst>
              <a:gs pos="0">
                <a:schemeClr val="accent1">
                  <a:alpha val="0"/>
                </a:schemeClr>
              </a:gs>
              <a:gs pos="99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FE4540B4-8A3F-D6A3-2087-48F67DF8272B}"/>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3597694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C2EC7A1-0F02-02FB-32F1-9BB009A79A89}"/>
              </a:ext>
            </a:extLst>
          </p:cNvPr>
          <p:cNvSpPr txBox="1"/>
          <p:nvPr/>
        </p:nvSpPr>
        <p:spPr>
          <a:xfrm>
            <a:off x="4412379" y="3290333"/>
            <a:ext cx="3367243" cy="707886"/>
          </a:xfrm>
          <a:prstGeom prst="rect">
            <a:avLst/>
          </a:prstGeom>
          <a:noFill/>
        </p:spPr>
        <p:txBody>
          <a:bodyPr wrap="square" rtlCol="0">
            <a:spAutoFit/>
          </a:bodyPr>
          <a:lstStyle/>
          <a:p>
            <a:pPr algn="ctr"/>
            <a:r>
              <a:rPr kumimoji="1" lang="zh-CN" altLang="en-US" sz="4000" b="1" dirty="0">
                <a:solidFill>
                  <a:schemeClr val="accent1"/>
                </a:solidFill>
                <a:latin typeface="KaiTi" panose="02010609060101010101" pitchFamily="49" charset="-122"/>
                <a:ea typeface="KaiTi" panose="02010609060101010101" pitchFamily="49" charset="-122"/>
              </a:rPr>
              <a:t>科研经历</a:t>
            </a:r>
          </a:p>
        </p:txBody>
      </p:sp>
      <p:sp>
        <p:nvSpPr>
          <p:cNvPr id="4" name="椭圆 3">
            <a:extLst>
              <a:ext uri="{FF2B5EF4-FFF2-40B4-BE49-F238E27FC236}">
                <a16:creationId xmlns:a16="http://schemas.microsoft.com/office/drawing/2014/main" id="{DC8D598F-96D8-416D-138A-F900DBF9A135}"/>
              </a:ext>
            </a:extLst>
          </p:cNvPr>
          <p:cNvSpPr/>
          <p:nvPr/>
        </p:nvSpPr>
        <p:spPr>
          <a:xfrm>
            <a:off x="5663497" y="1996191"/>
            <a:ext cx="865007" cy="865007"/>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0F23F370-E3B4-8F61-5354-64B23A08F6A7}"/>
              </a:ext>
            </a:extLst>
          </p:cNvPr>
          <p:cNvSpPr txBox="1"/>
          <p:nvPr/>
        </p:nvSpPr>
        <p:spPr>
          <a:xfrm>
            <a:off x="5706718" y="2097396"/>
            <a:ext cx="778564" cy="584775"/>
          </a:xfrm>
          <a:prstGeom prst="rect">
            <a:avLst/>
          </a:prstGeom>
          <a:noFill/>
        </p:spPr>
        <p:txBody>
          <a:bodyPr wrap="square" rtlCol="0">
            <a:spAutoFit/>
          </a:bodyPr>
          <a:lstStyle/>
          <a:p>
            <a:pPr algn="ctr"/>
            <a:r>
              <a:rPr kumimoji="1" lang="zh-CN" altLang="en-US" sz="3200" b="1" dirty="0">
                <a:solidFill>
                  <a:schemeClr val="bg1"/>
                </a:solidFill>
                <a:latin typeface="KaiTi" panose="02010609060101010101" pitchFamily="49" charset="-122"/>
                <a:ea typeface="KaiTi" panose="02010609060101010101" pitchFamily="49" charset="-122"/>
              </a:rPr>
              <a:t>三</a:t>
            </a:r>
          </a:p>
        </p:txBody>
      </p:sp>
      <p:sp>
        <p:nvSpPr>
          <p:cNvPr id="9" name="文本框 8">
            <a:extLst>
              <a:ext uri="{FF2B5EF4-FFF2-40B4-BE49-F238E27FC236}">
                <a16:creationId xmlns:a16="http://schemas.microsoft.com/office/drawing/2014/main" id="{9C184AA3-E77D-604A-8A1D-954CDB72B491}"/>
              </a:ext>
            </a:extLst>
          </p:cNvPr>
          <p:cNvSpPr txBox="1"/>
          <p:nvPr/>
        </p:nvSpPr>
        <p:spPr>
          <a:xfrm>
            <a:off x="2332384" y="3998219"/>
            <a:ext cx="7527234" cy="461665"/>
          </a:xfrm>
          <a:prstGeom prst="rect">
            <a:avLst/>
          </a:prstGeom>
          <a:noFill/>
        </p:spPr>
        <p:txBody>
          <a:bodyPr wrap="square" rtlCol="0">
            <a:spAutoFit/>
          </a:bodyPr>
          <a:lstStyle/>
          <a:p>
            <a:pPr algn="ctr"/>
            <a:r>
              <a:rPr kumimoji="1" lang="en" altLang="zh-CN" sz="2400" b="1" dirty="0">
                <a:solidFill>
                  <a:schemeClr val="accent1"/>
                </a:solidFill>
                <a:latin typeface="KaiTi" panose="02010609060101010101" pitchFamily="49" charset="-122"/>
                <a:ea typeface="KaiTi" panose="02010609060101010101" pitchFamily="49" charset="-122"/>
              </a:rPr>
              <a:t>Scientific research experience</a:t>
            </a:r>
            <a:endParaRPr kumimoji="1" lang="zh-CN" altLang="en-US" sz="2400" b="1" dirty="0">
              <a:solidFill>
                <a:schemeClr val="accent1"/>
              </a:solidFill>
              <a:latin typeface="KaiTi" panose="02010609060101010101" pitchFamily="49" charset="-122"/>
              <a:ea typeface="KaiTi" panose="02010609060101010101" pitchFamily="49" charset="-122"/>
            </a:endParaRPr>
          </a:p>
        </p:txBody>
      </p:sp>
      <p:sp>
        <p:nvSpPr>
          <p:cNvPr id="2" name="椭圆 1">
            <a:extLst>
              <a:ext uri="{FF2B5EF4-FFF2-40B4-BE49-F238E27FC236}">
                <a16:creationId xmlns:a16="http://schemas.microsoft.com/office/drawing/2014/main" id="{CBAF4310-A27C-7B8D-635A-B1374DB5721F}"/>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灯片编号占位符 17">
            <a:extLst>
              <a:ext uri="{FF2B5EF4-FFF2-40B4-BE49-F238E27FC236}">
                <a16:creationId xmlns:a16="http://schemas.microsoft.com/office/drawing/2014/main" id="{3D7259AF-10A5-9DAE-9B69-F3C68D95FB8A}"/>
              </a:ext>
            </a:extLst>
          </p:cNvPr>
          <p:cNvSpPr txBox="1">
            <a:spLocks/>
          </p:cNvSpPr>
          <p:nvPr/>
        </p:nvSpPr>
        <p:spPr>
          <a:xfrm>
            <a:off x="11432212" y="6220353"/>
            <a:ext cx="52601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11</a:t>
            </a:fld>
            <a:endParaRPr kumimoji="1" lang="zh-CN" altLang="en-US" sz="1400" dirty="0">
              <a:solidFill>
                <a:schemeClr val="bg1"/>
              </a:solidFill>
              <a:latin typeface="KaiTi" panose="02010609060101010101" pitchFamily="49" charset="-122"/>
              <a:ea typeface="KaiTi" panose="02010609060101010101" pitchFamily="49" charset="-122"/>
            </a:endParaRPr>
          </a:p>
        </p:txBody>
      </p:sp>
      <p:pic>
        <p:nvPicPr>
          <p:cNvPr id="6" name="图片 5">
            <a:extLst>
              <a:ext uri="{FF2B5EF4-FFF2-40B4-BE49-F238E27FC236}">
                <a16:creationId xmlns:a16="http://schemas.microsoft.com/office/drawing/2014/main" id="{6CFA3683-A48A-B95D-FF7B-5BD4C893B240}"/>
              </a:ext>
            </a:extLst>
          </p:cNvPr>
          <p:cNvPicPr>
            <a:picLocks noChangeAspect="1"/>
          </p:cNvPicPr>
          <p:nvPr/>
        </p:nvPicPr>
        <p:blipFill>
          <a:blip r:embed="rId2"/>
          <a:stretch>
            <a:fillRect/>
          </a:stretch>
        </p:blipFill>
        <p:spPr>
          <a:xfrm>
            <a:off x="9696988" y="454984"/>
            <a:ext cx="2091085" cy="554862"/>
          </a:xfrm>
          <a:prstGeom prst="rect">
            <a:avLst/>
          </a:prstGeom>
        </p:spPr>
      </p:pic>
    </p:spTree>
    <p:extLst>
      <p:ext uri="{BB962C8B-B14F-4D97-AF65-F5344CB8AC3E}">
        <p14:creationId xmlns:p14="http://schemas.microsoft.com/office/powerpoint/2010/main" val="12540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352313" y="6220353"/>
            <a:ext cx="685808"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12</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本科毕业论文</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4233195"/>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460021"/>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个人简介</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34660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289388"/>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科研经历</a:t>
            </a:r>
          </a:p>
        </p:txBody>
      </p:sp>
      <p:sp>
        <p:nvSpPr>
          <p:cNvPr id="2" name="矩形 1">
            <a:extLst>
              <a:ext uri="{FF2B5EF4-FFF2-40B4-BE49-F238E27FC236}">
                <a16:creationId xmlns:a16="http://schemas.microsoft.com/office/drawing/2014/main" id="{C84FD404-031A-2E41-FE65-209573338508}"/>
              </a:ext>
            </a:extLst>
          </p:cNvPr>
          <p:cNvSpPr/>
          <p:nvPr/>
        </p:nvSpPr>
        <p:spPr>
          <a:xfrm>
            <a:off x="2748903" y="2188239"/>
            <a:ext cx="8486900" cy="79375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latin typeface="KaiTi" panose="02010609060101010101" pitchFamily="49" charset="-122"/>
              <a:ea typeface="KaiTi" panose="02010609060101010101" pitchFamily="49" charset="-122"/>
            </a:endParaRPr>
          </a:p>
        </p:txBody>
      </p:sp>
      <p:sp>
        <p:nvSpPr>
          <p:cNvPr id="3" name="文本框 2">
            <a:extLst>
              <a:ext uri="{FF2B5EF4-FFF2-40B4-BE49-F238E27FC236}">
                <a16:creationId xmlns:a16="http://schemas.microsoft.com/office/drawing/2014/main" id="{FDFB4EFA-0B94-4F9B-ECAF-C8F380714A5B}"/>
              </a:ext>
            </a:extLst>
          </p:cNvPr>
          <p:cNvSpPr txBox="1"/>
          <p:nvPr/>
        </p:nvSpPr>
        <p:spPr>
          <a:xfrm>
            <a:off x="3076699" y="2348788"/>
            <a:ext cx="7832129" cy="461665"/>
          </a:xfrm>
          <a:prstGeom prst="rect">
            <a:avLst/>
          </a:prstGeom>
          <a:noFill/>
        </p:spPr>
        <p:txBody>
          <a:bodyPr wrap="square" rtlCol="0">
            <a:spAutoFit/>
          </a:bodyPr>
          <a:lstStyle>
            <a:defPPr>
              <a:defRPr lang="zh-CN"/>
            </a:defPPr>
            <a:lvl1pPr algn="ctr">
              <a:defRPr kumimoji="1" sz="4400" b="1" spc="300">
                <a:solidFill>
                  <a:schemeClr val="bg1"/>
                </a:solidFill>
                <a:latin typeface="Microsoft YaHei" panose="020B0503020204020204" pitchFamily="34" charset="-122"/>
                <a:ea typeface="Microsoft YaHei" panose="020B0503020204020204" pitchFamily="34" charset="-122"/>
              </a:defRPr>
            </a:lvl1pPr>
          </a:lstStyle>
          <a:p>
            <a:pPr algn="l"/>
            <a:r>
              <a:rPr lang="zh-CN" altLang="en-US" sz="2400" dirty="0">
                <a:latin typeface="KaiTi" panose="02010609060101010101" pitchFamily="49" charset="-122"/>
                <a:ea typeface="KaiTi" panose="02010609060101010101" pitchFamily="49" charset="-122"/>
              </a:rPr>
              <a:t>论文选题：研究某某某某某某某某某某某某某某某</a:t>
            </a:r>
          </a:p>
        </p:txBody>
      </p:sp>
      <p:sp>
        <p:nvSpPr>
          <p:cNvPr id="11" name="文本框 10">
            <a:extLst>
              <a:ext uri="{FF2B5EF4-FFF2-40B4-BE49-F238E27FC236}">
                <a16:creationId xmlns:a16="http://schemas.microsoft.com/office/drawing/2014/main" id="{16AFA104-B8A2-3B2C-E600-1EE546E29935}"/>
              </a:ext>
            </a:extLst>
          </p:cNvPr>
          <p:cNvSpPr txBox="1"/>
          <p:nvPr/>
        </p:nvSpPr>
        <p:spPr>
          <a:xfrm>
            <a:off x="3076699" y="3296930"/>
            <a:ext cx="8027810" cy="769441"/>
          </a:xfrm>
          <a:prstGeom prst="rect">
            <a:avLst/>
          </a:prstGeom>
          <a:noFill/>
        </p:spPr>
        <p:txBody>
          <a:bodyPr wrap="square" rtlCol="0">
            <a:spAutoFit/>
          </a:bodyPr>
          <a:lstStyle>
            <a:defPPr>
              <a:defRPr lang="zh-CN"/>
            </a:defPPr>
            <a:lvl1pPr>
              <a:defRPr kumimoji="1" sz="2200" b="1" spc="300">
                <a:solidFill>
                  <a:schemeClr val="accent1"/>
                </a:solidFill>
                <a:latin typeface="KaiTi" panose="02010609060101010101" pitchFamily="49" charset="-122"/>
                <a:ea typeface="KaiTi" panose="02010609060101010101" pitchFamily="49" charset="-122"/>
              </a:defRPr>
            </a:lvl1pPr>
          </a:lstStyle>
          <a:p>
            <a:pPr marL="342900" indent="-342900">
              <a:buSzPct val="80000"/>
              <a:buFont typeface="Wingdings" pitchFamily="2" charset="2"/>
              <a:buChar char="p"/>
            </a:pPr>
            <a:r>
              <a:rPr lang="zh-CN" altLang="en-US" spc="0" dirty="0">
                <a:solidFill>
                  <a:schemeClr val="tx1">
                    <a:lumMod val="75000"/>
                    <a:lumOff val="25000"/>
                  </a:schemeClr>
                </a:solidFill>
              </a:rPr>
              <a:t>研究内容：复制完后，点击这里右键只保留文字；复制完后，点击这里右键只保留文字复制完后，点击这里右键</a:t>
            </a:r>
          </a:p>
        </p:txBody>
      </p:sp>
      <p:sp>
        <p:nvSpPr>
          <p:cNvPr id="12" name="文本框 11">
            <a:extLst>
              <a:ext uri="{FF2B5EF4-FFF2-40B4-BE49-F238E27FC236}">
                <a16:creationId xmlns:a16="http://schemas.microsoft.com/office/drawing/2014/main" id="{18099F00-E28C-E48F-4B2F-08314D724644}"/>
              </a:ext>
            </a:extLst>
          </p:cNvPr>
          <p:cNvSpPr txBox="1"/>
          <p:nvPr/>
        </p:nvSpPr>
        <p:spPr>
          <a:xfrm>
            <a:off x="3076699" y="4335554"/>
            <a:ext cx="8027810" cy="769441"/>
          </a:xfrm>
          <a:prstGeom prst="rect">
            <a:avLst/>
          </a:prstGeom>
          <a:noFill/>
        </p:spPr>
        <p:txBody>
          <a:bodyPr wrap="square" rtlCol="0">
            <a:spAutoFit/>
          </a:bodyPr>
          <a:lstStyle>
            <a:defPPr>
              <a:defRPr lang="zh-CN"/>
            </a:defPPr>
            <a:lvl1pPr>
              <a:defRPr kumimoji="1" sz="2200" b="1" spc="300">
                <a:solidFill>
                  <a:schemeClr val="accent1"/>
                </a:solidFill>
                <a:latin typeface="KaiTi" panose="02010609060101010101" pitchFamily="49" charset="-122"/>
                <a:ea typeface="KaiTi" panose="02010609060101010101" pitchFamily="49" charset="-122"/>
              </a:defRPr>
            </a:lvl1pPr>
          </a:lstStyle>
          <a:p>
            <a:pPr marL="342900" indent="-342900">
              <a:buSzPct val="80000"/>
              <a:buFont typeface="Wingdings" pitchFamily="2" charset="2"/>
              <a:buChar char="p"/>
            </a:pPr>
            <a:r>
              <a:rPr lang="zh-CN" altLang="en-US" spc="0" dirty="0">
                <a:solidFill>
                  <a:schemeClr val="tx1">
                    <a:lumMod val="75000"/>
                    <a:lumOff val="25000"/>
                  </a:schemeClr>
                </a:solidFill>
              </a:rPr>
              <a:t>成果展示：复制完后，点击这里右键只保留文字；复制完后，点击这里右键只保留文字复制完后，点击这里右键</a:t>
            </a:r>
          </a:p>
        </p:txBody>
      </p:sp>
      <p:pic>
        <p:nvPicPr>
          <p:cNvPr id="4" name="图片 3">
            <a:extLst>
              <a:ext uri="{FF2B5EF4-FFF2-40B4-BE49-F238E27FC236}">
                <a16:creationId xmlns:a16="http://schemas.microsoft.com/office/drawing/2014/main" id="{D864510F-A30B-5215-1BE5-DE0C795269AC}"/>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1289393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405579" y="6220353"/>
            <a:ext cx="57927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13</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4233195"/>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460021"/>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个人简介</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34660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289388"/>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科研经历</a:t>
            </a:r>
          </a:p>
        </p:txBody>
      </p:sp>
      <p:cxnSp>
        <p:nvCxnSpPr>
          <p:cNvPr id="4" name="直线箭头连接符 3">
            <a:extLst>
              <a:ext uri="{FF2B5EF4-FFF2-40B4-BE49-F238E27FC236}">
                <a16:creationId xmlns:a16="http://schemas.microsoft.com/office/drawing/2014/main" id="{62339D5D-1506-E2F9-2A1F-322A63674C69}"/>
              </a:ext>
            </a:extLst>
          </p:cNvPr>
          <p:cNvCxnSpPr>
            <a:cxnSpLocks/>
          </p:cNvCxnSpPr>
          <p:nvPr/>
        </p:nvCxnSpPr>
        <p:spPr>
          <a:xfrm>
            <a:off x="2934015" y="2866313"/>
            <a:ext cx="8189840" cy="0"/>
          </a:xfrm>
          <a:prstGeom prst="straightConnector1">
            <a:avLst/>
          </a:prstGeom>
          <a:ln w="50800" cap="sq">
            <a:prstDash val="sysDot"/>
            <a:bevel/>
            <a:tailEnd type="arrow"/>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3AED316-696C-8F21-E6C8-519683DCAB55}"/>
              </a:ext>
            </a:extLst>
          </p:cNvPr>
          <p:cNvSpPr txBox="1"/>
          <p:nvPr/>
        </p:nvSpPr>
        <p:spPr>
          <a:xfrm>
            <a:off x="3345470" y="3220741"/>
            <a:ext cx="2314234" cy="707886"/>
          </a:xfrm>
          <a:prstGeom prst="rect">
            <a:avLst/>
          </a:prstGeom>
          <a:noFill/>
        </p:spPr>
        <p:txBody>
          <a:bodyPr wrap="square" rtlCol="0">
            <a:spAutoFit/>
          </a:bodyPr>
          <a:lstStyle/>
          <a:p>
            <a:pPr algn="ctr"/>
            <a:r>
              <a:rPr kumimoji="1" lang="zh-CN" altLang="en-US" sz="2000" b="1" spc="300" dirty="0">
                <a:solidFill>
                  <a:schemeClr val="accent1"/>
                </a:solidFill>
                <a:latin typeface="KaiTi" panose="02010609060101010101" pitchFamily="49" charset="-122"/>
                <a:ea typeface="KaiTi" panose="02010609060101010101" pitchFamily="49" charset="-122"/>
              </a:rPr>
              <a:t>参加</a:t>
            </a:r>
            <a:r>
              <a:rPr kumimoji="1" lang="en-US" altLang="zh-CN" sz="2000" b="1" spc="300" dirty="0">
                <a:solidFill>
                  <a:schemeClr val="accent1"/>
                </a:solidFill>
                <a:latin typeface="KaiTi" panose="02010609060101010101" pitchFamily="49" charset="-122"/>
                <a:ea typeface="KaiTi" panose="02010609060101010101" pitchFamily="49" charset="-122"/>
              </a:rPr>
              <a:t>XXXXXX</a:t>
            </a:r>
            <a:r>
              <a:rPr kumimoji="1" lang="zh-CN" altLang="en-US" sz="2000" b="1" spc="300" dirty="0">
                <a:solidFill>
                  <a:schemeClr val="accent1"/>
                </a:solidFill>
                <a:latin typeface="KaiTi" panose="02010609060101010101" pitchFamily="49" charset="-122"/>
                <a:ea typeface="KaiTi" panose="02010609060101010101" pitchFamily="49" charset="-122"/>
              </a:rPr>
              <a:t>科研活动</a:t>
            </a:r>
          </a:p>
        </p:txBody>
      </p:sp>
      <p:sp>
        <p:nvSpPr>
          <p:cNvPr id="27" name="文本框 26">
            <a:extLst>
              <a:ext uri="{FF2B5EF4-FFF2-40B4-BE49-F238E27FC236}">
                <a16:creationId xmlns:a16="http://schemas.microsoft.com/office/drawing/2014/main" id="{3BF160A7-84D1-E40E-A7BC-2B9D3DF32A6C}"/>
              </a:ext>
            </a:extLst>
          </p:cNvPr>
          <p:cNvSpPr txBox="1"/>
          <p:nvPr/>
        </p:nvSpPr>
        <p:spPr>
          <a:xfrm>
            <a:off x="3785097" y="2189614"/>
            <a:ext cx="1434980" cy="400110"/>
          </a:xfrm>
          <a:prstGeom prst="rect">
            <a:avLst/>
          </a:prstGeom>
          <a:noFill/>
        </p:spPr>
        <p:txBody>
          <a:bodyPr wrap="square" rtlCol="0">
            <a:spAutoFit/>
          </a:bodyPr>
          <a:lstStyle/>
          <a:p>
            <a:pPr algn="ctr"/>
            <a:r>
              <a:rPr kumimoji="1" lang="en-US" altLang="zh-CN" sz="2000" b="1" spc="12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2020/9</a:t>
            </a:r>
            <a:endParaRPr kumimoji="1" lang="zh-CN" altLang="en-US" sz="2000" b="1" spc="12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endParaRPr>
          </a:p>
        </p:txBody>
      </p:sp>
      <p:sp>
        <p:nvSpPr>
          <p:cNvPr id="30" name="椭圆 29">
            <a:extLst>
              <a:ext uri="{FF2B5EF4-FFF2-40B4-BE49-F238E27FC236}">
                <a16:creationId xmlns:a16="http://schemas.microsoft.com/office/drawing/2014/main" id="{F7C7461E-3D0A-FFC3-C8D4-09029A1D231F}"/>
              </a:ext>
            </a:extLst>
          </p:cNvPr>
          <p:cNvSpPr/>
          <p:nvPr/>
        </p:nvSpPr>
        <p:spPr>
          <a:xfrm>
            <a:off x="4339194" y="2696955"/>
            <a:ext cx="326786" cy="326786"/>
          </a:xfrm>
          <a:prstGeom prst="ellipse">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91DC69C7-DB13-9CB2-2654-AD2195AD4C0B}"/>
              </a:ext>
            </a:extLst>
          </p:cNvPr>
          <p:cNvSpPr txBox="1"/>
          <p:nvPr/>
        </p:nvSpPr>
        <p:spPr>
          <a:xfrm>
            <a:off x="2934015" y="4032638"/>
            <a:ext cx="3085454" cy="892809"/>
          </a:xfrm>
          <a:prstGeom prst="rect">
            <a:avLst/>
          </a:prstGeom>
          <a:noFill/>
        </p:spPr>
        <p:txBody>
          <a:bodyPr wrap="square" rtlCol="0">
            <a:spAutoFit/>
          </a:bodyPr>
          <a:lstStyle/>
          <a:p>
            <a:pPr algn="ctr">
              <a:lnSpc>
                <a:spcPct val="130000"/>
              </a:lnSpc>
              <a:buSzPct val="80000"/>
            </a:pPr>
            <a:r>
              <a:rPr kumimoji="1" lang="zh-CN" altLang="en-US" sz="1400" b="1" dirty="0">
                <a:solidFill>
                  <a:schemeClr val="tx1">
                    <a:lumMod val="75000"/>
                    <a:lumOff val="25000"/>
                  </a:schemeClr>
                </a:solidFill>
                <a:latin typeface="KaiTi" panose="02010609060101010101" pitchFamily="49" charset="-122"/>
                <a:ea typeface="KaiTi" panose="02010609060101010101" pitchFamily="49" charset="-122"/>
              </a:rPr>
              <a:t>主要负责内容：输入文字输入文字输入文字输入文字输入文字输入文字输入文字输入文字输入文字</a:t>
            </a:r>
          </a:p>
        </p:txBody>
      </p:sp>
      <p:sp>
        <p:nvSpPr>
          <p:cNvPr id="32" name="文本框 31">
            <a:extLst>
              <a:ext uri="{FF2B5EF4-FFF2-40B4-BE49-F238E27FC236}">
                <a16:creationId xmlns:a16="http://schemas.microsoft.com/office/drawing/2014/main" id="{AF2D56B8-53FD-DD7D-EE90-F695B852379C}"/>
              </a:ext>
            </a:extLst>
          </p:cNvPr>
          <p:cNvSpPr txBox="1"/>
          <p:nvPr/>
        </p:nvSpPr>
        <p:spPr>
          <a:xfrm>
            <a:off x="2934015" y="4982248"/>
            <a:ext cx="3085454" cy="612732"/>
          </a:xfrm>
          <a:prstGeom prst="rect">
            <a:avLst/>
          </a:prstGeom>
          <a:noFill/>
        </p:spPr>
        <p:txBody>
          <a:bodyPr wrap="square" rtlCol="0">
            <a:spAutoFit/>
          </a:bodyPr>
          <a:lstStyle/>
          <a:p>
            <a:pPr algn="ctr">
              <a:lnSpc>
                <a:spcPct val="130000"/>
              </a:lnSpc>
              <a:buSzPct val="80000"/>
            </a:pPr>
            <a:r>
              <a:rPr kumimoji="1" lang="zh-CN" altLang="en-US" sz="1400" b="1" dirty="0">
                <a:solidFill>
                  <a:schemeClr val="tx1">
                    <a:lumMod val="75000"/>
                    <a:lumOff val="25000"/>
                  </a:schemeClr>
                </a:solidFill>
                <a:latin typeface="KaiTi" panose="02010609060101010101" pitchFamily="49" charset="-122"/>
                <a:ea typeface="KaiTi" panose="02010609060101010101" pitchFamily="49" charset="-122"/>
              </a:rPr>
              <a:t>收获：输入文字输入文字输入文字输入文字输入文字输入文字输入文字</a:t>
            </a:r>
          </a:p>
        </p:txBody>
      </p:sp>
      <p:sp>
        <p:nvSpPr>
          <p:cNvPr id="33" name="文本框 32">
            <a:extLst>
              <a:ext uri="{FF2B5EF4-FFF2-40B4-BE49-F238E27FC236}">
                <a16:creationId xmlns:a16="http://schemas.microsoft.com/office/drawing/2014/main" id="{C81BF599-A1F0-99CF-2BB3-7BCB122746B6}"/>
              </a:ext>
            </a:extLst>
          </p:cNvPr>
          <p:cNvSpPr txBox="1"/>
          <p:nvPr/>
        </p:nvSpPr>
        <p:spPr>
          <a:xfrm>
            <a:off x="7422795" y="3220741"/>
            <a:ext cx="2314234" cy="707886"/>
          </a:xfrm>
          <a:prstGeom prst="rect">
            <a:avLst/>
          </a:prstGeom>
          <a:noFill/>
        </p:spPr>
        <p:txBody>
          <a:bodyPr wrap="square" rtlCol="0">
            <a:spAutoFit/>
          </a:bodyPr>
          <a:lstStyle/>
          <a:p>
            <a:pPr algn="ctr"/>
            <a:r>
              <a:rPr kumimoji="1" lang="zh-CN" altLang="en-US" sz="2000" b="1" spc="300" dirty="0">
                <a:solidFill>
                  <a:schemeClr val="accent1"/>
                </a:solidFill>
                <a:latin typeface="KaiTi" panose="02010609060101010101" pitchFamily="49" charset="-122"/>
                <a:ea typeface="KaiTi" panose="02010609060101010101" pitchFamily="49" charset="-122"/>
              </a:rPr>
              <a:t>参加</a:t>
            </a:r>
            <a:r>
              <a:rPr kumimoji="1" lang="en-US" altLang="zh-CN" sz="2000" b="1" spc="300" dirty="0">
                <a:solidFill>
                  <a:schemeClr val="accent1"/>
                </a:solidFill>
                <a:latin typeface="KaiTi" panose="02010609060101010101" pitchFamily="49" charset="-122"/>
                <a:ea typeface="KaiTi" panose="02010609060101010101" pitchFamily="49" charset="-122"/>
              </a:rPr>
              <a:t>XXXXXX</a:t>
            </a:r>
            <a:r>
              <a:rPr kumimoji="1" lang="zh-CN" altLang="en-US" sz="2000" b="1" spc="300" dirty="0">
                <a:solidFill>
                  <a:schemeClr val="accent1"/>
                </a:solidFill>
                <a:latin typeface="KaiTi" panose="02010609060101010101" pitchFamily="49" charset="-122"/>
                <a:ea typeface="KaiTi" panose="02010609060101010101" pitchFamily="49" charset="-122"/>
              </a:rPr>
              <a:t>科研活动</a:t>
            </a:r>
          </a:p>
        </p:txBody>
      </p:sp>
      <p:sp>
        <p:nvSpPr>
          <p:cNvPr id="34" name="文本框 33">
            <a:extLst>
              <a:ext uri="{FF2B5EF4-FFF2-40B4-BE49-F238E27FC236}">
                <a16:creationId xmlns:a16="http://schemas.microsoft.com/office/drawing/2014/main" id="{C3A30269-DC84-6A8C-4A5B-44E65A8CFEA7}"/>
              </a:ext>
            </a:extLst>
          </p:cNvPr>
          <p:cNvSpPr txBox="1"/>
          <p:nvPr/>
        </p:nvSpPr>
        <p:spPr>
          <a:xfrm>
            <a:off x="7862422" y="2189614"/>
            <a:ext cx="1434980" cy="400110"/>
          </a:xfrm>
          <a:prstGeom prst="rect">
            <a:avLst/>
          </a:prstGeom>
          <a:noFill/>
        </p:spPr>
        <p:txBody>
          <a:bodyPr wrap="square" rtlCol="0">
            <a:spAutoFit/>
          </a:bodyPr>
          <a:lstStyle/>
          <a:p>
            <a:pPr algn="ctr"/>
            <a:r>
              <a:rPr kumimoji="1" lang="en-US" altLang="zh-CN" sz="2000" b="1" spc="12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2022/9</a:t>
            </a:r>
            <a:endParaRPr kumimoji="1" lang="zh-CN" altLang="en-US" sz="2000" b="1" spc="12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endParaRPr>
          </a:p>
        </p:txBody>
      </p:sp>
      <p:sp>
        <p:nvSpPr>
          <p:cNvPr id="35" name="椭圆 34">
            <a:extLst>
              <a:ext uri="{FF2B5EF4-FFF2-40B4-BE49-F238E27FC236}">
                <a16:creationId xmlns:a16="http://schemas.microsoft.com/office/drawing/2014/main" id="{5402EACA-86EF-BACA-A200-78FFD4178A10}"/>
              </a:ext>
            </a:extLst>
          </p:cNvPr>
          <p:cNvSpPr/>
          <p:nvPr/>
        </p:nvSpPr>
        <p:spPr>
          <a:xfrm>
            <a:off x="8416519" y="2696955"/>
            <a:ext cx="326786" cy="326786"/>
          </a:xfrm>
          <a:prstGeom prst="ellipse">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0BAEF4AA-0840-20C4-E40A-E8F36D3854FF}"/>
              </a:ext>
            </a:extLst>
          </p:cNvPr>
          <p:cNvSpPr txBox="1"/>
          <p:nvPr/>
        </p:nvSpPr>
        <p:spPr>
          <a:xfrm>
            <a:off x="7011340" y="4032638"/>
            <a:ext cx="3085454" cy="892809"/>
          </a:xfrm>
          <a:prstGeom prst="rect">
            <a:avLst/>
          </a:prstGeom>
          <a:noFill/>
        </p:spPr>
        <p:txBody>
          <a:bodyPr wrap="square" rtlCol="0">
            <a:spAutoFit/>
          </a:bodyPr>
          <a:lstStyle/>
          <a:p>
            <a:pPr algn="ctr">
              <a:lnSpc>
                <a:spcPct val="130000"/>
              </a:lnSpc>
              <a:buSzPct val="80000"/>
            </a:pPr>
            <a:r>
              <a:rPr kumimoji="1" lang="zh-CN" altLang="en-US" sz="1400" b="1" dirty="0">
                <a:solidFill>
                  <a:schemeClr val="tx1">
                    <a:lumMod val="75000"/>
                    <a:lumOff val="25000"/>
                  </a:schemeClr>
                </a:solidFill>
                <a:latin typeface="KaiTi" panose="02010609060101010101" pitchFamily="49" charset="-122"/>
                <a:ea typeface="KaiTi" panose="02010609060101010101" pitchFamily="49" charset="-122"/>
              </a:rPr>
              <a:t>主要负责内容：输入文字输入文字输入文字输入文字输入文字输入文字输入文字输入文字输入文字</a:t>
            </a:r>
          </a:p>
        </p:txBody>
      </p:sp>
      <p:sp>
        <p:nvSpPr>
          <p:cNvPr id="37" name="文本框 36">
            <a:extLst>
              <a:ext uri="{FF2B5EF4-FFF2-40B4-BE49-F238E27FC236}">
                <a16:creationId xmlns:a16="http://schemas.microsoft.com/office/drawing/2014/main" id="{FC959959-95E6-9612-2B47-2B6390B911FE}"/>
              </a:ext>
            </a:extLst>
          </p:cNvPr>
          <p:cNvSpPr txBox="1"/>
          <p:nvPr/>
        </p:nvSpPr>
        <p:spPr>
          <a:xfrm>
            <a:off x="7011340" y="4982248"/>
            <a:ext cx="3085454" cy="612732"/>
          </a:xfrm>
          <a:prstGeom prst="rect">
            <a:avLst/>
          </a:prstGeom>
          <a:noFill/>
        </p:spPr>
        <p:txBody>
          <a:bodyPr wrap="square" rtlCol="0">
            <a:spAutoFit/>
          </a:bodyPr>
          <a:lstStyle/>
          <a:p>
            <a:pPr algn="ctr">
              <a:lnSpc>
                <a:spcPct val="130000"/>
              </a:lnSpc>
              <a:buSzPct val="80000"/>
            </a:pPr>
            <a:r>
              <a:rPr kumimoji="1" lang="zh-CN" altLang="en-US" sz="1400" b="1" dirty="0">
                <a:solidFill>
                  <a:schemeClr val="tx1">
                    <a:lumMod val="75000"/>
                    <a:lumOff val="25000"/>
                  </a:schemeClr>
                </a:solidFill>
                <a:latin typeface="KaiTi" panose="02010609060101010101" pitchFamily="49" charset="-122"/>
                <a:ea typeface="KaiTi" panose="02010609060101010101" pitchFamily="49" charset="-122"/>
              </a:rPr>
              <a:t>收获：输入文字输入文字输入文字输入文字输入文字输入文字输入文字</a:t>
            </a:r>
          </a:p>
        </p:txBody>
      </p:sp>
      <p:pic>
        <p:nvPicPr>
          <p:cNvPr id="2" name="图片 1">
            <a:extLst>
              <a:ext uri="{FF2B5EF4-FFF2-40B4-BE49-F238E27FC236}">
                <a16:creationId xmlns:a16="http://schemas.microsoft.com/office/drawing/2014/main" id="{7A0CBD38-C9DB-ED12-5941-228EE807C635}"/>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319858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C2EC7A1-0F02-02FB-32F1-9BB009A79A89}"/>
              </a:ext>
            </a:extLst>
          </p:cNvPr>
          <p:cNvSpPr txBox="1"/>
          <p:nvPr/>
        </p:nvSpPr>
        <p:spPr>
          <a:xfrm>
            <a:off x="4412379" y="3290333"/>
            <a:ext cx="3367243" cy="707886"/>
          </a:xfrm>
          <a:prstGeom prst="rect">
            <a:avLst/>
          </a:prstGeom>
          <a:noFill/>
        </p:spPr>
        <p:txBody>
          <a:bodyPr wrap="square" rtlCol="0">
            <a:spAutoFit/>
          </a:bodyPr>
          <a:lstStyle/>
          <a:p>
            <a:pPr algn="ctr"/>
            <a:r>
              <a:rPr kumimoji="1" lang="zh-CN" altLang="en-US" sz="4000" b="1" dirty="0">
                <a:solidFill>
                  <a:schemeClr val="accent1"/>
                </a:solidFill>
                <a:latin typeface="KaiTi" panose="02010609060101010101" pitchFamily="49" charset="-122"/>
                <a:ea typeface="KaiTi" panose="02010609060101010101" pitchFamily="49" charset="-122"/>
              </a:rPr>
              <a:t>读研规划</a:t>
            </a:r>
          </a:p>
        </p:txBody>
      </p:sp>
      <p:sp>
        <p:nvSpPr>
          <p:cNvPr id="4" name="椭圆 3">
            <a:extLst>
              <a:ext uri="{FF2B5EF4-FFF2-40B4-BE49-F238E27FC236}">
                <a16:creationId xmlns:a16="http://schemas.microsoft.com/office/drawing/2014/main" id="{DC8D598F-96D8-416D-138A-F900DBF9A135}"/>
              </a:ext>
            </a:extLst>
          </p:cNvPr>
          <p:cNvSpPr/>
          <p:nvPr/>
        </p:nvSpPr>
        <p:spPr>
          <a:xfrm>
            <a:off x="5663497" y="1996191"/>
            <a:ext cx="865007" cy="865007"/>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0F23F370-E3B4-8F61-5354-64B23A08F6A7}"/>
              </a:ext>
            </a:extLst>
          </p:cNvPr>
          <p:cNvSpPr txBox="1"/>
          <p:nvPr/>
        </p:nvSpPr>
        <p:spPr>
          <a:xfrm>
            <a:off x="5706718" y="2097396"/>
            <a:ext cx="778564" cy="584775"/>
          </a:xfrm>
          <a:prstGeom prst="rect">
            <a:avLst/>
          </a:prstGeom>
          <a:noFill/>
        </p:spPr>
        <p:txBody>
          <a:bodyPr wrap="square" rtlCol="0">
            <a:spAutoFit/>
          </a:bodyPr>
          <a:lstStyle/>
          <a:p>
            <a:pPr algn="ctr"/>
            <a:r>
              <a:rPr kumimoji="1" lang="zh-CN" altLang="en-US" sz="3200" b="1" dirty="0">
                <a:solidFill>
                  <a:schemeClr val="bg1"/>
                </a:solidFill>
                <a:latin typeface="KaiTi" panose="02010609060101010101" pitchFamily="49" charset="-122"/>
                <a:ea typeface="KaiTi" panose="02010609060101010101" pitchFamily="49" charset="-122"/>
              </a:rPr>
              <a:t>四</a:t>
            </a:r>
          </a:p>
        </p:txBody>
      </p:sp>
      <p:sp>
        <p:nvSpPr>
          <p:cNvPr id="9" name="文本框 8">
            <a:extLst>
              <a:ext uri="{FF2B5EF4-FFF2-40B4-BE49-F238E27FC236}">
                <a16:creationId xmlns:a16="http://schemas.microsoft.com/office/drawing/2014/main" id="{9C184AA3-E77D-604A-8A1D-954CDB72B491}"/>
              </a:ext>
            </a:extLst>
          </p:cNvPr>
          <p:cNvSpPr txBox="1"/>
          <p:nvPr/>
        </p:nvSpPr>
        <p:spPr>
          <a:xfrm>
            <a:off x="2332384" y="3998219"/>
            <a:ext cx="7527234" cy="461665"/>
          </a:xfrm>
          <a:prstGeom prst="rect">
            <a:avLst/>
          </a:prstGeom>
          <a:noFill/>
        </p:spPr>
        <p:txBody>
          <a:bodyPr wrap="square" rtlCol="0">
            <a:spAutoFit/>
          </a:bodyPr>
          <a:lstStyle/>
          <a:p>
            <a:pPr algn="ctr"/>
            <a:r>
              <a:rPr kumimoji="1" lang="en" altLang="zh-CN" sz="2400" b="1" dirty="0">
                <a:solidFill>
                  <a:schemeClr val="accent1"/>
                </a:solidFill>
                <a:latin typeface="KaiTi" panose="02010609060101010101" pitchFamily="49" charset="-122"/>
                <a:ea typeface="KaiTi" panose="02010609060101010101" pitchFamily="49" charset="-122"/>
              </a:rPr>
              <a:t>Postgraduate program</a:t>
            </a:r>
            <a:endParaRPr kumimoji="1" lang="zh-CN" altLang="en-US" sz="2400" b="1" dirty="0">
              <a:solidFill>
                <a:schemeClr val="accent1"/>
              </a:solidFill>
              <a:latin typeface="KaiTi" panose="02010609060101010101" pitchFamily="49" charset="-122"/>
              <a:ea typeface="KaiTi" panose="02010609060101010101" pitchFamily="49" charset="-122"/>
            </a:endParaRPr>
          </a:p>
        </p:txBody>
      </p:sp>
      <p:sp>
        <p:nvSpPr>
          <p:cNvPr id="2" name="椭圆 1">
            <a:extLst>
              <a:ext uri="{FF2B5EF4-FFF2-40B4-BE49-F238E27FC236}">
                <a16:creationId xmlns:a16="http://schemas.microsoft.com/office/drawing/2014/main" id="{F95C05EF-8D7A-AD60-C4EF-9B8E9A286C7A}"/>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灯片编号占位符 17">
            <a:extLst>
              <a:ext uri="{FF2B5EF4-FFF2-40B4-BE49-F238E27FC236}">
                <a16:creationId xmlns:a16="http://schemas.microsoft.com/office/drawing/2014/main" id="{1D505BE5-236D-D387-531B-24F83A86B549}"/>
              </a:ext>
            </a:extLst>
          </p:cNvPr>
          <p:cNvSpPr txBox="1">
            <a:spLocks/>
          </p:cNvSpPr>
          <p:nvPr/>
        </p:nvSpPr>
        <p:spPr>
          <a:xfrm>
            <a:off x="11405579" y="6220353"/>
            <a:ext cx="57927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14</a:t>
            </a:fld>
            <a:endParaRPr kumimoji="1" lang="zh-CN" altLang="en-US" sz="1400" dirty="0">
              <a:solidFill>
                <a:schemeClr val="bg1"/>
              </a:solidFill>
              <a:latin typeface="KaiTi" panose="02010609060101010101" pitchFamily="49" charset="-122"/>
              <a:ea typeface="KaiTi" panose="02010609060101010101" pitchFamily="49" charset="-122"/>
            </a:endParaRPr>
          </a:p>
        </p:txBody>
      </p:sp>
      <p:pic>
        <p:nvPicPr>
          <p:cNvPr id="6" name="图片 5">
            <a:extLst>
              <a:ext uri="{FF2B5EF4-FFF2-40B4-BE49-F238E27FC236}">
                <a16:creationId xmlns:a16="http://schemas.microsoft.com/office/drawing/2014/main" id="{7EF48989-4046-0938-8738-28820EEE8F81}"/>
              </a:ext>
            </a:extLst>
          </p:cNvPr>
          <p:cNvPicPr>
            <a:picLocks noChangeAspect="1"/>
          </p:cNvPicPr>
          <p:nvPr/>
        </p:nvPicPr>
        <p:blipFill>
          <a:blip r:embed="rId2"/>
          <a:stretch>
            <a:fillRect/>
          </a:stretch>
        </p:blipFill>
        <p:spPr>
          <a:xfrm>
            <a:off x="9696988" y="454984"/>
            <a:ext cx="2091085" cy="554862"/>
          </a:xfrm>
          <a:prstGeom prst="rect">
            <a:avLst/>
          </a:prstGeom>
        </p:spPr>
      </p:pic>
    </p:spTree>
    <p:extLst>
      <p:ext uri="{BB962C8B-B14F-4D97-AF65-F5344CB8AC3E}">
        <p14:creationId xmlns:p14="http://schemas.microsoft.com/office/powerpoint/2010/main" val="251874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A2FE118-5A71-5236-890E-63DC3465FC23}"/>
              </a:ext>
            </a:extLst>
          </p:cNvPr>
          <p:cNvSpPr/>
          <p:nvPr/>
        </p:nvSpPr>
        <p:spPr>
          <a:xfrm>
            <a:off x="3454468" y="2021913"/>
            <a:ext cx="7470206" cy="938330"/>
          </a:xfrm>
          <a:prstGeom prst="rect">
            <a:avLst/>
          </a:prstGeom>
          <a:solidFill>
            <a:schemeClr val="bg1"/>
          </a:solidFill>
          <a:ln>
            <a:gradFill flip="none" rotWithShape="1">
              <a:gsLst>
                <a:gs pos="0">
                  <a:schemeClr val="accent1"/>
                </a:gs>
                <a:gs pos="66000">
                  <a:srgbClr val="223E98"/>
                </a:gs>
                <a:gs pos="100000">
                  <a:schemeClr val="accent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446083" y="6220353"/>
            <a:ext cx="498268"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15</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5046109"/>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460021"/>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个人简介</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322050"/>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184079"/>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102302"/>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读研规划</a:t>
            </a:r>
          </a:p>
        </p:txBody>
      </p:sp>
      <p:grpSp>
        <p:nvGrpSpPr>
          <p:cNvPr id="28" name="组合 27">
            <a:extLst>
              <a:ext uri="{FF2B5EF4-FFF2-40B4-BE49-F238E27FC236}">
                <a16:creationId xmlns:a16="http://schemas.microsoft.com/office/drawing/2014/main" id="{F044E3A1-4532-657F-53BA-75DC3E01B1A7}"/>
              </a:ext>
            </a:extLst>
          </p:cNvPr>
          <p:cNvGrpSpPr/>
          <p:nvPr/>
        </p:nvGrpSpPr>
        <p:grpSpPr>
          <a:xfrm>
            <a:off x="2780808" y="1973787"/>
            <a:ext cx="1034582" cy="1034582"/>
            <a:chOff x="3187016" y="2122714"/>
            <a:chExt cx="671344" cy="671344"/>
          </a:xfrm>
        </p:grpSpPr>
        <p:sp>
          <p:nvSpPr>
            <p:cNvPr id="26" name="椭圆 25">
              <a:extLst>
                <a:ext uri="{FF2B5EF4-FFF2-40B4-BE49-F238E27FC236}">
                  <a16:creationId xmlns:a16="http://schemas.microsoft.com/office/drawing/2014/main" id="{CA001DA6-3563-E724-DC6B-81AB1E15D71A}"/>
                </a:ext>
              </a:extLst>
            </p:cNvPr>
            <p:cNvSpPr/>
            <p:nvPr/>
          </p:nvSpPr>
          <p:spPr>
            <a:xfrm>
              <a:off x="3187016" y="2122714"/>
              <a:ext cx="671344" cy="671344"/>
            </a:xfrm>
            <a:prstGeom prst="ellipse">
              <a:avLst/>
            </a:prstGeom>
            <a:solidFill>
              <a:schemeClr val="bg1"/>
            </a:solidFill>
            <a:ln>
              <a:gradFill flip="none" rotWithShape="1">
                <a:gsLst>
                  <a:gs pos="63000">
                    <a:srgbClr val="223E98">
                      <a:alpha val="49136"/>
                    </a:srgbClr>
                  </a:gs>
                  <a:gs pos="35000">
                    <a:srgbClr val="223E98">
                      <a:alpha val="0"/>
                    </a:srgbClr>
                  </a:gs>
                  <a:gs pos="0">
                    <a:schemeClr val="accent1">
                      <a:alpha val="0"/>
                    </a:schemeClr>
                  </a:gs>
                  <a:gs pos="100000">
                    <a:schemeClr val="accent1">
                      <a:alpha val="99725"/>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04430A23-FA40-97D4-062E-79317F0A6FDD}"/>
                </a:ext>
              </a:extLst>
            </p:cNvPr>
            <p:cNvSpPr/>
            <p:nvPr/>
          </p:nvSpPr>
          <p:spPr>
            <a:xfrm>
              <a:off x="3282846" y="2218544"/>
              <a:ext cx="479685" cy="47968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28">
            <a:extLst>
              <a:ext uri="{FF2B5EF4-FFF2-40B4-BE49-F238E27FC236}">
                <a16:creationId xmlns:a16="http://schemas.microsoft.com/office/drawing/2014/main" id="{40ED66DF-F606-F944-1249-A92192F476CC}"/>
              </a:ext>
            </a:extLst>
          </p:cNvPr>
          <p:cNvSpPr txBox="1"/>
          <p:nvPr/>
        </p:nvSpPr>
        <p:spPr>
          <a:xfrm>
            <a:off x="3963071" y="2121467"/>
            <a:ext cx="6704929" cy="769441"/>
          </a:xfrm>
          <a:prstGeom prst="rect">
            <a:avLst/>
          </a:prstGeom>
          <a:noFill/>
        </p:spPr>
        <p:txBody>
          <a:bodyPr wrap="square">
            <a:spAutoFit/>
          </a:bodyPr>
          <a:lstStyle/>
          <a:p>
            <a:pPr>
              <a:buSzPct val="80000"/>
            </a:pPr>
            <a:r>
              <a:rPr kumimoji="1" lang="zh-CN" altLang="en-US" sz="2200" b="1" dirty="0">
                <a:solidFill>
                  <a:schemeClr val="accent1"/>
                </a:solidFill>
                <a:latin typeface="KaiTi" panose="02010609060101010101" pitchFamily="49" charset="-122"/>
                <a:ea typeface="KaiTi" panose="02010609060101010101" pitchFamily="49" charset="-122"/>
              </a:rPr>
              <a:t>踏实学习研究生课程，深化专业知识，提高英文写作和口语水平</a:t>
            </a:r>
          </a:p>
        </p:txBody>
      </p:sp>
      <p:sp>
        <p:nvSpPr>
          <p:cNvPr id="30" name="文本框 29">
            <a:extLst>
              <a:ext uri="{FF2B5EF4-FFF2-40B4-BE49-F238E27FC236}">
                <a16:creationId xmlns:a16="http://schemas.microsoft.com/office/drawing/2014/main" id="{F3D8E7CD-EC62-76A5-93A3-AB60DEC81650}"/>
              </a:ext>
            </a:extLst>
          </p:cNvPr>
          <p:cNvSpPr txBox="1"/>
          <p:nvPr/>
        </p:nvSpPr>
        <p:spPr>
          <a:xfrm>
            <a:off x="3013352" y="2184936"/>
            <a:ext cx="562975" cy="523220"/>
          </a:xfrm>
          <a:prstGeom prst="rect">
            <a:avLst/>
          </a:prstGeom>
          <a:noFill/>
        </p:spPr>
        <p:txBody>
          <a:bodyPr wrap="none" rtlCol="0">
            <a:spAutoFit/>
          </a:bodyPr>
          <a:lstStyle/>
          <a:p>
            <a:pPr algn="ctr"/>
            <a:r>
              <a:rPr kumimoji="1" lang="en-US" altLang="zh-CN" sz="2800" dirty="0">
                <a:solidFill>
                  <a:schemeClr val="bg1"/>
                </a:solidFill>
                <a:latin typeface="KaiTi" panose="02010609060101010101" pitchFamily="49" charset="-122"/>
                <a:ea typeface="KaiTi" panose="02010609060101010101" pitchFamily="49" charset="-122"/>
              </a:rPr>
              <a:t>01</a:t>
            </a:r>
            <a:endParaRPr kumimoji="1" lang="zh-CN" altLang="en-US" sz="2800" dirty="0">
              <a:solidFill>
                <a:schemeClr val="bg1"/>
              </a:solidFill>
              <a:latin typeface="KaiTi" panose="02010609060101010101" pitchFamily="49" charset="-122"/>
              <a:ea typeface="KaiTi" panose="02010609060101010101" pitchFamily="49" charset="-122"/>
            </a:endParaRPr>
          </a:p>
        </p:txBody>
      </p:sp>
      <p:sp>
        <p:nvSpPr>
          <p:cNvPr id="31" name="矩形 30">
            <a:extLst>
              <a:ext uri="{FF2B5EF4-FFF2-40B4-BE49-F238E27FC236}">
                <a16:creationId xmlns:a16="http://schemas.microsoft.com/office/drawing/2014/main" id="{7E26DE61-DC21-30BF-04B3-42CBED2CBCE9}"/>
              </a:ext>
            </a:extLst>
          </p:cNvPr>
          <p:cNvSpPr/>
          <p:nvPr/>
        </p:nvSpPr>
        <p:spPr>
          <a:xfrm>
            <a:off x="3454468" y="3353408"/>
            <a:ext cx="7470206" cy="938330"/>
          </a:xfrm>
          <a:prstGeom prst="rect">
            <a:avLst/>
          </a:prstGeom>
          <a:solidFill>
            <a:schemeClr val="bg1"/>
          </a:solidFill>
          <a:ln>
            <a:gradFill flip="none" rotWithShape="1">
              <a:gsLst>
                <a:gs pos="0">
                  <a:schemeClr val="accent1"/>
                </a:gs>
                <a:gs pos="66000">
                  <a:srgbClr val="223E98"/>
                </a:gs>
                <a:gs pos="100000">
                  <a:schemeClr val="accent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2" name="组合 31">
            <a:extLst>
              <a:ext uri="{FF2B5EF4-FFF2-40B4-BE49-F238E27FC236}">
                <a16:creationId xmlns:a16="http://schemas.microsoft.com/office/drawing/2014/main" id="{C92AFF58-BB7E-E404-17EC-3C76596DE5A9}"/>
              </a:ext>
            </a:extLst>
          </p:cNvPr>
          <p:cNvGrpSpPr/>
          <p:nvPr/>
        </p:nvGrpSpPr>
        <p:grpSpPr>
          <a:xfrm>
            <a:off x="2780808" y="3305282"/>
            <a:ext cx="1034582" cy="1034582"/>
            <a:chOff x="3187016" y="2122714"/>
            <a:chExt cx="671344" cy="671344"/>
          </a:xfrm>
        </p:grpSpPr>
        <p:sp>
          <p:nvSpPr>
            <p:cNvPr id="33" name="椭圆 32">
              <a:extLst>
                <a:ext uri="{FF2B5EF4-FFF2-40B4-BE49-F238E27FC236}">
                  <a16:creationId xmlns:a16="http://schemas.microsoft.com/office/drawing/2014/main" id="{02B1E510-AB47-77FA-B58F-00F82D12EA88}"/>
                </a:ext>
              </a:extLst>
            </p:cNvPr>
            <p:cNvSpPr/>
            <p:nvPr/>
          </p:nvSpPr>
          <p:spPr>
            <a:xfrm>
              <a:off x="3187016" y="2122714"/>
              <a:ext cx="671344" cy="671344"/>
            </a:xfrm>
            <a:prstGeom prst="ellipse">
              <a:avLst/>
            </a:prstGeom>
            <a:solidFill>
              <a:schemeClr val="bg1"/>
            </a:solidFill>
            <a:ln>
              <a:gradFill flip="none" rotWithShape="1">
                <a:gsLst>
                  <a:gs pos="63000">
                    <a:srgbClr val="223E98">
                      <a:alpha val="49136"/>
                    </a:srgbClr>
                  </a:gs>
                  <a:gs pos="35000">
                    <a:srgbClr val="223E98">
                      <a:alpha val="0"/>
                    </a:srgbClr>
                  </a:gs>
                  <a:gs pos="0">
                    <a:schemeClr val="accent1">
                      <a:alpha val="0"/>
                    </a:schemeClr>
                  </a:gs>
                  <a:gs pos="100000">
                    <a:schemeClr val="accent1">
                      <a:alpha val="99725"/>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CB9AF869-BC0F-DEFE-78C9-D826BBEB329E}"/>
                </a:ext>
              </a:extLst>
            </p:cNvPr>
            <p:cNvSpPr/>
            <p:nvPr/>
          </p:nvSpPr>
          <p:spPr>
            <a:xfrm>
              <a:off x="3282846" y="2218544"/>
              <a:ext cx="479685" cy="47968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5" name="文本框 34">
            <a:extLst>
              <a:ext uri="{FF2B5EF4-FFF2-40B4-BE49-F238E27FC236}">
                <a16:creationId xmlns:a16="http://schemas.microsoft.com/office/drawing/2014/main" id="{9F5CB479-5778-90E7-852C-82FF5554CB8F}"/>
              </a:ext>
            </a:extLst>
          </p:cNvPr>
          <p:cNvSpPr txBox="1"/>
          <p:nvPr/>
        </p:nvSpPr>
        <p:spPr>
          <a:xfrm>
            <a:off x="3963071" y="3568865"/>
            <a:ext cx="6704929" cy="430887"/>
          </a:xfrm>
          <a:prstGeom prst="rect">
            <a:avLst/>
          </a:prstGeom>
          <a:noFill/>
        </p:spPr>
        <p:txBody>
          <a:bodyPr wrap="square">
            <a:spAutoFit/>
          </a:bodyPr>
          <a:lstStyle/>
          <a:p>
            <a:pPr>
              <a:buSzPct val="80000"/>
            </a:pPr>
            <a:r>
              <a:rPr kumimoji="1" lang="zh-CN" altLang="en-US" sz="2200" b="1" dirty="0">
                <a:solidFill>
                  <a:schemeClr val="accent1"/>
                </a:solidFill>
                <a:latin typeface="KaiTi" panose="02010609060101010101" pitchFamily="49" charset="-122"/>
                <a:ea typeface="KaiTi" panose="02010609060101010101" pitchFamily="49" charset="-122"/>
              </a:rPr>
              <a:t>积极参与科研，在科研过程中，增强自身</a:t>
            </a:r>
          </a:p>
        </p:txBody>
      </p:sp>
      <p:sp>
        <p:nvSpPr>
          <p:cNvPr id="36" name="文本框 35">
            <a:extLst>
              <a:ext uri="{FF2B5EF4-FFF2-40B4-BE49-F238E27FC236}">
                <a16:creationId xmlns:a16="http://schemas.microsoft.com/office/drawing/2014/main" id="{CA68EBD7-3312-2BFD-8C53-76C9D16FAC8C}"/>
              </a:ext>
            </a:extLst>
          </p:cNvPr>
          <p:cNvSpPr txBox="1"/>
          <p:nvPr/>
        </p:nvSpPr>
        <p:spPr>
          <a:xfrm>
            <a:off x="3022969" y="3516431"/>
            <a:ext cx="543740" cy="523220"/>
          </a:xfrm>
          <a:prstGeom prst="rect">
            <a:avLst/>
          </a:prstGeom>
          <a:noFill/>
        </p:spPr>
        <p:txBody>
          <a:bodyPr wrap="none" rtlCol="0">
            <a:spAutoFit/>
          </a:bodyPr>
          <a:lstStyle/>
          <a:p>
            <a:pPr algn="ctr"/>
            <a:r>
              <a:rPr kumimoji="1" lang="en-US" altLang="zh-CN" sz="2800" dirty="0">
                <a:solidFill>
                  <a:schemeClr val="bg1"/>
                </a:solidFill>
                <a:latin typeface="KaiTi" panose="02010609060101010101" pitchFamily="49" charset="-122"/>
                <a:ea typeface="KaiTi" panose="02010609060101010101" pitchFamily="49" charset="-122"/>
              </a:rPr>
              <a:t>02</a:t>
            </a:r>
            <a:endParaRPr kumimoji="1" lang="zh-CN" altLang="en-US" sz="2800" dirty="0">
              <a:solidFill>
                <a:schemeClr val="bg1"/>
              </a:solidFill>
              <a:latin typeface="KaiTi" panose="02010609060101010101" pitchFamily="49" charset="-122"/>
              <a:ea typeface="KaiTi" panose="02010609060101010101" pitchFamily="49" charset="-122"/>
            </a:endParaRPr>
          </a:p>
        </p:txBody>
      </p:sp>
      <p:sp>
        <p:nvSpPr>
          <p:cNvPr id="37" name="矩形 36">
            <a:extLst>
              <a:ext uri="{FF2B5EF4-FFF2-40B4-BE49-F238E27FC236}">
                <a16:creationId xmlns:a16="http://schemas.microsoft.com/office/drawing/2014/main" id="{CF28EFCF-037C-BDF5-9058-C49A0D621C68}"/>
              </a:ext>
            </a:extLst>
          </p:cNvPr>
          <p:cNvSpPr/>
          <p:nvPr/>
        </p:nvSpPr>
        <p:spPr>
          <a:xfrm>
            <a:off x="3454468" y="4684903"/>
            <a:ext cx="7470206" cy="938330"/>
          </a:xfrm>
          <a:prstGeom prst="rect">
            <a:avLst/>
          </a:prstGeom>
          <a:solidFill>
            <a:schemeClr val="bg1"/>
          </a:solidFill>
          <a:ln>
            <a:gradFill flip="none" rotWithShape="1">
              <a:gsLst>
                <a:gs pos="0">
                  <a:schemeClr val="accent1"/>
                </a:gs>
                <a:gs pos="66000">
                  <a:srgbClr val="223E98"/>
                </a:gs>
                <a:gs pos="100000">
                  <a:schemeClr val="accent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8" name="组合 37">
            <a:extLst>
              <a:ext uri="{FF2B5EF4-FFF2-40B4-BE49-F238E27FC236}">
                <a16:creationId xmlns:a16="http://schemas.microsoft.com/office/drawing/2014/main" id="{3CCDC8CD-50BA-8ED2-A834-ECFFED707DBF}"/>
              </a:ext>
            </a:extLst>
          </p:cNvPr>
          <p:cNvGrpSpPr/>
          <p:nvPr/>
        </p:nvGrpSpPr>
        <p:grpSpPr>
          <a:xfrm>
            <a:off x="2780808" y="4636777"/>
            <a:ext cx="1034582" cy="1034582"/>
            <a:chOff x="3187016" y="2122714"/>
            <a:chExt cx="671344" cy="671344"/>
          </a:xfrm>
        </p:grpSpPr>
        <p:sp>
          <p:nvSpPr>
            <p:cNvPr id="39" name="椭圆 38">
              <a:extLst>
                <a:ext uri="{FF2B5EF4-FFF2-40B4-BE49-F238E27FC236}">
                  <a16:creationId xmlns:a16="http://schemas.microsoft.com/office/drawing/2014/main" id="{66FDD7AC-0C0D-8602-EE67-3162461FC303}"/>
                </a:ext>
              </a:extLst>
            </p:cNvPr>
            <p:cNvSpPr/>
            <p:nvPr/>
          </p:nvSpPr>
          <p:spPr>
            <a:xfrm>
              <a:off x="3187016" y="2122714"/>
              <a:ext cx="671344" cy="671344"/>
            </a:xfrm>
            <a:prstGeom prst="ellipse">
              <a:avLst/>
            </a:prstGeom>
            <a:solidFill>
              <a:schemeClr val="bg1"/>
            </a:solidFill>
            <a:ln>
              <a:gradFill flip="none" rotWithShape="1">
                <a:gsLst>
                  <a:gs pos="63000">
                    <a:srgbClr val="223E98">
                      <a:alpha val="49136"/>
                    </a:srgbClr>
                  </a:gs>
                  <a:gs pos="35000">
                    <a:srgbClr val="223E98">
                      <a:alpha val="0"/>
                    </a:srgbClr>
                  </a:gs>
                  <a:gs pos="0">
                    <a:schemeClr val="accent1">
                      <a:alpha val="0"/>
                    </a:schemeClr>
                  </a:gs>
                  <a:gs pos="100000">
                    <a:schemeClr val="accent1">
                      <a:alpha val="99725"/>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F6C83E5F-E703-8519-7F16-F57AA8410A39}"/>
                </a:ext>
              </a:extLst>
            </p:cNvPr>
            <p:cNvSpPr/>
            <p:nvPr/>
          </p:nvSpPr>
          <p:spPr>
            <a:xfrm>
              <a:off x="3282846" y="2218544"/>
              <a:ext cx="479685" cy="47968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1" name="文本框 40">
            <a:extLst>
              <a:ext uri="{FF2B5EF4-FFF2-40B4-BE49-F238E27FC236}">
                <a16:creationId xmlns:a16="http://schemas.microsoft.com/office/drawing/2014/main" id="{2A6E04BD-05C1-A3ED-9986-4B85E57C0AD6}"/>
              </a:ext>
            </a:extLst>
          </p:cNvPr>
          <p:cNvSpPr txBox="1"/>
          <p:nvPr/>
        </p:nvSpPr>
        <p:spPr>
          <a:xfrm>
            <a:off x="3963071" y="4938624"/>
            <a:ext cx="6704929" cy="430887"/>
          </a:xfrm>
          <a:prstGeom prst="rect">
            <a:avLst/>
          </a:prstGeom>
          <a:noFill/>
        </p:spPr>
        <p:txBody>
          <a:bodyPr wrap="square">
            <a:spAutoFit/>
          </a:bodyPr>
          <a:lstStyle/>
          <a:p>
            <a:pPr>
              <a:buSzPct val="80000"/>
            </a:pPr>
            <a:r>
              <a:rPr kumimoji="1" lang="zh-CN" altLang="en-US" sz="2200" b="1" dirty="0">
                <a:solidFill>
                  <a:schemeClr val="accent1"/>
                </a:solidFill>
                <a:latin typeface="KaiTi" panose="02010609060101010101" pitchFamily="49" charset="-122"/>
                <a:ea typeface="KaiTi" panose="02010609060101010101" pitchFamily="49" charset="-122"/>
              </a:rPr>
              <a:t>寻找好的实习机会，了解这个领域的社会工作内容</a:t>
            </a:r>
          </a:p>
        </p:txBody>
      </p:sp>
      <p:sp>
        <p:nvSpPr>
          <p:cNvPr id="42" name="文本框 41">
            <a:extLst>
              <a:ext uri="{FF2B5EF4-FFF2-40B4-BE49-F238E27FC236}">
                <a16:creationId xmlns:a16="http://schemas.microsoft.com/office/drawing/2014/main" id="{1E0647B4-562E-15B3-CB3C-637CBBC68918}"/>
              </a:ext>
            </a:extLst>
          </p:cNvPr>
          <p:cNvSpPr txBox="1"/>
          <p:nvPr/>
        </p:nvSpPr>
        <p:spPr>
          <a:xfrm>
            <a:off x="3022969" y="4847926"/>
            <a:ext cx="543740" cy="523220"/>
          </a:xfrm>
          <a:prstGeom prst="rect">
            <a:avLst/>
          </a:prstGeom>
          <a:noFill/>
        </p:spPr>
        <p:txBody>
          <a:bodyPr wrap="none" rtlCol="0">
            <a:spAutoFit/>
          </a:bodyPr>
          <a:lstStyle/>
          <a:p>
            <a:pPr algn="ctr"/>
            <a:r>
              <a:rPr kumimoji="1" lang="en-US" altLang="zh-CN" sz="2800" dirty="0">
                <a:solidFill>
                  <a:schemeClr val="bg1"/>
                </a:solidFill>
                <a:latin typeface="KaiTi" panose="02010609060101010101" pitchFamily="49" charset="-122"/>
                <a:ea typeface="KaiTi" panose="02010609060101010101" pitchFamily="49" charset="-122"/>
              </a:rPr>
              <a:t>03</a:t>
            </a:r>
            <a:endParaRPr kumimoji="1" lang="zh-CN" altLang="en-US" sz="2800" dirty="0">
              <a:solidFill>
                <a:schemeClr val="bg1"/>
              </a:solidFill>
              <a:latin typeface="KaiTi" panose="02010609060101010101" pitchFamily="49" charset="-122"/>
              <a:ea typeface="KaiTi" panose="02010609060101010101" pitchFamily="49" charset="-122"/>
            </a:endParaRPr>
          </a:p>
        </p:txBody>
      </p:sp>
      <p:pic>
        <p:nvPicPr>
          <p:cNvPr id="2" name="图片 1">
            <a:extLst>
              <a:ext uri="{FF2B5EF4-FFF2-40B4-BE49-F238E27FC236}">
                <a16:creationId xmlns:a16="http://schemas.microsoft.com/office/drawing/2014/main" id="{7FA26D1B-7176-1313-6913-D18D8150F24B}"/>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70694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446083" y="6220353"/>
            <a:ext cx="498268"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16</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5046109"/>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460021"/>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个人简介</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322050"/>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184079"/>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102302"/>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读研规划</a:t>
            </a:r>
          </a:p>
        </p:txBody>
      </p:sp>
      <p:sp>
        <p:nvSpPr>
          <p:cNvPr id="2" name="矩形 1">
            <a:extLst>
              <a:ext uri="{FF2B5EF4-FFF2-40B4-BE49-F238E27FC236}">
                <a16:creationId xmlns:a16="http://schemas.microsoft.com/office/drawing/2014/main" id="{0F3FE4D0-FD22-F6AA-AED4-54E761627E3C}"/>
              </a:ext>
            </a:extLst>
          </p:cNvPr>
          <p:cNvSpPr/>
          <p:nvPr/>
        </p:nvSpPr>
        <p:spPr>
          <a:xfrm>
            <a:off x="2882155" y="2873899"/>
            <a:ext cx="3646107" cy="277605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KaiTi" panose="02010609060101010101" pitchFamily="49" charset="-122"/>
              <a:ea typeface="KaiTi" panose="02010609060101010101" pitchFamily="49" charset="-122"/>
            </a:endParaRPr>
          </a:p>
        </p:txBody>
      </p:sp>
      <p:sp>
        <p:nvSpPr>
          <p:cNvPr id="3" name="矩形 2">
            <a:extLst>
              <a:ext uri="{FF2B5EF4-FFF2-40B4-BE49-F238E27FC236}">
                <a16:creationId xmlns:a16="http://schemas.microsoft.com/office/drawing/2014/main" id="{4B1CC3E7-2D65-E78A-8091-87440BBEB8E6}"/>
              </a:ext>
            </a:extLst>
          </p:cNvPr>
          <p:cNvSpPr/>
          <p:nvPr/>
        </p:nvSpPr>
        <p:spPr>
          <a:xfrm>
            <a:off x="2882155" y="2134645"/>
            <a:ext cx="3646107" cy="72842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KaiTi" panose="02010609060101010101" pitchFamily="49" charset="-122"/>
              <a:ea typeface="KaiTi" panose="02010609060101010101" pitchFamily="49" charset="-122"/>
            </a:endParaRPr>
          </a:p>
        </p:txBody>
      </p:sp>
      <p:sp>
        <p:nvSpPr>
          <p:cNvPr id="4" name="文本框 3">
            <a:extLst>
              <a:ext uri="{FF2B5EF4-FFF2-40B4-BE49-F238E27FC236}">
                <a16:creationId xmlns:a16="http://schemas.microsoft.com/office/drawing/2014/main" id="{97B5FC8F-3CE2-9F2B-AEC4-0949781F6A2A}"/>
              </a:ext>
            </a:extLst>
          </p:cNvPr>
          <p:cNvSpPr txBox="1"/>
          <p:nvPr/>
        </p:nvSpPr>
        <p:spPr>
          <a:xfrm>
            <a:off x="3109753" y="2237245"/>
            <a:ext cx="3156735" cy="523220"/>
          </a:xfrm>
          <a:prstGeom prst="rect">
            <a:avLst/>
          </a:prstGeom>
          <a:noFill/>
        </p:spPr>
        <p:txBody>
          <a:bodyPr wrap="square" rtlCol="0">
            <a:spAutoFit/>
          </a:bodyPr>
          <a:lstStyle>
            <a:defPPr>
              <a:defRPr lang="zh-CN"/>
            </a:defPPr>
            <a:lvl1pPr algn="ctr">
              <a:defRPr kumimoji="1" sz="4400" b="1" spc="300">
                <a:solidFill>
                  <a:schemeClr val="bg1"/>
                </a:solidFill>
                <a:latin typeface="Microsoft YaHei" panose="020B0503020204020204" pitchFamily="34" charset="-122"/>
                <a:ea typeface="Microsoft YaHei" panose="020B0503020204020204" pitchFamily="34" charset="-122"/>
              </a:defRPr>
            </a:lvl1pPr>
          </a:lstStyle>
          <a:p>
            <a:pPr algn="l"/>
            <a:r>
              <a:rPr lang="zh-CN" altLang="en-US" sz="2800" dirty="0">
                <a:latin typeface="KaiTi" panose="02010609060101010101" pitchFamily="49" charset="-122"/>
                <a:ea typeface="KaiTi" panose="02010609060101010101" pitchFamily="49" charset="-122"/>
              </a:rPr>
              <a:t>输入标题</a:t>
            </a:r>
          </a:p>
        </p:txBody>
      </p:sp>
      <p:sp>
        <p:nvSpPr>
          <p:cNvPr id="8" name="文本框 7">
            <a:extLst>
              <a:ext uri="{FF2B5EF4-FFF2-40B4-BE49-F238E27FC236}">
                <a16:creationId xmlns:a16="http://schemas.microsoft.com/office/drawing/2014/main" id="{42A2C7FE-7A8C-7983-E951-69B805A1F5A7}"/>
              </a:ext>
            </a:extLst>
          </p:cNvPr>
          <p:cNvSpPr txBox="1"/>
          <p:nvPr/>
        </p:nvSpPr>
        <p:spPr>
          <a:xfrm>
            <a:off x="3109753" y="3180109"/>
            <a:ext cx="3156735" cy="1015663"/>
          </a:xfrm>
          <a:prstGeom prst="rect">
            <a:avLst/>
          </a:prstGeom>
          <a:noFill/>
        </p:spPr>
        <p:txBody>
          <a:bodyPr wrap="square" rtlCol="0">
            <a:spAutoFit/>
          </a:bodyPr>
          <a:lstStyle>
            <a:defPPr>
              <a:defRPr lang="zh-CN"/>
            </a:defPPr>
            <a:lvl1pPr algn="ctr">
              <a:defRPr kumimoji="1" sz="4400" b="1" spc="300">
                <a:solidFill>
                  <a:schemeClr val="bg1"/>
                </a:solidFill>
                <a:latin typeface="Microsoft YaHei" panose="020B0503020204020204" pitchFamily="34" charset="-122"/>
                <a:ea typeface="Microsoft YaHei" panose="020B0503020204020204" pitchFamily="34" charset="-122"/>
              </a:defRPr>
            </a:lvl1pPr>
          </a:lstStyle>
          <a:p>
            <a:pPr algn="just"/>
            <a:r>
              <a:rPr lang="zh-CN" altLang="en-US" sz="2000" spc="0" dirty="0">
                <a:solidFill>
                  <a:schemeClr val="tx1">
                    <a:lumMod val="75000"/>
                    <a:lumOff val="25000"/>
                  </a:schemeClr>
                </a:solidFill>
                <a:latin typeface="KaiTi" panose="02010609060101010101" pitchFamily="49" charset="-122"/>
                <a:ea typeface="KaiTi" panose="02010609060101010101" pitchFamily="49" charset="-122"/>
              </a:rPr>
              <a:t>输入内容输入内容输入内容输入内容输入内容输入内容</a:t>
            </a:r>
          </a:p>
        </p:txBody>
      </p:sp>
      <p:sp>
        <p:nvSpPr>
          <p:cNvPr id="11" name="文本框 10">
            <a:extLst>
              <a:ext uri="{FF2B5EF4-FFF2-40B4-BE49-F238E27FC236}">
                <a16:creationId xmlns:a16="http://schemas.microsoft.com/office/drawing/2014/main" id="{D1C40086-6ED6-E646-C4FC-460824CE8859}"/>
              </a:ext>
            </a:extLst>
          </p:cNvPr>
          <p:cNvSpPr txBox="1"/>
          <p:nvPr/>
        </p:nvSpPr>
        <p:spPr>
          <a:xfrm>
            <a:off x="3109753" y="4265983"/>
            <a:ext cx="3156735" cy="1015663"/>
          </a:xfrm>
          <a:prstGeom prst="rect">
            <a:avLst/>
          </a:prstGeom>
          <a:noFill/>
        </p:spPr>
        <p:txBody>
          <a:bodyPr wrap="square" rtlCol="0">
            <a:spAutoFit/>
          </a:bodyPr>
          <a:lstStyle>
            <a:defPPr>
              <a:defRPr lang="zh-CN"/>
            </a:defPPr>
            <a:lvl1pPr algn="ctr">
              <a:defRPr kumimoji="1" sz="4400" b="1" spc="300">
                <a:solidFill>
                  <a:schemeClr val="bg1"/>
                </a:solidFill>
                <a:latin typeface="Microsoft YaHei" panose="020B0503020204020204" pitchFamily="34" charset="-122"/>
                <a:ea typeface="Microsoft YaHei" panose="020B0503020204020204" pitchFamily="34" charset="-122"/>
              </a:defRPr>
            </a:lvl1pPr>
          </a:lstStyle>
          <a:p>
            <a:pPr algn="just"/>
            <a:r>
              <a:rPr lang="zh-CN" altLang="en-US" sz="2000" spc="0" dirty="0">
                <a:solidFill>
                  <a:schemeClr val="tx1">
                    <a:lumMod val="75000"/>
                    <a:lumOff val="25000"/>
                  </a:schemeClr>
                </a:solidFill>
                <a:latin typeface="KaiTi" panose="02010609060101010101" pitchFamily="49" charset="-122"/>
                <a:ea typeface="KaiTi" panose="02010609060101010101" pitchFamily="49" charset="-122"/>
              </a:rPr>
              <a:t>输入内容输入内容输入内容输入内容输入内容输入内容</a:t>
            </a:r>
          </a:p>
        </p:txBody>
      </p:sp>
      <p:sp>
        <p:nvSpPr>
          <p:cNvPr id="12" name="矩形 11">
            <a:extLst>
              <a:ext uri="{FF2B5EF4-FFF2-40B4-BE49-F238E27FC236}">
                <a16:creationId xmlns:a16="http://schemas.microsoft.com/office/drawing/2014/main" id="{0FA1B338-4F55-63E2-476B-3116EEA72850}"/>
              </a:ext>
            </a:extLst>
          </p:cNvPr>
          <p:cNvSpPr/>
          <p:nvPr/>
        </p:nvSpPr>
        <p:spPr>
          <a:xfrm>
            <a:off x="7124971" y="2873899"/>
            <a:ext cx="3646107" cy="277605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KaiTi" panose="02010609060101010101" pitchFamily="49" charset="-122"/>
              <a:ea typeface="KaiTi" panose="02010609060101010101" pitchFamily="49" charset="-122"/>
            </a:endParaRPr>
          </a:p>
        </p:txBody>
      </p:sp>
      <p:sp>
        <p:nvSpPr>
          <p:cNvPr id="14" name="矩形 13">
            <a:extLst>
              <a:ext uri="{FF2B5EF4-FFF2-40B4-BE49-F238E27FC236}">
                <a16:creationId xmlns:a16="http://schemas.microsoft.com/office/drawing/2014/main" id="{10CDB6B6-796C-661A-DD41-7AF7240C30B2}"/>
              </a:ext>
            </a:extLst>
          </p:cNvPr>
          <p:cNvSpPr/>
          <p:nvPr/>
        </p:nvSpPr>
        <p:spPr>
          <a:xfrm>
            <a:off x="7124971" y="2134645"/>
            <a:ext cx="3646107" cy="72842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KaiTi" panose="02010609060101010101" pitchFamily="49" charset="-122"/>
              <a:ea typeface="KaiTi" panose="02010609060101010101" pitchFamily="49" charset="-122"/>
            </a:endParaRPr>
          </a:p>
        </p:txBody>
      </p:sp>
      <p:sp>
        <p:nvSpPr>
          <p:cNvPr id="21" name="文本框 20">
            <a:extLst>
              <a:ext uri="{FF2B5EF4-FFF2-40B4-BE49-F238E27FC236}">
                <a16:creationId xmlns:a16="http://schemas.microsoft.com/office/drawing/2014/main" id="{BBECA93F-D4A1-5D3B-0765-A291188C0D49}"/>
              </a:ext>
            </a:extLst>
          </p:cNvPr>
          <p:cNvSpPr txBox="1"/>
          <p:nvPr/>
        </p:nvSpPr>
        <p:spPr>
          <a:xfrm>
            <a:off x="7352569" y="2237245"/>
            <a:ext cx="3156735" cy="523220"/>
          </a:xfrm>
          <a:prstGeom prst="rect">
            <a:avLst/>
          </a:prstGeom>
          <a:noFill/>
        </p:spPr>
        <p:txBody>
          <a:bodyPr wrap="square" rtlCol="0">
            <a:spAutoFit/>
          </a:bodyPr>
          <a:lstStyle>
            <a:defPPr>
              <a:defRPr lang="zh-CN"/>
            </a:defPPr>
            <a:lvl1pPr algn="ctr">
              <a:defRPr kumimoji="1" sz="4400" b="1" spc="300">
                <a:solidFill>
                  <a:schemeClr val="bg1"/>
                </a:solidFill>
                <a:latin typeface="Microsoft YaHei" panose="020B0503020204020204" pitchFamily="34" charset="-122"/>
                <a:ea typeface="Microsoft YaHei" panose="020B0503020204020204" pitchFamily="34" charset="-122"/>
              </a:defRPr>
            </a:lvl1pPr>
          </a:lstStyle>
          <a:p>
            <a:pPr algn="l"/>
            <a:r>
              <a:rPr lang="zh-CN" altLang="en-US" sz="2800" dirty="0">
                <a:latin typeface="KaiTi" panose="02010609060101010101" pitchFamily="49" charset="-122"/>
                <a:ea typeface="KaiTi" panose="02010609060101010101" pitchFamily="49" charset="-122"/>
              </a:rPr>
              <a:t>输入标题</a:t>
            </a:r>
          </a:p>
        </p:txBody>
      </p:sp>
      <p:sp>
        <p:nvSpPr>
          <p:cNvPr id="22" name="文本框 21">
            <a:extLst>
              <a:ext uri="{FF2B5EF4-FFF2-40B4-BE49-F238E27FC236}">
                <a16:creationId xmlns:a16="http://schemas.microsoft.com/office/drawing/2014/main" id="{EF574233-4043-BE9C-AAD9-F3968A887D02}"/>
              </a:ext>
            </a:extLst>
          </p:cNvPr>
          <p:cNvSpPr txBox="1"/>
          <p:nvPr/>
        </p:nvSpPr>
        <p:spPr>
          <a:xfrm>
            <a:off x="7352569" y="3180109"/>
            <a:ext cx="3156735" cy="1015663"/>
          </a:xfrm>
          <a:prstGeom prst="rect">
            <a:avLst/>
          </a:prstGeom>
          <a:noFill/>
        </p:spPr>
        <p:txBody>
          <a:bodyPr wrap="square" rtlCol="0">
            <a:spAutoFit/>
          </a:bodyPr>
          <a:lstStyle>
            <a:defPPr>
              <a:defRPr lang="zh-CN"/>
            </a:defPPr>
            <a:lvl1pPr algn="ctr">
              <a:defRPr kumimoji="1" sz="4400" b="1" spc="300">
                <a:solidFill>
                  <a:schemeClr val="bg1"/>
                </a:solidFill>
                <a:latin typeface="Microsoft YaHei" panose="020B0503020204020204" pitchFamily="34" charset="-122"/>
                <a:ea typeface="Microsoft YaHei" panose="020B0503020204020204" pitchFamily="34" charset="-122"/>
              </a:defRPr>
            </a:lvl1pPr>
          </a:lstStyle>
          <a:p>
            <a:pPr algn="just"/>
            <a:r>
              <a:rPr lang="zh-CN" altLang="en-US" sz="2000" spc="0" dirty="0">
                <a:solidFill>
                  <a:schemeClr val="tx1">
                    <a:lumMod val="75000"/>
                    <a:lumOff val="25000"/>
                  </a:schemeClr>
                </a:solidFill>
                <a:latin typeface="KaiTi" panose="02010609060101010101" pitchFamily="49" charset="-122"/>
                <a:ea typeface="KaiTi" panose="02010609060101010101" pitchFamily="49" charset="-122"/>
              </a:rPr>
              <a:t>输入内容输入内容输入内容输入内容输入内容输入内容</a:t>
            </a:r>
          </a:p>
        </p:txBody>
      </p:sp>
      <p:sp>
        <p:nvSpPr>
          <p:cNvPr id="23" name="文本框 22">
            <a:extLst>
              <a:ext uri="{FF2B5EF4-FFF2-40B4-BE49-F238E27FC236}">
                <a16:creationId xmlns:a16="http://schemas.microsoft.com/office/drawing/2014/main" id="{21978075-76C6-7A76-6BC9-D350D0783C1B}"/>
              </a:ext>
            </a:extLst>
          </p:cNvPr>
          <p:cNvSpPr txBox="1"/>
          <p:nvPr/>
        </p:nvSpPr>
        <p:spPr>
          <a:xfrm>
            <a:off x="7352569" y="4265983"/>
            <a:ext cx="3156735" cy="1015663"/>
          </a:xfrm>
          <a:prstGeom prst="rect">
            <a:avLst/>
          </a:prstGeom>
          <a:noFill/>
        </p:spPr>
        <p:txBody>
          <a:bodyPr wrap="square" rtlCol="0">
            <a:spAutoFit/>
          </a:bodyPr>
          <a:lstStyle>
            <a:defPPr>
              <a:defRPr lang="zh-CN"/>
            </a:defPPr>
            <a:lvl1pPr algn="ctr">
              <a:defRPr kumimoji="1" sz="4400" b="1" spc="300">
                <a:solidFill>
                  <a:schemeClr val="bg1"/>
                </a:solidFill>
                <a:latin typeface="Microsoft YaHei" panose="020B0503020204020204" pitchFamily="34" charset="-122"/>
                <a:ea typeface="Microsoft YaHei" panose="020B0503020204020204" pitchFamily="34" charset="-122"/>
              </a:defRPr>
            </a:lvl1pPr>
          </a:lstStyle>
          <a:p>
            <a:pPr algn="just"/>
            <a:r>
              <a:rPr lang="zh-CN" altLang="en-US" sz="2000" spc="0" dirty="0">
                <a:solidFill>
                  <a:schemeClr val="tx1">
                    <a:lumMod val="75000"/>
                    <a:lumOff val="25000"/>
                  </a:schemeClr>
                </a:solidFill>
                <a:latin typeface="KaiTi" panose="02010609060101010101" pitchFamily="49" charset="-122"/>
                <a:ea typeface="KaiTi" panose="02010609060101010101" pitchFamily="49" charset="-122"/>
              </a:rPr>
              <a:t>输入内容输入内容输入内容输入内容输入内容输入内容</a:t>
            </a:r>
          </a:p>
        </p:txBody>
      </p:sp>
      <p:pic>
        <p:nvPicPr>
          <p:cNvPr id="24" name="图片 23">
            <a:extLst>
              <a:ext uri="{FF2B5EF4-FFF2-40B4-BE49-F238E27FC236}">
                <a16:creationId xmlns:a16="http://schemas.microsoft.com/office/drawing/2014/main" id="{3DE4F7AA-833D-273F-82A8-1576A942F9E8}"/>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1660613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形状 7">
            <a:extLst>
              <a:ext uri="{FF2B5EF4-FFF2-40B4-BE49-F238E27FC236}">
                <a16:creationId xmlns:a16="http://schemas.microsoft.com/office/drawing/2014/main" id="{D0DF59C6-D0F2-2165-A816-4C4B3BCFA644}"/>
              </a:ext>
            </a:extLst>
          </p:cNvPr>
          <p:cNvSpPr/>
          <p:nvPr/>
        </p:nvSpPr>
        <p:spPr>
          <a:xfrm>
            <a:off x="1" y="798325"/>
            <a:ext cx="12191999" cy="4028681"/>
          </a:xfrm>
          <a:custGeom>
            <a:avLst/>
            <a:gdLst>
              <a:gd name="connsiteX0" fmla="*/ 0 w 12192000"/>
              <a:gd name="connsiteY0" fmla="*/ 0 h 4311526"/>
              <a:gd name="connsiteX1" fmla="*/ 12192000 w 12192000"/>
              <a:gd name="connsiteY1" fmla="*/ 0 h 4311526"/>
              <a:gd name="connsiteX2" fmla="*/ 12192000 w 12192000"/>
              <a:gd name="connsiteY2" fmla="*/ 3863861 h 4311526"/>
              <a:gd name="connsiteX3" fmla="*/ 11875685 w 12192000"/>
              <a:gd name="connsiteY3" fmla="*/ 3873426 h 4311526"/>
              <a:gd name="connsiteX4" fmla="*/ 10239283 w 12192000"/>
              <a:gd name="connsiteY4" fmla="*/ 3838784 h 4311526"/>
              <a:gd name="connsiteX5" fmla="*/ 8304851 w 12192000"/>
              <a:gd name="connsiteY5" fmla="*/ 3810043 h 4311526"/>
              <a:gd name="connsiteX6" fmla="*/ 7151413 w 12192000"/>
              <a:gd name="connsiteY6" fmla="*/ 3954739 h 4311526"/>
              <a:gd name="connsiteX7" fmla="*/ 6097688 w 12192000"/>
              <a:gd name="connsiteY7" fmla="*/ 4311526 h 4311526"/>
              <a:gd name="connsiteX8" fmla="*/ 5040385 w 12192000"/>
              <a:gd name="connsiteY8" fmla="*/ 3954739 h 4311526"/>
              <a:gd name="connsiteX9" fmla="*/ 3884084 w 12192000"/>
              <a:gd name="connsiteY9" fmla="*/ 3810043 h 4311526"/>
              <a:gd name="connsiteX10" fmla="*/ 1949457 w 12192000"/>
              <a:gd name="connsiteY10" fmla="*/ 3838784 h 4311526"/>
              <a:gd name="connsiteX11" fmla="*/ 313283 w 12192000"/>
              <a:gd name="connsiteY11" fmla="*/ 3873426 h 4311526"/>
              <a:gd name="connsiteX12" fmla="*/ 0 w 12192000"/>
              <a:gd name="connsiteY12" fmla="*/ 3863953 h 4311526"/>
              <a:gd name="connsiteX13" fmla="*/ 0 w 12192000"/>
              <a:gd name="connsiteY13" fmla="*/ 0 h 4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4311526">
                <a:moveTo>
                  <a:pt x="0" y="0"/>
                </a:moveTo>
                <a:lnTo>
                  <a:pt x="12192000" y="0"/>
                </a:lnTo>
                <a:lnTo>
                  <a:pt x="12192000" y="3863861"/>
                </a:lnTo>
                <a:lnTo>
                  <a:pt x="11875685" y="3873426"/>
                </a:lnTo>
                <a:cubicBezTo>
                  <a:pt x="11326962" y="3879875"/>
                  <a:pt x="10776244" y="3859086"/>
                  <a:pt x="10239283" y="3838784"/>
                </a:cubicBezTo>
                <a:cubicBezTo>
                  <a:pt x="9605747" y="3814874"/>
                  <a:pt x="8951266" y="3790159"/>
                  <a:pt x="8304851" y="3810043"/>
                </a:cubicBezTo>
                <a:cubicBezTo>
                  <a:pt x="7916274" y="3821593"/>
                  <a:pt x="7529876" y="3870065"/>
                  <a:pt x="7151413" y="3954739"/>
                </a:cubicBezTo>
                <a:cubicBezTo>
                  <a:pt x="6774154" y="4039848"/>
                  <a:pt x="6419855" y="4159830"/>
                  <a:pt x="6097688" y="4311526"/>
                </a:cubicBezTo>
                <a:cubicBezTo>
                  <a:pt x="5775846" y="4160015"/>
                  <a:pt x="5420312" y="4040034"/>
                  <a:pt x="5040385" y="3954739"/>
                </a:cubicBezTo>
                <a:cubicBezTo>
                  <a:pt x="4660938" y="3870137"/>
                  <a:pt x="4273600" y="3821666"/>
                  <a:pt x="3884084" y="3810043"/>
                </a:cubicBezTo>
                <a:cubicBezTo>
                  <a:pt x="3237733" y="3790407"/>
                  <a:pt x="2582929" y="3815184"/>
                  <a:pt x="1949457" y="3838784"/>
                </a:cubicBezTo>
                <a:cubicBezTo>
                  <a:pt x="1412837" y="3859086"/>
                  <a:pt x="862058" y="3879875"/>
                  <a:pt x="313283" y="3873426"/>
                </a:cubicBezTo>
                <a:lnTo>
                  <a:pt x="0" y="386395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
        <p:nvSpPr>
          <p:cNvPr id="9" name="矩形 8">
            <a:extLst>
              <a:ext uri="{FF2B5EF4-FFF2-40B4-BE49-F238E27FC236}">
                <a16:creationId xmlns:a16="http://schemas.microsoft.com/office/drawing/2014/main" id="{A1E59AEA-EC87-1064-7551-EC58E9D97C19}"/>
              </a:ext>
            </a:extLst>
          </p:cNvPr>
          <p:cNvSpPr/>
          <p:nvPr/>
        </p:nvSpPr>
        <p:spPr>
          <a:xfrm>
            <a:off x="0" y="0"/>
            <a:ext cx="12191999" cy="4332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3A2F850-86BD-1C1F-0FBA-81D2F2F9410B}"/>
              </a:ext>
            </a:extLst>
          </p:cNvPr>
          <p:cNvSpPr txBox="1"/>
          <p:nvPr/>
        </p:nvSpPr>
        <p:spPr>
          <a:xfrm>
            <a:off x="1451851" y="2068125"/>
            <a:ext cx="9288295" cy="646331"/>
          </a:xfrm>
          <a:prstGeom prst="rect">
            <a:avLst/>
          </a:prstGeom>
          <a:noFill/>
        </p:spPr>
        <p:txBody>
          <a:bodyPr wrap="square">
            <a:spAutoFit/>
          </a:bodyPr>
          <a:lstStyle/>
          <a:p>
            <a:pPr algn="ctr"/>
            <a:r>
              <a:rPr lang="zh-CN" altLang="en-US" sz="3600" b="1" i="0" spc="-150" dirty="0">
                <a:solidFill>
                  <a:schemeClr val="bg1"/>
                </a:solidFill>
                <a:effectLst/>
                <a:latin typeface="KaiTi" panose="02010609060101010101" pitchFamily="49" charset="-122"/>
                <a:ea typeface="KaiTi" panose="02010609060101010101" pitchFamily="49" charset="-122"/>
              </a:rPr>
              <a:t>复旦大学中国语言文学系</a:t>
            </a:r>
            <a:endParaRPr lang="zh-CN" altLang="en-US" sz="3600" b="1" spc="-150" dirty="0">
              <a:solidFill>
                <a:schemeClr val="bg1"/>
              </a:solidFill>
              <a:latin typeface="KaiTi" panose="02010609060101010101" pitchFamily="49" charset="-122"/>
              <a:ea typeface="KaiTi" panose="02010609060101010101" pitchFamily="49" charset="-122"/>
            </a:endParaRPr>
          </a:p>
        </p:txBody>
      </p:sp>
      <p:sp>
        <p:nvSpPr>
          <p:cNvPr id="14" name="文本框 13">
            <a:extLst>
              <a:ext uri="{FF2B5EF4-FFF2-40B4-BE49-F238E27FC236}">
                <a16:creationId xmlns:a16="http://schemas.microsoft.com/office/drawing/2014/main" id="{3A2E454F-C183-B3E6-359C-B3F4B9BE4D54}"/>
              </a:ext>
            </a:extLst>
          </p:cNvPr>
          <p:cNvSpPr txBox="1"/>
          <p:nvPr/>
        </p:nvSpPr>
        <p:spPr>
          <a:xfrm>
            <a:off x="1451852" y="2685929"/>
            <a:ext cx="9288295" cy="1015663"/>
          </a:xfrm>
          <a:prstGeom prst="rect">
            <a:avLst/>
          </a:prstGeom>
          <a:noFill/>
        </p:spPr>
        <p:txBody>
          <a:bodyPr wrap="square">
            <a:spAutoFit/>
          </a:bodyPr>
          <a:lstStyle/>
          <a:p>
            <a:pPr algn="ctr"/>
            <a:r>
              <a:rPr lang="zh-CN" altLang="en-US" sz="6000" b="1" spc="-150" dirty="0">
                <a:solidFill>
                  <a:schemeClr val="bg1"/>
                </a:solidFill>
                <a:latin typeface="KaiTi" panose="02010609060101010101" pitchFamily="49" charset="-122"/>
                <a:ea typeface="KaiTi" panose="02010609060101010101" pitchFamily="49" charset="-122"/>
              </a:rPr>
              <a:t>请各位老师批评指正！</a:t>
            </a:r>
          </a:p>
        </p:txBody>
      </p:sp>
      <p:sp>
        <p:nvSpPr>
          <p:cNvPr id="12" name="文本框 11">
            <a:extLst>
              <a:ext uri="{FF2B5EF4-FFF2-40B4-BE49-F238E27FC236}">
                <a16:creationId xmlns:a16="http://schemas.microsoft.com/office/drawing/2014/main" id="{A4E9F2DE-C373-9EF7-1C84-9B1A9C33038F}"/>
              </a:ext>
            </a:extLst>
          </p:cNvPr>
          <p:cNvSpPr txBox="1"/>
          <p:nvPr/>
        </p:nvSpPr>
        <p:spPr>
          <a:xfrm>
            <a:off x="2801436" y="5198628"/>
            <a:ext cx="3608176"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考生姓名：某某某</a:t>
            </a:r>
          </a:p>
        </p:txBody>
      </p:sp>
      <p:sp>
        <p:nvSpPr>
          <p:cNvPr id="13" name="文本框 12">
            <a:extLst>
              <a:ext uri="{FF2B5EF4-FFF2-40B4-BE49-F238E27FC236}">
                <a16:creationId xmlns:a16="http://schemas.microsoft.com/office/drawing/2014/main" id="{38FB80A3-C7B7-CB6B-054F-1C81D649AC5A}"/>
              </a:ext>
            </a:extLst>
          </p:cNvPr>
          <p:cNvSpPr txBox="1"/>
          <p:nvPr/>
        </p:nvSpPr>
        <p:spPr>
          <a:xfrm>
            <a:off x="6074995" y="5212643"/>
            <a:ext cx="3608177"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准考证号：</a:t>
            </a:r>
            <a:r>
              <a:rPr kumimoji="1" lang="en-US" altLang="zh-CN" sz="2000" b="1" dirty="0">
                <a:solidFill>
                  <a:schemeClr val="accent1"/>
                </a:solidFill>
                <a:latin typeface="KaiTi" panose="02010609060101010101" pitchFamily="49" charset="-122"/>
                <a:ea typeface="KaiTi" panose="02010609060101010101" pitchFamily="49" charset="-122"/>
              </a:rPr>
              <a:t>104919403102417</a:t>
            </a:r>
            <a:endParaRPr kumimoji="1" lang="zh-CN" altLang="en-US" sz="2000" b="1" dirty="0">
              <a:solidFill>
                <a:schemeClr val="accent1"/>
              </a:solidFill>
              <a:latin typeface="KaiTi" panose="02010609060101010101" pitchFamily="49" charset="-122"/>
              <a:ea typeface="KaiTi" panose="02010609060101010101" pitchFamily="49" charset="-122"/>
            </a:endParaRPr>
          </a:p>
        </p:txBody>
      </p:sp>
      <p:sp>
        <p:nvSpPr>
          <p:cNvPr id="15" name="文本框 14">
            <a:extLst>
              <a:ext uri="{FF2B5EF4-FFF2-40B4-BE49-F238E27FC236}">
                <a16:creationId xmlns:a16="http://schemas.microsoft.com/office/drawing/2014/main" id="{2A5D65E5-BB57-C737-D1C7-B25DCCC09170}"/>
              </a:ext>
            </a:extLst>
          </p:cNvPr>
          <p:cNvSpPr txBox="1"/>
          <p:nvPr/>
        </p:nvSpPr>
        <p:spPr>
          <a:xfrm>
            <a:off x="6074995" y="5777718"/>
            <a:ext cx="3608177"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报考专业：中国语言文学硕士</a:t>
            </a:r>
          </a:p>
        </p:txBody>
      </p:sp>
      <p:sp>
        <p:nvSpPr>
          <p:cNvPr id="16" name="文本框 15">
            <a:extLst>
              <a:ext uri="{FF2B5EF4-FFF2-40B4-BE49-F238E27FC236}">
                <a16:creationId xmlns:a16="http://schemas.microsoft.com/office/drawing/2014/main" id="{B71E9E24-BCF7-F63E-8037-FCAD663E65A6}"/>
              </a:ext>
            </a:extLst>
          </p:cNvPr>
          <p:cNvSpPr txBox="1"/>
          <p:nvPr/>
        </p:nvSpPr>
        <p:spPr>
          <a:xfrm>
            <a:off x="2801436" y="5795859"/>
            <a:ext cx="3608177" cy="400110"/>
          </a:xfrm>
          <a:prstGeom prst="rect">
            <a:avLst/>
          </a:prstGeom>
          <a:noFill/>
        </p:spPr>
        <p:txBody>
          <a:bodyPr wrap="square" rtlCol="0">
            <a:spAutoFit/>
          </a:bodyPr>
          <a:lstStyle/>
          <a:p>
            <a:r>
              <a:rPr kumimoji="1" lang="zh-CN" altLang="en-US" sz="2000" b="1" dirty="0">
                <a:solidFill>
                  <a:schemeClr val="accent1"/>
                </a:solidFill>
                <a:latin typeface="KaiTi" panose="02010609060101010101" pitchFamily="49" charset="-122"/>
                <a:ea typeface="KaiTi" panose="02010609060101010101" pitchFamily="49" charset="-122"/>
              </a:rPr>
              <a:t>汇报时间：</a:t>
            </a:r>
            <a:r>
              <a:rPr kumimoji="1" lang="en-US" altLang="zh-CN" sz="2000" b="1" dirty="0">
                <a:solidFill>
                  <a:schemeClr val="accent1"/>
                </a:solidFill>
                <a:latin typeface="KaiTi" panose="02010609060101010101" pitchFamily="49" charset="-122"/>
                <a:ea typeface="KaiTi" panose="02010609060101010101" pitchFamily="49" charset="-122"/>
              </a:rPr>
              <a:t>2023/4/1</a:t>
            </a:r>
            <a:endParaRPr kumimoji="1" lang="zh-CN" altLang="en-US" sz="2000" b="1" dirty="0">
              <a:solidFill>
                <a:schemeClr val="accent1"/>
              </a:solidFill>
              <a:latin typeface="KaiTi" panose="02010609060101010101" pitchFamily="49" charset="-122"/>
              <a:ea typeface="KaiTi" panose="02010609060101010101" pitchFamily="49" charset="-122"/>
            </a:endParaRPr>
          </a:p>
        </p:txBody>
      </p:sp>
      <p:sp>
        <p:nvSpPr>
          <p:cNvPr id="19" name="椭圆 18">
            <a:extLst>
              <a:ext uri="{FF2B5EF4-FFF2-40B4-BE49-F238E27FC236}">
                <a16:creationId xmlns:a16="http://schemas.microsoft.com/office/drawing/2014/main" id="{8866C47A-65BD-E9FA-DF82-92AA040D1001}"/>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灯片编号占位符 17">
            <a:extLst>
              <a:ext uri="{FF2B5EF4-FFF2-40B4-BE49-F238E27FC236}">
                <a16:creationId xmlns:a16="http://schemas.microsoft.com/office/drawing/2014/main" id="{DE89A052-5E90-5F93-F00C-773781BCFC47}"/>
              </a:ext>
            </a:extLst>
          </p:cNvPr>
          <p:cNvSpPr>
            <a:spLocks noGrp="1"/>
          </p:cNvSpPr>
          <p:nvPr>
            <p:ph type="sldNum" sz="quarter" idx="12"/>
          </p:nvPr>
        </p:nvSpPr>
        <p:spPr>
          <a:xfrm>
            <a:off x="11404910" y="6220353"/>
            <a:ext cx="580614" cy="365125"/>
          </a:xfrm>
        </p:spPr>
        <p:txBody>
          <a:body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17</a:t>
            </a:fld>
            <a:endParaRPr kumimoji="1" lang="zh-CN" altLang="en-US" sz="1400" dirty="0">
              <a:solidFill>
                <a:schemeClr val="bg1"/>
              </a:solidFill>
              <a:latin typeface="KaiTi" panose="02010609060101010101" pitchFamily="49" charset="-122"/>
              <a:ea typeface="KaiTi" panose="02010609060101010101" pitchFamily="49" charset="-122"/>
            </a:endParaRPr>
          </a:p>
        </p:txBody>
      </p:sp>
      <p:pic>
        <p:nvPicPr>
          <p:cNvPr id="2" name="图片 1">
            <a:extLst>
              <a:ext uri="{FF2B5EF4-FFF2-40B4-BE49-F238E27FC236}">
                <a16:creationId xmlns:a16="http://schemas.microsoft.com/office/drawing/2014/main" id="{2C834F5F-1D08-C421-3E9F-F955535EF09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605524" y="991772"/>
            <a:ext cx="2651579" cy="703587"/>
          </a:xfrm>
          <a:prstGeom prst="rect">
            <a:avLst/>
          </a:prstGeom>
        </p:spPr>
      </p:pic>
    </p:spTree>
    <p:extLst>
      <p:ext uri="{BB962C8B-B14F-4D97-AF65-F5344CB8AC3E}">
        <p14:creationId xmlns:p14="http://schemas.microsoft.com/office/powerpoint/2010/main" val="3075716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形状 7">
            <a:extLst>
              <a:ext uri="{FF2B5EF4-FFF2-40B4-BE49-F238E27FC236}">
                <a16:creationId xmlns:a16="http://schemas.microsoft.com/office/drawing/2014/main" id="{3AB65902-FE1F-0030-DA75-B1A094B6F3D5}"/>
              </a:ext>
            </a:extLst>
          </p:cNvPr>
          <p:cNvSpPr/>
          <p:nvPr/>
        </p:nvSpPr>
        <p:spPr>
          <a:xfrm rot="16200000">
            <a:off x="-1280336" y="1277334"/>
            <a:ext cx="6861002" cy="4300330"/>
          </a:xfrm>
          <a:custGeom>
            <a:avLst/>
            <a:gdLst>
              <a:gd name="connsiteX0" fmla="*/ 6861002 w 6861002"/>
              <a:gd name="connsiteY0" fmla="*/ 0 h 4300330"/>
              <a:gd name="connsiteX1" fmla="*/ 6861002 w 6861002"/>
              <a:gd name="connsiteY1" fmla="*/ 3793973 h 4300330"/>
              <a:gd name="connsiteX2" fmla="*/ 6682997 w 6861002"/>
              <a:gd name="connsiteY2" fmla="*/ 3804792 h 4300330"/>
              <a:gd name="connsiteX3" fmla="*/ 5762118 w 6861002"/>
              <a:gd name="connsiteY3" fmla="*/ 3765608 h 4300330"/>
              <a:gd name="connsiteX4" fmla="*/ 4673523 w 6861002"/>
              <a:gd name="connsiteY4" fmla="*/ 3733099 h 4300330"/>
              <a:gd name="connsiteX5" fmla="*/ 4024431 w 6861002"/>
              <a:gd name="connsiteY5" fmla="*/ 3896766 h 4300330"/>
              <a:gd name="connsiteX6" fmla="*/ 3431451 w 6861002"/>
              <a:gd name="connsiteY6" fmla="*/ 4300330 h 4300330"/>
              <a:gd name="connsiteX7" fmla="*/ 2836458 w 6861002"/>
              <a:gd name="connsiteY7" fmla="*/ 3896766 h 4300330"/>
              <a:gd name="connsiteX8" fmla="*/ 2185753 w 6861002"/>
              <a:gd name="connsiteY8" fmla="*/ 3733099 h 4300330"/>
              <a:gd name="connsiteX9" fmla="*/ 1097049 w 6861002"/>
              <a:gd name="connsiteY9" fmla="*/ 3765608 h 4300330"/>
              <a:gd name="connsiteX10" fmla="*/ 176299 w 6861002"/>
              <a:gd name="connsiteY10" fmla="*/ 3804792 h 4300330"/>
              <a:gd name="connsiteX11" fmla="*/ 0 w 6861002"/>
              <a:gd name="connsiteY11" fmla="*/ 3794077 h 4300330"/>
              <a:gd name="connsiteX12" fmla="*/ 0 w 6861002"/>
              <a:gd name="connsiteY12" fmla="*/ 0 h 4300330"/>
              <a:gd name="connsiteX13" fmla="*/ 6861002 w 6861002"/>
              <a:gd name="connsiteY13" fmla="*/ 0 h 430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1002" h="4300330">
                <a:moveTo>
                  <a:pt x="6861002" y="0"/>
                </a:moveTo>
                <a:lnTo>
                  <a:pt x="6861002" y="3793973"/>
                </a:lnTo>
                <a:lnTo>
                  <a:pt x="6682997" y="3804792"/>
                </a:lnTo>
                <a:cubicBezTo>
                  <a:pt x="6374205" y="3812087"/>
                  <a:pt x="6064290" y="3788572"/>
                  <a:pt x="5762118" y="3765608"/>
                </a:cubicBezTo>
                <a:cubicBezTo>
                  <a:pt x="5405598" y="3738563"/>
                  <a:pt x="5037291" y="3710608"/>
                  <a:pt x="4673523" y="3733099"/>
                </a:cubicBezTo>
                <a:cubicBezTo>
                  <a:pt x="4454853" y="3746163"/>
                  <a:pt x="4237409" y="3800990"/>
                  <a:pt x="4024431" y="3896766"/>
                </a:cubicBezTo>
                <a:cubicBezTo>
                  <a:pt x="3812129" y="3993033"/>
                  <a:pt x="3612749" y="4128746"/>
                  <a:pt x="3431451" y="4300330"/>
                </a:cubicBezTo>
                <a:cubicBezTo>
                  <a:pt x="3250335" y="4128955"/>
                  <a:pt x="3050260" y="3993244"/>
                  <a:pt x="2836458" y="3896766"/>
                </a:cubicBezTo>
                <a:cubicBezTo>
                  <a:pt x="2622925" y="3801072"/>
                  <a:pt x="2404952" y="3746246"/>
                  <a:pt x="2185753" y="3733099"/>
                </a:cubicBezTo>
                <a:cubicBezTo>
                  <a:pt x="1822022" y="3710889"/>
                  <a:pt x="1453533" y="3738914"/>
                  <a:pt x="1097049" y="3765608"/>
                </a:cubicBezTo>
                <a:cubicBezTo>
                  <a:pt x="795068" y="3788572"/>
                  <a:pt x="485120" y="3812087"/>
                  <a:pt x="176299" y="3804792"/>
                </a:cubicBezTo>
                <a:lnTo>
                  <a:pt x="0" y="3794077"/>
                </a:lnTo>
                <a:lnTo>
                  <a:pt x="0" y="0"/>
                </a:lnTo>
                <a:lnTo>
                  <a:pt x="68610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
        <p:nvSpPr>
          <p:cNvPr id="5" name="文本框 4">
            <a:extLst>
              <a:ext uri="{FF2B5EF4-FFF2-40B4-BE49-F238E27FC236}">
                <a16:creationId xmlns:a16="http://schemas.microsoft.com/office/drawing/2014/main" id="{7C00B613-B580-983B-6D53-8CCA962BB8F4}"/>
              </a:ext>
            </a:extLst>
          </p:cNvPr>
          <p:cNvSpPr txBox="1"/>
          <p:nvPr/>
        </p:nvSpPr>
        <p:spPr>
          <a:xfrm>
            <a:off x="1216247" y="2505670"/>
            <a:ext cx="1569660" cy="923330"/>
          </a:xfrm>
          <a:prstGeom prst="rect">
            <a:avLst/>
          </a:prstGeom>
          <a:noFill/>
        </p:spPr>
        <p:txBody>
          <a:bodyPr wrap="none" rtlCol="0">
            <a:spAutoFit/>
          </a:bodyPr>
          <a:lstStyle/>
          <a:p>
            <a:r>
              <a:rPr kumimoji="1" lang="zh-CN" altLang="en-US" sz="5400" b="1" dirty="0">
                <a:solidFill>
                  <a:schemeClr val="bg1"/>
                </a:solidFill>
                <a:latin typeface="KaiTi" panose="02010609060101010101" pitchFamily="49" charset="-122"/>
                <a:ea typeface="KaiTi" panose="02010609060101010101" pitchFamily="49" charset="-122"/>
              </a:rPr>
              <a:t>目录</a:t>
            </a:r>
          </a:p>
        </p:txBody>
      </p:sp>
      <p:sp>
        <p:nvSpPr>
          <p:cNvPr id="6" name="文本框 5">
            <a:extLst>
              <a:ext uri="{FF2B5EF4-FFF2-40B4-BE49-F238E27FC236}">
                <a16:creationId xmlns:a16="http://schemas.microsoft.com/office/drawing/2014/main" id="{EB36DE9E-A313-6A91-DE4D-481706D248E3}"/>
              </a:ext>
            </a:extLst>
          </p:cNvPr>
          <p:cNvSpPr txBox="1"/>
          <p:nvPr/>
        </p:nvSpPr>
        <p:spPr>
          <a:xfrm>
            <a:off x="1293191" y="3429000"/>
            <a:ext cx="1415772" cy="461665"/>
          </a:xfrm>
          <a:prstGeom prst="rect">
            <a:avLst/>
          </a:prstGeom>
          <a:noFill/>
        </p:spPr>
        <p:txBody>
          <a:bodyPr wrap="none" rtlCol="0">
            <a:spAutoFit/>
          </a:bodyPr>
          <a:lstStyle/>
          <a:p>
            <a:pPr algn="ctr"/>
            <a:r>
              <a:rPr kumimoji="1" lang="en-US" altLang="zh-CN" sz="2400" b="1" dirty="0">
                <a:solidFill>
                  <a:schemeClr val="bg1"/>
                </a:solidFill>
                <a:latin typeface="KaiTi" panose="02010609060101010101" pitchFamily="49" charset="-122"/>
                <a:ea typeface="KaiTi" panose="02010609060101010101" pitchFamily="49" charset="-122"/>
              </a:rPr>
              <a:t>CONTENTS</a:t>
            </a:r>
            <a:endParaRPr kumimoji="1" lang="zh-CN" altLang="en-US" sz="2400" b="1" dirty="0">
              <a:solidFill>
                <a:schemeClr val="bg1"/>
              </a:solidFill>
              <a:latin typeface="KaiTi" panose="02010609060101010101" pitchFamily="49" charset="-122"/>
              <a:ea typeface="KaiTi" panose="02010609060101010101" pitchFamily="49" charset="-122"/>
            </a:endParaRPr>
          </a:p>
        </p:txBody>
      </p:sp>
      <p:sp>
        <p:nvSpPr>
          <p:cNvPr id="11" name="文本框 10">
            <a:extLst>
              <a:ext uri="{FF2B5EF4-FFF2-40B4-BE49-F238E27FC236}">
                <a16:creationId xmlns:a16="http://schemas.microsoft.com/office/drawing/2014/main" id="{736EF3E4-B648-BA4E-FA0E-E6DBF5C6D69E}"/>
              </a:ext>
            </a:extLst>
          </p:cNvPr>
          <p:cNvSpPr txBox="1"/>
          <p:nvPr/>
        </p:nvSpPr>
        <p:spPr>
          <a:xfrm>
            <a:off x="7262094" y="1739932"/>
            <a:ext cx="3367243" cy="646331"/>
          </a:xfrm>
          <a:prstGeom prst="rect">
            <a:avLst/>
          </a:prstGeom>
          <a:noFill/>
        </p:spPr>
        <p:txBody>
          <a:bodyPr wrap="square" rtlCol="0">
            <a:spAutoFit/>
          </a:bodyPr>
          <a:lstStyle/>
          <a:p>
            <a:r>
              <a:rPr kumimoji="1" lang="zh-CN" altLang="en-US" sz="3600" b="1" dirty="0">
                <a:solidFill>
                  <a:schemeClr val="accent1"/>
                </a:solidFill>
                <a:latin typeface="KaiTi" panose="02010609060101010101" pitchFamily="49" charset="-122"/>
                <a:ea typeface="KaiTi" panose="02010609060101010101" pitchFamily="49" charset="-122"/>
              </a:rPr>
              <a:t>个人简介</a:t>
            </a:r>
          </a:p>
        </p:txBody>
      </p:sp>
      <p:sp>
        <p:nvSpPr>
          <p:cNvPr id="15" name="椭圆 14">
            <a:extLst>
              <a:ext uri="{FF2B5EF4-FFF2-40B4-BE49-F238E27FC236}">
                <a16:creationId xmlns:a16="http://schemas.microsoft.com/office/drawing/2014/main" id="{AD20CB4D-FF21-2B02-7B35-3A3284518D91}"/>
              </a:ext>
            </a:extLst>
          </p:cNvPr>
          <p:cNvSpPr/>
          <p:nvPr/>
        </p:nvSpPr>
        <p:spPr>
          <a:xfrm>
            <a:off x="6355551" y="1780916"/>
            <a:ext cx="570748" cy="57074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A0220895-7F81-BEC4-C283-A922CF8D68E8}"/>
              </a:ext>
            </a:extLst>
          </p:cNvPr>
          <p:cNvSpPr txBox="1"/>
          <p:nvPr/>
        </p:nvSpPr>
        <p:spPr>
          <a:xfrm>
            <a:off x="6251643" y="1812600"/>
            <a:ext cx="778564" cy="461665"/>
          </a:xfrm>
          <a:prstGeom prst="rect">
            <a:avLst/>
          </a:prstGeom>
          <a:noFill/>
        </p:spPr>
        <p:txBody>
          <a:bodyPr wrap="square" rtlCol="0">
            <a:spAutoFit/>
          </a:bodyPr>
          <a:lstStyle/>
          <a:p>
            <a:pPr algn="ctr"/>
            <a:r>
              <a:rPr kumimoji="1" lang="zh-CN" altLang="en-US" sz="2400" b="1" dirty="0">
                <a:solidFill>
                  <a:schemeClr val="accent1"/>
                </a:solidFill>
                <a:latin typeface="KaiTi" panose="02010609060101010101" pitchFamily="49" charset="-122"/>
                <a:ea typeface="KaiTi" panose="02010609060101010101" pitchFamily="49" charset="-122"/>
              </a:rPr>
              <a:t>一</a:t>
            </a:r>
          </a:p>
        </p:txBody>
      </p:sp>
      <p:sp>
        <p:nvSpPr>
          <p:cNvPr id="17" name="文本框 16">
            <a:extLst>
              <a:ext uri="{FF2B5EF4-FFF2-40B4-BE49-F238E27FC236}">
                <a16:creationId xmlns:a16="http://schemas.microsoft.com/office/drawing/2014/main" id="{3C1DE500-CA8F-995E-84B0-A487A08B6919}"/>
              </a:ext>
            </a:extLst>
          </p:cNvPr>
          <p:cNvSpPr txBox="1"/>
          <p:nvPr/>
        </p:nvSpPr>
        <p:spPr>
          <a:xfrm>
            <a:off x="7262094" y="2782669"/>
            <a:ext cx="3367243" cy="646331"/>
          </a:xfrm>
          <a:prstGeom prst="rect">
            <a:avLst/>
          </a:prstGeom>
          <a:noFill/>
        </p:spPr>
        <p:txBody>
          <a:bodyPr wrap="square" rtlCol="0">
            <a:spAutoFit/>
          </a:bodyPr>
          <a:lstStyle/>
          <a:p>
            <a:r>
              <a:rPr kumimoji="1" lang="zh-CN" altLang="en-US" sz="3600" b="1" dirty="0">
                <a:solidFill>
                  <a:schemeClr val="accent1"/>
                </a:solidFill>
                <a:latin typeface="KaiTi" panose="02010609060101010101" pitchFamily="49" charset="-122"/>
                <a:ea typeface="KaiTi" panose="02010609060101010101" pitchFamily="49" charset="-122"/>
              </a:rPr>
              <a:t>实践经历</a:t>
            </a:r>
          </a:p>
        </p:txBody>
      </p:sp>
      <p:sp>
        <p:nvSpPr>
          <p:cNvPr id="18" name="椭圆 17">
            <a:extLst>
              <a:ext uri="{FF2B5EF4-FFF2-40B4-BE49-F238E27FC236}">
                <a16:creationId xmlns:a16="http://schemas.microsoft.com/office/drawing/2014/main" id="{F70A4CD6-B0BB-6906-61B9-F6398C1D8EDB}"/>
              </a:ext>
            </a:extLst>
          </p:cNvPr>
          <p:cNvSpPr/>
          <p:nvPr/>
        </p:nvSpPr>
        <p:spPr>
          <a:xfrm>
            <a:off x="6355551" y="2823653"/>
            <a:ext cx="570748" cy="57074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798D97CA-9765-C378-2CA3-BEF11E5D07F8}"/>
              </a:ext>
            </a:extLst>
          </p:cNvPr>
          <p:cNvSpPr txBox="1"/>
          <p:nvPr/>
        </p:nvSpPr>
        <p:spPr>
          <a:xfrm>
            <a:off x="6251643" y="2855337"/>
            <a:ext cx="778564" cy="461665"/>
          </a:xfrm>
          <a:prstGeom prst="rect">
            <a:avLst/>
          </a:prstGeom>
          <a:noFill/>
        </p:spPr>
        <p:txBody>
          <a:bodyPr wrap="square" rtlCol="0">
            <a:spAutoFit/>
          </a:bodyPr>
          <a:lstStyle/>
          <a:p>
            <a:pPr algn="ctr"/>
            <a:r>
              <a:rPr kumimoji="1" lang="zh-CN" altLang="en-US" sz="2400" b="1" dirty="0">
                <a:solidFill>
                  <a:schemeClr val="accent1"/>
                </a:solidFill>
                <a:latin typeface="KaiTi" panose="02010609060101010101" pitchFamily="49" charset="-122"/>
                <a:ea typeface="KaiTi" panose="02010609060101010101" pitchFamily="49" charset="-122"/>
              </a:rPr>
              <a:t>二</a:t>
            </a:r>
          </a:p>
        </p:txBody>
      </p:sp>
      <p:sp>
        <p:nvSpPr>
          <p:cNvPr id="20" name="文本框 19">
            <a:extLst>
              <a:ext uri="{FF2B5EF4-FFF2-40B4-BE49-F238E27FC236}">
                <a16:creationId xmlns:a16="http://schemas.microsoft.com/office/drawing/2014/main" id="{AE66FD5A-4A93-5004-81C9-421DBC3819CD}"/>
              </a:ext>
            </a:extLst>
          </p:cNvPr>
          <p:cNvSpPr txBox="1"/>
          <p:nvPr/>
        </p:nvSpPr>
        <p:spPr>
          <a:xfrm>
            <a:off x="7262094" y="3825406"/>
            <a:ext cx="3367243" cy="646331"/>
          </a:xfrm>
          <a:prstGeom prst="rect">
            <a:avLst/>
          </a:prstGeom>
          <a:noFill/>
        </p:spPr>
        <p:txBody>
          <a:bodyPr wrap="square" rtlCol="0">
            <a:spAutoFit/>
          </a:bodyPr>
          <a:lstStyle/>
          <a:p>
            <a:r>
              <a:rPr kumimoji="1" lang="zh-CN" altLang="en-US" sz="3600" b="1" dirty="0">
                <a:solidFill>
                  <a:schemeClr val="accent1"/>
                </a:solidFill>
                <a:latin typeface="KaiTi" panose="02010609060101010101" pitchFamily="49" charset="-122"/>
                <a:ea typeface="KaiTi" panose="02010609060101010101" pitchFamily="49" charset="-122"/>
              </a:rPr>
              <a:t>科研经历</a:t>
            </a:r>
          </a:p>
        </p:txBody>
      </p:sp>
      <p:sp>
        <p:nvSpPr>
          <p:cNvPr id="21" name="椭圆 20">
            <a:extLst>
              <a:ext uri="{FF2B5EF4-FFF2-40B4-BE49-F238E27FC236}">
                <a16:creationId xmlns:a16="http://schemas.microsoft.com/office/drawing/2014/main" id="{13817D9E-6196-5502-10ED-5C09AAE264A8}"/>
              </a:ext>
            </a:extLst>
          </p:cNvPr>
          <p:cNvSpPr/>
          <p:nvPr/>
        </p:nvSpPr>
        <p:spPr>
          <a:xfrm>
            <a:off x="6355551" y="3866390"/>
            <a:ext cx="570748" cy="57074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88B426D2-AF85-7E5E-04A2-27F17DEEA8E2}"/>
              </a:ext>
            </a:extLst>
          </p:cNvPr>
          <p:cNvSpPr txBox="1"/>
          <p:nvPr/>
        </p:nvSpPr>
        <p:spPr>
          <a:xfrm>
            <a:off x="6251643" y="3898074"/>
            <a:ext cx="778564" cy="461665"/>
          </a:xfrm>
          <a:prstGeom prst="rect">
            <a:avLst/>
          </a:prstGeom>
          <a:noFill/>
        </p:spPr>
        <p:txBody>
          <a:bodyPr wrap="square" rtlCol="0">
            <a:spAutoFit/>
          </a:bodyPr>
          <a:lstStyle/>
          <a:p>
            <a:pPr algn="ctr"/>
            <a:r>
              <a:rPr kumimoji="1" lang="zh-CN" altLang="en-US" sz="2400" b="1" dirty="0">
                <a:solidFill>
                  <a:schemeClr val="accent1"/>
                </a:solidFill>
                <a:latin typeface="KaiTi" panose="02010609060101010101" pitchFamily="49" charset="-122"/>
                <a:ea typeface="KaiTi" panose="02010609060101010101" pitchFamily="49" charset="-122"/>
              </a:rPr>
              <a:t>三</a:t>
            </a:r>
          </a:p>
        </p:txBody>
      </p:sp>
      <p:sp>
        <p:nvSpPr>
          <p:cNvPr id="23" name="文本框 22">
            <a:extLst>
              <a:ext uri="{FF2B5EF4-FFF2-40B4-BE49-F238E27FC236}">
                <a16:creationId xmlns:a16="http://schemas.microsoft.com/office/drawing/2014/main" id="{92829BC5-B0C5-8E5F-B6EF-CAB71D592BC0}"/>
              </a:ext>
            </a:extLst>
          </p:cNvPr>
          <p:cNvSpPr txBox="1"/>
          <p:nvPr/>
        </p:nvSpPr>
        <p:spPr>
          <a:xfrm>
            <a:off x="7262094" y="4868143"/>
            <a:ext cx="3367243" cy="646331"/>
          </a:xfrm>
          <a:prstGeom prst="rect">
            <a:avLst/>
          </a:prstGeom>
          <a:noFill/>
        </p:spPr>
        <p:txBody>
          <a:bodyPr wrap="square" rtlCol="0">
            <a:spAutoFit/>
          </a:bodyPr>
          <a:lstStyle/>
          <a:p>
            <a:r>
              <a:rPr kumimoji="1" lang="zh-CN" altLang="en-US" sz="3600" b="1" dirty="0">
                <a:solidFill>
                  <a:schemeClr val="accent1"/>
                </a:solidFill>
                <a:latin typeface="KaiTi" panose="02010609060101010101" pitchFamily="49" charset="-122"/>
                <a:ea typeface="KaiTi" panose="02010609060101010101" pitchFamily="49" charset="-122"/>
              </a:rPr>
              <a:t>读研规划</a:t>
            </a:r>
          </a:p>
        </p:txBody>
      </p:sp>
      <p:sp>
        <p:nvSpPr>
          <p:cNvPr id="24" name="椭圆 23">
            <a:extLst>
              <a:ext uri="{FF2B5EF4-FFF2-40B4-BE49-F238E27FC236}">
                <a16:creationId xmlns:a16="http://schemas.microsoft.com/office/drawing/2014/main" id="{8F2BC7BF-F225-FED4-B3C0-81F898E79B6B}"/>
              </a:ext>
            </a:extLst>
          </p:cNvPr>
          <p:cNvSpPr/>
          <p:nvPr/>
        </p:nvSpPr>
        <p:spPr>
          <a:xfrm>
            <a:off x="6355551" y="4909127"/>
            <a:ext cx="570748" cy="57074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298DA077-E8EB-40B8-6DC1-F7F579E1347A}"/>
              </a:ext>
            </a:extLst>
          </p:cNvPr>
          <p:cNvSpPr txBox="1"/>
          <p:nvPr/>
        </p:nvSpPr>
        <p:spPr>
          <a:xfrm>
            <a:off x="6251643" y="4940811"/>
            <a:ext cx="778564" cy="461665"/>
          </a:xfrm>
          <a:prstGeom prst="rect">
            <a:avLst/>
          </a:prstGeom>
          <a:noFill/>
        </p:spPr>
        <p:txBody>
          <a:bodyPr wrap="square" rtlCol="0">
            <a:spAutoFit/>
          </a:bodyPr>
          <a:lstStyle/>
          <a:p>
            <a:pPr algn="ctr"/>
            <a:r>
              <a:rPr kumimoji="1" lang="zh-CN" altLang="en-US" sz="2400" b="1" dirty="0">
                <a:solidFill>
                  <a:schemeClr val="accent1"/>
                </a:solidFill>
                <a:latin typeface="KaiTi" panose="02010609060101010101" pitchFamily="49" charset="-122"/>
                <a:ea typeface="KaiTi" panose="02010609060101010101" pitchFamily="49" charset="-122"/>
              </a:rPr>
              <a:t>四</a:t>
            </a:r>
          </a:p>
        </p:txBody>
      </p:sp>
      <p:sp>
        <p:nvSpPr>
          <p:cNvPr id="28" name="椭圆 27">
            <a:extLst>
              <a:ext uri="{FF2B5EF4-FFF2-40B4-BE49-F238E27FC236}">
                <a16:creationId xmlns:a16="http://schemas.microsoft.com/office/drawing/2014/main" id="{A2325FA8-0F58-772D-D177-6A0CC2A4A7C0}"/>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9" name="灯片编号占位符 17">
            <a:extLst>
              <a:ext uri="{FF2B5EF4-FFF2-40B4-BE49-F238E27FC236}">
                <a16:creationId xmlns:a16="http://schemas.microsoft.com/office/drawing/2014/main" id="{45E0CE91-C91A-AD0F-D627-5C1FE1AD7FF9}"/>
              </a:ext>
            </a:extLst>
          </p:cNvPr>
          <p:cNvSpPr txBox="1">
            <a:spLocks/>
          </p:cNvSpPr>
          <p:nvPr/>
        </p:nvSpPr>
        <p:spPr>
          <a:xfrm>
            <a:off x="11522859" y="6220353"/>
            <a:ext cx="344715"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2</a:t>
            </a:fld>
            <a:endParaRPr kumimoji="1" lang="zh-CN" altLang="en-US" sz="1400" dirty="0">
              <a:solidFill>
                <a:schemeClr val="bg1"/>
              </a:solidFill>
              <a:latin typeface="KaiTi" panose="02010609060101010101" pitchFamily="49" charset="-122"/>
              <a:ea typeface="KaiTi" panose="02010609060101010101" pitchFamily="49" charset="-122"/>
            </a:endParaRPr>
          </a:p>
        </p:txBody>
      </p:sp>
      <p:pic>
        <p:nvPicPr>
          <p:cNvPr id="4" name="图片 3">
            <a:extLst>
              <a:ext uri="{FF2B5EF4-FFF2-40B4-BE49-F238E27FC236}">
                <a16:creationId xmlns:a16="http://schemas.microsoft.com/office/drawing/2014/main" id="{57905437-28CB-5793-0021-292002CF2332}"/>
              </a:ext>
            </a:extLst>
          </p:cNvPr>
          <p:cNvPicPr>
            <a:picLocks noChangeAspect="1"/>
          </p:cNvPicPr>
          <p:nvPr/>
        </p:nvPicPr>
        <p:blipFill>
          <a:blip r:embed="rId2"/>
          <a:stretch>
            <a:fillRect/>
          </a:stretch>
        </p:blipFill>
        <p:spPr>
          <a:xfrm>
            <a:off x="9696988" y="454984"/>
            <a:ext cx="2091085" cy="554862"/>
          </a:xfrm>
          <a:prstGeom prst="rect">
            <a:avLst/>
          </a:prstGeom>
        </p:spPr>
      </p:pic>
    </p:spTree>
    <p:extLst>
      <p:ext uri="{BB962C8B-B14F-4D97-AF65-F5344CB8AC3E}">
        <p14:creationId xmlns:p14="http://schemas.microsoft.com/office/powerpoint/2010/main" val="1977974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C2EC7A1-0F02-02FB-32F1-9BB009A79A89}"/>
              </a:ext>
            </a:extLst>
          </p:cNvPr>
          <p:cNvSpPr txBox="1"/>
          <p:nvPr/>
        </p:nvSpPr>
        <p:spPr>
          <a:xfrm>
            <a:off x="4412379" y="3290333"/>
            <a:ext cx="3367243" cy="707886"/>
          </a:xfrm>
          <a:prstGeom prst="rect">
            <a:avLst/>
          </a:prstGeom>
          <a:noFill/>
        </p:spPr>
        <p:txBody>
          <a:bodyPr wrap="square" rtlCol="0">
            <a:spAutoFit/>
          </a:bodyPr>
          <a:lstStyle/>
          <a:p>
            <a:pPr algn="ctr"/>
            <a:r>
              <a:rPr kumimoji="1" lang="zh-CN" altLang="en-US" sz="4000" b="1" dirty="0">
                <a:solidFill>
                  <a:schemeClr val="accent1"/>
                </a:solidFill>
                <a:latin typeface="KaiTi" panose="02010609060101010101" pitchFamily="49" charset="-122"/>
                <a:ea typeface="KaiTi" panose="02010609060101010101" pitchFamily="49" charset="-122"/>
              </a:rPr>
              <a:t>个人简介</a:t>
            </a:r>
          </a:p>
        </p:txBody>
      </p:sp>
      <p:sp>
        <p:nvSpPr>
          <p:cNvPr id="4" name="椭圆 3">
            <a:extLst>
              <a:ext uri="{FF2B5EF4-FFF2-40B4-BE49-F238E27FC236}">
                <a16:creationId xmlns:a16="http://schemas.microsoft.com/office/drawing/2014/main" id="{DC8D598F-96D8-416D-138A-F900DBF9A135}"/>
              </a:ext>
            </a:extLst>
          </p:cNvPr>
          <p:cNvSpPr/>
          <p:nvPr/>
        </p:nvSpPr>
        <p:spPr>
          <a:xfrm>
            <a:off x="5663497" y="1996191"/>
            <a:ext cx="865007" cy="865007"/>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0F23F370-E3B4-8F61-5354-64B23A08F6A7}"/>
              </a:ext>
            </a:extLst>
          </p:cNvPr>
          <p:cNvSpPr txBox="1"/>
          <p:nvPr/>
        </p:nvSpPr>
        <p:spPr>
          <a:xfrm>
            <a:off x="5706718" y="2097396"/>
            <a:ext cx="778564" cy="584775"/>
          </a:xfrm>
          <a:prstGeom prst="rect">
            <a:avLst/>
          </a:prstGeom>
          <a:noFill/>
        </p:spPr>
        <p:txBody>
          <a:bodyPr wrap="square" rtlCol="0">
            <a:spAutoFit/>
          </a:bodyPr>
          <a:lstStyle/>
          <a:p>
            <a:pPr algn="ctr"/>
            <a:r>
              <a:rPr kumimoji="1" lang="zh-CN" altLang="en-US" sz="3200" b="1" dirty="0">
                <a:solidFill>
                  <a:schemeClr val="bg1"/>
                </a:solidFill>
                <a:latin typeface="KaiTi" panose="02010609060101010101" pitchFamily="49" charset="-122"/>
                <a:ea typeface="KaiTi" panose="02010609060101010101" pitchFamily="49" charset="-122"/>
              </a:rPr>
              <a:t>一</a:t>
            </a:r>
          </a:p>
        </p:txBody>
      </p:sp>
      <p:sp>
        <p:nvSpPr>
          <p:cNvPr id="9" name="文本框 8">
            <a:extLst>
              <a:ext uri="{FF2B5EF4-FFF2-40B4-BE49-F238E27FC236}">
                <a16:creationId xmlns:a16="http://schemas.microsoft.com/office/drawing/2014/main" id="{9C184AA3-E77D-604A-8A1D-954CDB72B491}"/>
              </a:ext>
            </a:extLst>
          </p:cNvPr>
          <p:cNvSpPr txBox="1"/>
          <p:nvPr/>
        </p:nvSpPr>
        <p:spPr>
          <a:xfrm>
            <a:off x="4412379" y="3998219"/>
            <a:ext cx="3367243" cy="461665"/>
          </a:xfrm>
          <a:prstGeom prst="rect">
            <a:avLst/>
          </a:prstGeom>
          <a:noFill/>
        </p:spPr>
        <p:txBody>
          <a:bodyPr wrap="square" rtlCol="0">
            <a:spAutoFit/>
          </a:bodyPr>
          <a:lstStyle/>
          <a:p>
            <a:pPr algn="ctr"/>
            <a:r>
              <a:rPr kumimoji="1" lang="en" altLang="zh-CN" sz="2400" b="1" dirty="0">
                <a:solidFill>
                  <a:schemeClr val="accent1"/>
                </a:solidFill>
                <a:latin typeface="KaiTi" panose="02010609060101010101" pitchFamily="49" charset="-122"/>
                <a:ea typeface="KaiTi" panose="02010609060101010101" pitchFamily="49" charset="-122"/>
              </a:rPr>
              <a:t>Personal Profile</a:t>
            </a:r>
            <a:endParaRPr kumimoji="1" lang="zh-CN" altLang="en-US" sz="2400" b="1" dirty="0">
              <a:solidFill>
                <a:schemeClr val="accent1"/>
              </a:solidFill>
              <a:latin typeface="KaiTi" panose="02010609060101010101" pitchFamily="49" charset="-122"/>
              <a:ea typeface="KaiTi" panose="02010609060101010101" pitchFamily="49" charset="-122"/>
            </a:endParaRPr>
          </a:p>
        </p:txBody>
      </p:sp>
      <p:sp>
        <p:nvSpPr>
          <p:cNvPr id="12" name="椭圆 11">
            <a:extLst>
              <a:ext uri="{FF2B5EF4-FFF2-40B4-BE49-F238E27FC236}">
                <a16:creationId xmlns:a16="http://schemas.microsoft.com/office/drawing/2014/main" id="{7C1AF9E9-51A2-E255-5792-9A98BE508D06}"/>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灯片编号占位符 17">
            <a:extLst>
              <a:ext uri="{FF2B5EF4-FFF2-40B4-BE49-F238E27FC236}">
                <a16:creationId xmlns:a16="http://schemas.microsoft.com/office/drawing/2014/main" id="{859CC3F6-C00E-6E7E-4F9C-A45A85D9992F}"/>
              </a:ext>
            </a:extLst>
          </p:cNvPr>
          <p:cNvSpPr txBox="1">
            <a:spLocks/>
          </p:cNvSpPr>
          <p:nvPr/>
        </p:nvSpPr>
        <p:spPr>
          <a:xfrm>
            <a:off x="11522859" y="6220353"/>
            <a:ext cx="344715"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3</a:t>
            </a:fld>
            <a:endParaRPr kumimoji="1" lang="zh-CN" altLang="en-US" sz="1400" dirty="0">
              <a:solidFill>
                <a:schemeClr val="bg1"/>
              </a:solidFill>
              <a:latin typeface="KaiTi" panose="02010609060101010101" pitchFamily="49" charset="-122"/>
              <a:ea typeface="KaiTi" panose="02010609060101010101" pitchFamily="49" charset="-122"/>
            </a:endParaRPr>
          </a:p>
        </p:txBody>
      </p:sp>
      <p:pic>
        <p:nvPicPr>
          <p:cNvPr id="2" name="图片 1">
            <a:extLst>
              <a:ext uri="{FF2B5EF4-FFF2-40B4-BE49-F238E27FC236}">
                <a16:creationId xmlns:a16="http://schemas.microsoft.com/office/drawing/2014/main" id="{815C3122-C51F-2101-44C0-4B4BCF7D454A}"/>
              </a:ext>
            </a:extLst>
          </p:cNvPr>
          <p:cNvPicPr>
            <a:picLocks noChangeAspect="1"/>
          </p:cNvPicPr>
          <p:nvPr/>
        </p:nvPicPr>
        <p:blipFill>
          <a:blip r:embed="rId2"/>
          <a:stretch>
            <a:fillRect/>
          </a:stretch>
        </p:blipFill>
        <p:spPr>
          <a:xfrm>
            <a:off x="9696988" y="454984"/>
            <a:ext cx="2091085" cy="554862"/>
          </a:xfrm>
          <a:prstGeom prst="rect">
            <a:avLst/>
          </a:prstGeom>
        </p:spPr>
      </p:pic>
    </p:spTree>
    <p:extLst>
      <p:ext uri="{BB962C8B-B14F-4D97-AF65-F5344CB8AC3E}">
        <p14:creationId xmlns:p14="http://schemas.microsoft.com/office/powerpoint/2010/main" val="2474532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522859" y="6220353"/>
            <a:ext cx="344715"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4</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个人信息</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471989"/>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35207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2479515"/>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535708"/>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个人简介</a:t>
            </a:r>
          </a:p>
        </p:txBody>
      </p:sp>
      <p:sp>
        <p:nvSpPr>
          <p:cNvPr id="24" name="椭圆 23">
            <a:extLst>
              <a:ext uri="{FF2B5EF4-FFF2-40B4-BE49-F238E27FC236}">
                <a16:creationId xmlns:a16="http://schemas.microsoft.com/office/drawing/2014/main" id="{6AB5584F-03C5-7718-617C-73A05BE02B85}"/>
              </a:ext>
            </a:extLst>
          </p:cNvPr>
          <p:cNvSpPr/>
          <p:nvPr/>
        </p:nvSpPr>
        <p:spPr>
          <a:xfrm>
            <a:off x="8620586" y="1896199"/>
            <a:ext cx="2025577" cy="2025577"/>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graduate-student-avatar_67902">
            <a:extLst>
              <a:ext uri="{FF2B5EF4-FFF2-40B4-BE49-F238E27FC236}">
                <a16:creationId xmlns:a16="http://schemas.microsoft.com/office/drawing/2014/main" id="{ACF42C55-176C-C5E8-6F7E-0FB24A51443C}"/>
              </a:ext>
            </a:extLst>
          </p:cNvPr>
          <p:cNvSpPr>
            <a:spLocks noChangeAspect="1"/>
          </p:cNvSpPr>
          <p:nvPr/>
        </p:nvSpPr>
        <p:spPr>
          <a:xfrm>
            <a:off x="9109172" y="2219425"/>
            <a:ext cx="1048404" cy="1367370"/>
          </a:xfrm>
          <a:custGeom>
            <a:avLst/>
            <a:gdLst>
              <a:gd name="connsiteX0" fmla="*/ 175380 w 464312"/>
              <a:gd name="connsiteY0" fmla="*/ 343847 h 605574"/>
              <a:gd name="connsiteX1" fmla="*/ 229052 w 464312"/>
              <a:gd name="connsiteY1" fmla="*/ 397236 h 605574"/>
              <a:gd name="connsiteX2" fmla="*/ 205904 w 464312"/>
              <a:gd name="connsiteY2" fmla="*/ 551879 h 605574"/>
              <a:gd name="connsiteX3" fmla="*/ 206313 w 464312"/>
              <a:gd name="connsiteY3" fmla="*/ 553413 h 605574"/>
              <a:gd name="connsiteX4" fmla="*/ 230486 w 464312"/>
              <a:gd name="connsiteY4" fmla="*/ 586550 h 605574"/>
              <a:gd name="connsiteX5" fmla="*/ 232125 w 464312"/>
              <a:gd name="connsiteY5" fmla="*/ 587369 h 605574"/>
              <a:gd name="connsiteX6" fmla="*/ 233866 w 464312"/>
              <a:gd name="connsiteY6" fmla="*/ 586550 h 605574"/>
              <a:gd name="connsiteX7" fmla="*/ 258039 w 464312"/>
              <a:gd name="connsiteY7" fmla="*/ 553413 h 605574"/>
              <a:gd name="connsiteX8" fmla="*/ 258449 w 464312"/>
              <a:gd name="connsiteY8" fmla="*/ 551879 h 605574"/>
              <a:gd name="connsiteX9" fmla="*/ 235198 w 464312"/>
              <a:gd name="connsiteY9" fmla="*/ 397236 h 605574"/>
              <a:gd name="connsiteX10" fmla="*/ 235300 w 464312"/>
              <a:gd name="connsiteY10" fmla="*/ 397236 h 605574"/>
              <a:gd name="connsiteX11" fmla="*/ 288973 w 464312"/>
              <a:gd name="connsiteY11" fmla="*/ 343847 h 605574"/>
              <a:gd name="connsiteX12" fmla="*/ 322364 w 464312"/>
              <a:gd name="connsiteY12" fmla="*/ 372075 h 605574"/>
              <a:gd name="connsiteX13" fmla="*/ 392015 w 464312"/>
              <a:gd name="connsiteY13" fmla="*/ 403986 h 605574"/>
              <a:gd name="connsiteX14" fmla="*/ 417519 w 464312"/>
              <a:gd name="connsiteY14" fmla="*/ 425771 h 605574"/>
              <a:gd name="connsiteX15" fmla="*/ 452140 w 464312"/>
              <a:gd name="connsiteY15" fmla="*/ 605574 h 605574"/>
              <a:gd name="connsiteX16" fmla="*/ 12212 w 464312"/>
              <a:gd name="connsiteY16" fmla="*/ 605574 h 605574"/>
              <a:gd name="connsiteX17" fmla="*/ 46833 w 464312"/>
              <a:gd name="connsiteY17" fmla="*/ 425771 h 605574"/>
              <a:gd name="connsiteX18" fmla="*/ 72338 w 464312"/>
              <a:gd name="connsiteY18" fmla="*/ 403986 h 605574"/>
              <a:gd name="connsiteX19" fmla="*/ 141886 w 464312"/>
              <a:gd name="connsiteY19" fmla="*/ 372075 h 605574"/>
              <a:gd name="connsiteX20" fmla="*/ 170194 w 464312"/>
              <a:gd name="connsiteY20" fmla="*/ 147795 h 605574"/>
              <a:gd name="connsiteX21" fmla="*/ 134704 w 464312"/>
              <a:gd name="connsiteY21" fmla="*/ 193983 h 605574"/>
              <a:gd name="connsiteX22" fmla="*/ 229958 w 464312"/>
              <a:gd name="connsiteY22" fmla="*/ 315891 h 605574"/>
              <a:gd name="connsiteX23" fmla="*/ 325212 w 464312"/>
              <a:gd name="connsiteY23" fmla="*/ 193983 h 605574"/>
              <a:gd name="connsiteX24" fmla="*/ 204762 w 464312"/>
              <a:gd name="connsiteY24" fmla="*/ 196642 h 605574"/>
              <a:gd name="connsiteX25" fmla="*/ 214287 w 464312"/>
              <a:gd name="connsiteY25" fmla="*/ 169949 h 605574"/>
              <a:gd name="connsiteX26" fmla="*/ 170194 w 464312"/>
              <a:gd name="connsiteY26" fmla="*/ 147795 h 605574"/>
              <a:gd name="connsiteX27" fmla="*/ 228319 w 464312"/>
              <a:gd name="connsiteY27" fmla="*/ 690 h 605574"/>
              <a:gd name="connsiteX28" fmla="*/ 236001 w 464312"/>
              <a:gd name="connsiteY28" fmla="*/ 690 h 605574"/>
              <a:gd name="connsiteX29" fmla="*/ 421490 w 464312"/>
              <a:gd name="connsiteY29" fmla="*/ 67576 h 605574"/>
              <a:gd name="connsiteX30" fmla="*/ 428967 w 464312"/>
              <a:gd name="connsiteY30" fmla="*/ 78110 h 605574"/>
              <a:gd name="connsiteX31" fmla="*/ 421490 w 464312"/>
              <a:gd name="connsiteY31" fmla="*/ 88644 h 605574"/>
              <a:gd name="connsiteX32" fmla="*/ 416267 w 464312"/>
              <a:gd name="connsiteY32" fmla="*/ 90587 h 605574"/>
              <a:gd name="connsiteX33" fmla="*/ 414730 w 464312"/>
              <a:gd name="connsiteY33" fmla="*/ 91098 h 605574"/>
              <a:gd name="connsiteX34" fmla="*/ 414628 w 464312"/>
              <a:gd name="connsiteY34" fmla="*/ 137734 h 605574"/>
              <a:gd name="connsiteX35" fmla="*/ 417701 w 464312"/>
              <a:gd name="connsiteY35" fmla="*/ 137734 h 605574"/>
              <a:gd name="connsiteX36" fmla="*/ 421900 w 464312"/>
              <a:gd name="connsiteY36" fmla="*/ 141211 h 605574"/>
              <a:gd name="connsiteX37" fmla="*/ 423436 w 464312"/>
              <a:gd name="connsiteY37" fmla="*/ 155018 h 605574"/>
              <a:gd name="connsiteX38" fmla="*/ 425792 w 464312"/>
              <a:gd name="connsiteY38" fmla="*/ 174961 h 605574"/>
              <a:gd name="connsiteX39" fmla="*/ 424973 w 464312"/>
              <a:gd name="connsiteY39" fmla="*/ 177824 h 605574"/>
              <a:gd name="connsiteX40" fmla="*/ 422310 w 464312"/>
              <a:gd name="connsiteY40" fmla="*/ 179256 h 605574"/>
              <a:gd name="connsiteX41" fmla="*/ 391378 w 464312"/>
              <a:gd name="connsiteY41" fmla="*/ 179256 h 605574"/>
              <a:gd name="connsiteX42" fmla="*/ 388715 w 464312"/>
              <a:gd name="connsiteY42" fmla="*/ 177927 h 605574"/>
              <a:gd name="connsiteX43" fmla="*/ 387895 w 464312"/>
              <a:gd name="connsiteY43" fmla="*/ 174961 h 605574"/>
              <a:gd name="connsiteX44" fmla="*/ 391787 w 464312"/>
              <a:gd name="connsiteY44" fmla="*/ 141211 h 605574"/>
              <a:gd name="connsiteX45" fmla="*/ 395987 w 464312"/>
              <a:gd name="connsiteY45" fmla="*/ 137836 h 605574"/>
              <a:gd name="connsiteX46" fmla="*/ 398957 w 464312"/>
              <a:gd name="connsiteY46" fmla="*/ 137836 h 605574"/>
              <a:gd name="connsiteX47" fmla="*/ 398855 w 464312"/>
              <a:gd name="connsiteY47" fmla="*/ 96825 h 605574"/>
              <a:gd name="connsiteX48" fmla="*/ 348974 w 464312"/>
              <a:gd name="connsiteY48" fmla="*/ 114825 h 605574"/>
              <a:gd name="connsiteX49" fmla="*/ 355427 w 464312"/>
              <a:gd name="connsiteY49" fmla="*/ 165654 h 605574"/>
              <a:gd name="connsiteX50" fmla="*/ 229958 w 464312"/>
              <a:gd name="connsiteY50" fmla="*/ 342788 h 605574"/>
              <a:gd name="connsiteX51" fmla="*/ 104489 w 464312"/>
              <a:gd name="connsiteY51" fmla="*/ 165654 h 605574"/>
              <a:gd name="connsiteX52" fmla="*/ 111351 w 464312"/>
              <a:gd name="connsiteY52" fmla="*/ 113393 h 605574"/>
              <a:gd name="connsiteX53" fmla="*/ 42728 w 464312"/>
              <a:gd name="connsiteY53" fmla="*/ 88644 h 605574"/>
              <a:gd name="connsiteX54" fmla="*/ 35353 w 464312"/>
              <a:gd name="connsiteY54" fmla="*/ 78110 h 605574"/>
              <a:gd name="connsiteX55" fmla="*/ 42728 w 464312"/>
              <a:gd name="connsiteY55" fmla="*/ 67576 h 60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4312" h="605574">
                <a:moveTo>
                  <a:pt x="175380" y="343847"/>
                </a:moveTo>
                <a:lnTo>
                  <a:pt x="229052" y="397236"/>
                </a:lnTo>
                <a:lnTo>
                  <a:pt x="205904" y="551879"/>
                </a:lnTo>
                <a:cubicBezTo>
                  <a:pt x="205801" y="552492"/>
                  <a:pt x="206006" y="553004"/>
                  <a:pt x="206313" y="553413"/>
                </a:cubicBezTo>
                <a:lnTo>
                  <a:pt x="230486" y="586550"/>
                </a:lnTo>
                <a:cubicBezTo>
                  <a:pt x="230896" y="587062"/>
                  <a:pt x="231511" y="587369"/>
                  <a:pt x="232125" y="587369"/>
                </a:cubicBezTo>
                <a:cubicBezTo>
                  <a:pt x="232842" y="587369"/>
                  <a:pt x="233457" y="587062"/>
                  <a:pt x="233866" y="586550"/>
                </a:cubicBezTo>
                <a:lnTo>
                  <a:pt x="258039" y="553413"/>
                </a:lnTo>
                <a:cubicBezTo>
                  <a:pt x="258347" y="553004"/>
                  <a:pt x="258552" y="552492"/>
                  <a:pt x="258449" y="551879"/>
                </a:cubicBezTo>
                <a:lnTo>
                  <a:pt x="235198" y="397236"/>
                </a:lnTo>
                <a:lnTo>
                  <a:pt x="235300" y="397236"/>
                </a:lnTo>
                <a:lnTo>
                  <a:pt x="288973" y="343847"/>
                </a:lnTo>
                <a:lnTo>
                  <a:pt x="322364" y="372075"/>
                </a:lnTo>
                <a:lnTo>
                  <a:pt x="392015" y="403986"/>
                </a:lnTo>
                <a:cubicBezTo>
                  <a:pt x="402258" y="408179"/>
                  <a:pt x="413013" y="415032"/>
                  <a:pt x="417519" y="425771"/>
                </a:cubicBezTo>
                <a:cubicBezTo>
                  <a:pt x="417519" y="425771"/>
                  <a:pt x="493111" y="605574"/>
                  <a:pt x="452140" y="605574"/>
                </a:cubicBezTo>
                <a:lnTo>
                  <a:pt x="12212" y="605574"/>
                </a:lnTo>
                <a:cubicBezTo>
                  <a:pt x="-28861" y="605574"/>
                  <a:pt x="46833" y="425771"/>
                  <a:pt x="46833" y="425771"/>
                </a:cubicBezTo>
                <a:cubicBezTo>
                  <a:pt x="51955" y="414623"/>
                  <a:pt x="62095" y="408179"/>
                  <a:pt x="72338" y="403986"/>
                </a:cubicBezTo>
                <a:lnTo>
                  <a:pt x="141886" y="372075"/>
                </a:lnTo>
                <a:close/>
                <a:moveTo>
                  <a:pt x="170194" y="147795"/>
                </a:moveTo>
                <a:cubicBezTo>
                  <a:pt x="150042" y="151132"/>
                  <a:pt x="131324" y="165859"/>
                  <a:pt x="134704" y="193983"/>
                </a:cubicBezTo>
                <a:cubicBezTo>
                  <a:pt x="141874" y="254937"/>
                  <a:pt x="177824" y="315891"/>
                  <a:pt x="229958" y="315891"/>
                </a:cubicBezTo>
                <a:cubicBezTo>
                  <a:pt x="279633" y="315891"/>
                  <a:pt x="324700" y="242562"/>
                  <a:pt x="325212" y="193983"/>
                </a:cubicBezTo>
                <a:cubicBezTo>
                  <a:pt x="326031" y="125257"/>
                  <a:pt x="211727" y="218528"/>
                  <a:pt x="204762" y="196642"/>
                </a:cubicBezTo>
                <a:cubicBezTo>
                  <a:pt x="203430" y="192245"/>
                  <a:pt x="215721" y="180688"/>
                  <a:pt x="214287" y="169949"/>
                </a:cubicBezTo>
                <a:cubicBezTo>
                  <a:pt x="211931" y="152512"/>
                  <a:pt x="190346" y="144458"/>
                  <a:pt x="170194" y="147795"/>
                </a:cubicBezTo>
                <a:close/>
                <a:moveTo>
                  <a:pt x="228319" y="690"/>
                </a:moveTo>
                <a:cubicBezTo>
                  <a:pt x="230777" y="-230"/>
                  <a:pt x="233440" y="-230"/>
                  <a:pt x="236001" y="690"/>
                </a:cubicBezTo>
                <a:lnTo>
                  <a:pt x="421490" y="67576"/>
                </a:lnTo>
                <a:cubicBezTo>
                  <a:pt x="425997" y="69212"/>
                  <a:pt x="428967" y="73405"/>
                  <a:pt x="428967" y="78110"/>
                </a:cubicBezTo>
                <a:cubicBezTo>
                  <a:pt x="428967" y="82814"/>
                  <a:pt x="425997" y="87110"/>
                  <a:pt x="421490" y="88644"/>
                </a:cubicBezTo>
                <a:lnTo>
                  <a:pt x="416267" y="90587"/>
                </a:lnTo>
                <a:lnTo>
                  <a:pt x="414730" y="91098"/>
                </a:lnTo>
                <a:lnTo>
                  <a:pt x="414628" y="137734"/>
                </a:lnTo>
                <a:lnTo>
                  <a:pt x="417701" y="137734"/>
                </a:lnTo>
                <a:cubicBezTo>
                  <a:pt x="419749" y="137632"/>
                  <a:pt x="421593" y="139064"/>
                  <a:pt x="421900" y="141211"/>
                </a:cubicBezTo>
                <a:lnTo>
                  <a:pt x="423436" y="155018"/>
                </a:lnTo>
                <a:cubicBezTo>
                  <a:pt x="424256" y="161665"/>
                  <a:pt x="425075" y="168313"/>
                  <a:pt x="425792" y="174961"/>
                </a:cubicBezTo>
                <a:cubicBezTo>
                  <a:pt x="425894" y="175983"/>
                  <a:pt x="425587" y="177006"/>
                  <a:pt x="424973" y="177824"/>
                </a:cubicBezTo>
                <a:cubicBezTo>
                  <a:pt x="424358" y="178643"/>
                  <a:pt x="423436" y="179154"/>
                  <a:pt x="422310" y="179256"/>
                </a:cubicBezTo>
                <a:lnTo>
                  <a:pt x="391378" y="179256"/>
                </a:lnTo>
                <a:cubicBezTo>
                  <a:pt x="390353" y="179154"/>
                  <a:pt x="389329" y="178643"/>
                  <a:pt x="388715" y="177927"/>
                </a:cubicBezTo>
                <a:cubicBezTo>
                  <a:pt x="388100" y="177108"/>
                  <a:pt x="387793" y="176086"/>
                  <a:pt x="387895" y="174961"/>
                </a:cubicBezTo>
                <a:lnTo>
                  <a:pt x="391787" y="141211"/>
                </a:lnTo>
                <a:cubicBezTo>
                  <a:pt x="391992" y="139166"/>
                  <a:pt x="393836" y="137632"/>
                  <a:pt x="395987" y="137836"/>
                </a:cubicBezTo>
                <a:lnTo>
                  <a:pt x="398957" y="137836"/>
                </a:lnTo>
                <a:lnTo>
                  <a:pt x="398855" y="96825"/>
                </a:lnTo>
                <a:lnTo>
                  <a:pt x="348974" y="114825"/>
                </a:lnTo>
                <a:cubicBezTo>
                  <a:pt x="353481" y="129757"/>
                  <a:pt x="355632" y="146734"/>
                  <a:pt x="355427" y="165654"/>
                </a:cubicBezTo>
                <a:cubicBezTo>
                  <a:pt x="354198" y="276618"/>
                  <a:pt x="288954" y="342788"/>
                  <a:pt x="229958" y="342788"/>
                </a:cubicBezTo>
                <a:cubicBezTo>
                  <a:pt x="170245" y="342788"/>
                  <a:pt x="105718" y="276618"/>
                  <a:pt x="104489" y="165654"/>
                </a:cubicBezTo>
                <a:cubicBezTo>
                  <a:pt x="104284" y="146223"/>
                  <a:pt x="106538" y="128734"/>
                  <a:pt x="111351" y="113393"/>
                </a:cubicBezTo>
                <a:lnTo>
                  <a:pt x="42728" y="88644"/>
                </a:lnTo>
                <a:cubicBezTo>
                  <a:pt x="38323" y="87110"/>
                  <a:pt x="35353" y="82814"/>
                  <a:pt x="35353" y="78110"/>
                </a:cubicBezTo>
                <a:cubicBezTo>
                  <a:pt x="35353" y="73405"/>
                  <a:pt x="38323" y="69212"/>
                  <a:pt x="42728" y="67576"/>
                </a:cubicBezTo>
                <a:close/>
              </a:path>
            </a:pathLst>
          </a:cu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 name="文本框 24">
            <a:extLst>
              <a:ext uri="{FF2B5EF4-FFF2-40B4-BE49-F238E27FC236}">
                <a16:creationId xmlns:a16="http://schemas.microsoft.com/office/drawing/2014/main" id="{15C344D3-6062-BBE3-30E1-D7F0FDC663C1}"/>
              </a:ext>
            </a:extLst>
          </p:cNvPr>
          <p:cNvSpPr txBox="1"/>
          <p:nvPr/>
        </p:nvSpPr>
        <p:spPr>
          <a:xfrm>
            <a:off x="2916784" y="1718793"/>
            <a:ext cx="2252766" cy="400110"/>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姓名：王某某</a:t>
            </a:r>
          </a:p>
        </p:txBody>
      </p:sp>
      <p:sp>
        <p:nvSpPr>
          <p:cNvPr id="26" name="文本框 25">
            <a:extLst>
              <a:ext uri="{FF2B5EF4-FFF2-40B4-BE49-F238E27FC236}">
                <a16:creationId xmlns:a16="http://schemas.microsoft.com/office/drawing/2014/main" id="{D244A62D-C491-F89A-72F5-8DC587376CCD}"/>
              </a:ext>
            </a:extLst>
          </p:cNvPr>
          <p:cNvSpPr txBox="1"/>
          <p:nvPr/>
        </p:nvSpPr>
        <p:spPr>
          <a:xfrm>
            <a:off x="5866381" y="1718793"/>
            <a:ext cx="2252766" cy="400110"/>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年龄：</a:t>
            </a:r>
            <a:r>
              <a:rPr kumimoji="1" lang="en-US" altLang="zh-CN" sz="2000"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18</a:t>
            </a:r>
            <a:endPar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endParaRPr>
          </a:p>
        </p:txBody>
      </p:sp>
      <p:sp>
        <p:nvSpPr>
          <p:cNvPr id="27" name="文本框 26">
            <a:extLst>
              <a:ext uri="{FF2B5EF4-FFF2-40B4-BE49-F238E27FC236}">
                <a16:creationId xmlns:a16="http://schemas.microsoft.com/office/drawing/2014/main" id="{95D10A2E-440F-20C0-6004-2B56FE902C95}"/>
              </a:ext>
            </a:extLst>
          </p:cNvPr>
          <p:cNvSpPr txBox="1"/>
          <p:nvPr/>
        </p:nvSpPr>
        <p:spPr>
          <a:xfrm>
            <a:off x="2916784" y="2172933"/>
            <a:ext cx="2252766" cy="400110"/>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籍贯：上海</a:t>
            </a:r>
          </a:p>
        </p:txBody>
      </p:sp>
      <p:sp>
        <p:nvSpPr>
          <p:cNvPr id="28" name="文本框 27">
            <a:extLst>
              <a:ext uri="{FF2B5EF4-FFF2-40B4-BE49-F238E27FC236}">
                <a16:creationId xmlns:a16="http://schemas.microsoft.com/office/drawing/2014/main" id="{8DABC9EA-8232-1A7B-DAFA-7438042454BA}"/>
              </a:ext>
            </a:extLst>
          </p:cNvPr>
          <p:cNvSpPr txBox="1"/>
          <p:nvPr/>
        </p:nvSpPr>
        <p:spPr>
          <a:xfrm>
            <a:off x="2916784" y="2627073"/>
            <a:ext cx="4000472" cy="400110"/>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毕业学校：复旦大学</a:t>
            </a:r>
          </a:p>
        </p:txBody>
      </p:sp>
      <p:sp>
        <p:nvSpPr>
          <p:cNvPr id="29" name="文本框 28">
            <a:extLst>
              <a:ext uri="{FF2B5EF4-FFF2-40B4-BE49-F238E27FC236}">
                <a16:creationId xmlns:a16="http://schemas.microsoft.com/office/drawing/2014/main" id="{1479A57C-A5DF-0CEB-CF39-172FF2E0649B}"/>
              </a:ext>
            </a:extLst>
          </p:cNvPr>
          <p:cNvSpPr txBox="1"/>
          <p:nvPr/>
        </p:nvSpPr>
        <p:spPr>
          <a:xfrm>
            <a:off x="5866381" y="2202003"/>
            <a:ext cx="2252766" cy="400110"/>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政治面貌：党员</a:t>
            </a:r>
          </a:p>
        </p:txBody>
      </p:sp>
      <p:sp>
        <p:nvSpPr>
          <p:cNvPr id="30" name="文本框 29">
            <a:extLst>
              <a:ext uri="{FF2B5EF4-FFF2-40B4-BE49-F238E27FC236}">
                <a16:creationId xmlns:a16="http://schemas.microsoft.com/office/drawing/2014/main" id="{06CBEACE-517D-3E27-010D-9EB9414013D5}"/>
              </a:ext>
            </a:extLst>
          </p:cNvPr>
          <p:cNvSpPr txBox="1"/>
          <p:nvPr/>
        </p:nvSpPr>
        <p:spPr>
          <a:xfrm>
            <a:off x="2916784" y="3081213"/>
            <a:ext cx="4000472" cy="400110"/>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所学专业：环境科学与工程</a:t>
            </a:r>
          </a:p>
        </p:txBody>
      </p:sp>
      <p:sp>
        <p:nvSpPr>
          <p:cNvPr id="31" name="文本框 30">
            <a:extLst>
              <a:ext uri="{FF2B5EF4-FFF2-40B4-BE49-F238E27FC236}">
                <a16:creationId xmlns:a16="http://schemas.microsoft.com/office/drawing/2014/main" id="{3C6516C1-5779-5A68-8357-38C58DA85149}"/>
              </a:ext>
            </a:extLst>
          </p:cNvPr>
          <p:cNvSpPr txBox="1"/>
          <p:nvPr/>
        </p:nvSpPr>
        <p:spPr>
          <a:xfrm>
            <a:off x="2910158" y="4406657"/>
            <a:ext cx="4000472" cy="400110"/>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初试成绩：</a:t>
            </a:r>
          </a:p>
        </p:txBody>
      </p:sp>
      <p:graphicFrame>
        <p:nvGraphicFramePr>
          <p:cNvPr id="33" name="表格 33">
            <a:extLst>
              <a:ext uri="{FF2B5EF4-FFF2-40B4-BE49-F238E27FC236}">
                <a16:creationId xmlns:a16="http://schemas.microsoft.com/office/drawing/2014/main" id="{5F7C99BD-CE6D-4C5A-4CD8-5DEDA07320F5}"/>
              </a:ext>
            </a:extLst>
          </p:cNvPr>
          <p:cNvGraphicFramePr>
            <a:graphicFrameLocks noGrp="1"/>
          </p:cNvGraphicFramePr>
          <p:nvPr>
            <p:extLst>
              <p:ext uri="{D42A27DB-BD31-4B8C-83A1-F6EECF244321}">
                <p14:modId xmlns:p14="http://schemas.microsoft.com/office/powerpoint/2010/main" val="1399912254"/>
              </p:ext>
            </p:extLst>
          </p:nvPr>
        </p:nvGraphicFramePr>
        <p:xfrm>
          <a:off x="2933499" y="4969283"/>
          <a:ext cx="7712665" cy="1236107"/>
        </p:xfrm>
        <a:graphic>
          <a:graphicData uri="http://schemas.openxmlformats.org/drawingml/2006/table">
            <a:tbl>
              <a:tblPr firstRow="1" bandRow="1">
                <a:tableStyleId>{5C22544A-7EE6-4342-B048-85BDC9FD1C3A}</a:tableStyleId>
              </a:tblPr>
              <a:tblGrid>
                <a:gridCol w="1280692">
                  <a:extLst>
                    <a:ext uri="{9D8B030D-6E8A-4147-A177-3AD203B41FA5}">
                      <a16:colId xmlns:a16="http://schemas.microsoft.com/office/drawing/2014/main" val="2653590272"/>
                    </a:ext>
                  </a:extLst>
                </a:gridCol>
                <a:gridCol w="2047461">
                  <a:extLst>
                    <a:ext uri="{9D8B030D-6E8A-4147-A177-3AD203B41FA5}">
                      <a16:colId xmlns:a16="http://schemas.microsoft.com/office/drawing/2014/main" val="177548791"/>
                    </a:ext>
                  </a:extLst>
                </a:gridCol>
                <a:gridCol w="1550505">
                  <a:extLst>
                    <a:ext uri="{9D8B030D-6E8A-4147-A177-3AD203B41FA5}">
                      <a16:colId xmlns:a16="http://schemas.microsoft.com/office/drawing/2014/main" val="3219175187"/>
                    </a:ext>
                  </a:extLst>
                </a:gridCol>
                <a:gridCol w="1689652">
                  <a:extLst>
                    <a:ext uri="{9D8B030D-6E8A-4147-A177-3AD203B41FA5}">
                      <a16:colId xmlns:a16="http://schemas.microsoft.com/office/drawing/2014/main" val="2044718440"/>
                    </a:ext>
                  </a:extLst>
                </a:gridCol>
                <a:gridCol w="1144355">
                  <a:extLst>
                    <a:ext uri="{9D8B030D-6E8A-4147-A177-3AD203B41FA5}">
                      <a16:colId xmlns:a16="http://schemas.microsoft.com/office/drawing/2014/main" val="3998151418"/>
                    </a:ext>
                  </a:extLst>
                </a:gridCol>
              </a:tblGrid>
              <a:tr h="566020">
                <a:tc>
                  <a:txBody>
                    <a:bodyPr/>
                    <a:lstStyle/>
                    <a:p>
                      <a:pPr marL="0" algn="ctr" defTabSz="914400" rtl="0" eaLnBrk="1" latinLnBrk="0" hangingPunct="1"/>
                      <a:r>
                        <a:rPr lang="zh-CN" altLang="en-US" sz="1800" b="1" i="0" kern="1200" spc="300" dirty="0">
                          <a:solidFill>
                            <a:schemeClr val="bg1"/>
                          </a:solidFill>
                          <a:latin typeface="KaiTi" panose="02010609060101010101" pitchFamily="49" charset="-122"/>
                          <a:ea typeface="KaiTi" panose="02010609060101010101" pitchFamily="49" charset="-122"/>
                          <a:cs typeface="+mn-cs"/>
                        </a:rPr>
                        <a:t>总分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i="0" spc="300" dirty="0">
                          <a:solidFill>
                            <a:schemeClr val="bg1"/>
                          </a:solidFill>
                          <a:latin typeface="KaiTi" panose="02010609060101010101" pitchFamily="49" charset="-122"/>
                          <a:ea typeface="KaiTi" panose="02010609060101010101" pitchFamily="49" charset="-122"/>
                        </a:rPr>
                        <a:t>思想政治理论</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i="0" spc="300" dirty="0">
                          <a:solidFill>
                            <a:schemeClr val="bg1"/>
                          </a:solidFill>
                          <a:latin typeface="KaiTi" panose="02010609060101010101" pitchFamily="49" charset="-122"/>
                          <a:ea typeface="KaiTi" panose="02010609060101010101" pitchFamily="49" charset="-122"/>
                        </a:rPr>
                        <a:t>英语（二）</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i="0" spc="300" dirty="0">
                          <a:solidFill>
                            <a:schemeClr val="bg1"/>
                          </a:solidFill>
                          <a:latin typeface="KaiTi" panose="02010609060101010101" pitchFamily="49" charset="-122"/>
                          <a:ea typeface="KaiTi" panose="02010609060101010101" pitchFamily="49" charset="-122"/>
                        </a:rPr>
                        <a:t>数学（二）</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i="0" spc="300" dirty="0">
                          <a:solidFill>
                            <a:schemeClr val="bg1"/>
                          </a:solidFill>
                          <a:latin typeface="KaiTi" panose="02010609060101010101" pitchFamily="49" charset="-122"/>
                          <a:ea typeface="KaiTi" panose="02010609060101010101" pitchFamily="49" charset="-122"/>
                        </a:rPr>
                        <a:t>专业课</a:t>
                      </a:r>
                    </a:p>
                  </a:txBody>
                  <a:tcPr anchor="ctr"/>
                </a:tc>
                <a:extLst>
                  <a:ext uri="{0D108BD9-81ED-4DB2-BD59-A6C34878D82A}">
                    <a16:rowId xmlns:a16="http://schemas.microsoft.com/office/drawing/2014/main" val="1176892441"/>
                  </a:ext>
                </a:extLst>
              </a:tr>
              <a:tr h="670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i="0" spc="0" dirty="0">
                          <a:solidFill>
                            <a:schemeClr val="accent1"/>
                          </a:solidFill>
                          <a:latin typeface="KaiTi" panose="02010609060101010101" pitchFamily="49" charset="-122"/>
                          <a:ea typeface="KaiTi" panose="02010609060101010101" pitchFamily="49" charset="-122"/>
                        </a:rPr>
                        <a:t>400</a:t>
                      </a:r>
                      <a:endParaRPr lang="zh-CN" altLang="en-US" sz="2600" b="1" i="0" spc="0" dirty="0">
                        <a:solidFill>
                          <a:schemeClr val="accent1"/>
                        </a:solidFill>
                        <a:latin typeface="KaiTi" panose="02010609060101010101" pitchFamily="49" charset="-122"/>
                        <a:ea typeface="KaiTi" panose="02010609060101010101" pitchFamily="49" charset="-122"/>
                      </a:endParaRPr>
                    </a:p>
                  </a:txBody>
                  <a:tcPr anchor="ctr">
                    <a:solidFill>
                      <a:schemeClr val="accent1">
                        <a:tint val="40000"/>
                        <a:alpha val="44000"/>
                      </a:schemeClr>
                    </a:solidFill>
                  </a:tcPr>
                </a:tc>
                <a:tc>
                  <a:txBody>
                    <a:bodyPr/>
                    <a:lstStyle/>
                    <a:p>
                      <a:pPr marL="0" algn="ctr" defTabSz="914400" rtl="0" eaLnBrk="1" latinLnBrk="0" hangingPunct="1"/>
                      <a:r>
                        <a:rPr lang="en-US" altLang="zh-CN" sz="2600" b="1" i="0" kern="1200" spc="300" dirty="0">
                          <a:solidFill>
                            <a:schemeClr val="accent1"/>
                          </a:solidFill>
                          <a:latin typeface="KaiTi" panose="02010609060101010101" pitchFamily="49" charset="-122"/>
                          <a:ea typeface="KaiTi" panose="02010609060101010101" pitchFamily="49" charset="-122"/>
                          <a:cs typeface="+mn-cs"/>
                        </a:rPr>
                        <a:t>80</a:t>
                      </a:r>
                      <a:endParaRPr lang="zh-CN" altLang="en-US" sz="2600" b="1" i="0" kern="1200" spc="300" dirty="0">
                        <a:solidFill>
                          <a:schemeClr val="accent1"/>
                        </a:solidFill>
                        <a:latin typeface="KaiTi" panose="02010609060101010101" pitchFamily="49" charset="-122"/>
                        <a:ea typeface="KaiTi" panose="02010609060101010101" pitchFamily="49" charset="-122"/>
                        <a:cs typeface="+mn-cs"/>
                      </a:endParaRPr>
                    </a:p>
                  </a:txBody>
                  <a:tcPr anchor="ctr">
                    <a:solidFill>
                      <a:schemeClr val="accent1">
                        <a:tint val="40000"/>
                        <a:alpha val="44000"/>
                      </a:schemeClr>
                    </a:solidFill>
                  </a:tcPr>
                </a:tc>
                <a:tc>
                  <a:txBody>
                    <a:bodyPr/>
                    <a:lstStyle/>
                    <a:p>
                      <a:pPr marL="0" algn="ctr" defTabSz="914400" rtl="0" eaLnBrk="1" latinLnBrk="0" hangingPunct="1"/>
                      <a:r>
                        <a:rPr lang="en-US" altLang="zh-CN" sz="2600" b="1" i="0" kern="1200" spc="300" dirty="0">
                          <a:solidFill>
                            <a:schemeClr val="accent1"/>
                          </a:solidFill>
                          <a:latin typeface="KaiTi" panose="02010609060101010101" pitchFamily="49" charset="-122"/>
                          <a:ea typeface="KaiTi" panose="02010609060101010101" pitchFamily="49" charset="-122"/>
                          <a:cs typeface="+mn-cs"/>
                        </a:rPr>
                        <a:t>80</a:t>
                      </a:r>
                      <a:endParaRPr lang="zh-CN" altLang="en-US" sz="2600" b="1" i="0" kern="1200" spc="300" dirty="0">
                        <a:solidFill>
                          <a:schemeClr val="accent1"/>
                        </a:solidFill>
                        <a:latin typeface="KaiTi" panose="02010609060101010101" pitchFamily="49" charset="-122"/>
                        <a:ea typeface="KaiTi" panose="02010609060101010101" pitchFamily="49" charset="-122"/>
                        <a:cs typeface="+mn-cs"/>
                      </a:endParaRPr>
                    </a:p>
                  </a:txBody>
                  <a:tcPr anchor="ctr">
                    <a:solidFill>
                      <a:schemeClr val="accent1">
                        <a:tint val="40000"/>
                        <a:alpha val="44000"/>
                      </a:schemeClr>
                    </a:solidFill>
                  </a:tcPr>
                </a:tc>
                <a:tc>
                  <a:txBody>
                    <a:bodyPr/>
                    <a:lstStyle/>
                    <a:p>
                      <a:pPr marL="0" algn="ctr" defTabSz="914400" rtl="0" eaLnBrk="1" latinLnBrk="0" hangingPunct="1"/>
                      <a:r>
                        <a:rPr lang="en-US" altLang="zh-CN" sz="2600" b="1" i="0" kern="1200" spc="300" dirty="0">
                          <a:solidFill>
                            <a:schemeClr val="accent1"/>
                          </a:solidFill>
                          <a:latin typeface="KaiTi" panose="02010609060101010101" pitchFamily="49" charset="-122"/>
                          <a:ea typeface="KaiTi" panose="02010609060101010101" pitchFamily="49" charset="-122"/>
                          <a:cs typeface="+mn-cs"/>
                        </a:rPr>
                        <a:t>140</a:t>
                      </a:r>
                      <a:endParaRPr lang="zh-CN" altLang="en-US" sz="2600" b="1" i="0" kern="1200" spc="300" dirty="0">
                        <a:solidFill>
                          <a:schemeClr val="accent1"/>
                        </a:solidFill>
                        <a:latin typeface="KaiTi" panose="02010609060101010101" pitchFamily="49" charset="-122"/>
                        <a:ea typeface="KaiTi" panose="02010609060101010101" pitchFamily="49" charset="-122"/>
                        <a:cs typeface="+mn-cs"/>
                      </a:endParaRPr>
                    </a:p>
                  </a:txBody>
                  <a:tcPr anchor="ctr">
                    <a:solidFill>
                      <a:schemeClr val="accent1">
                        <a:tint val="40000"/>
                        <a:alpha val="44000"/>
                      </a:schemeClr>
                    </a:solidFill>
                  </a:tcPr>
                </a:tc>
                <a:tc>
                  <a:txBody>
                    <a:bodyPr/>
                    <a:lstStyle/>
                    <a:p>
                      <a:pPr marL="0" algn="ctr" defTabSz="914400" rtl="0" eaLnBrk="1" latinLnBrk="0" hangingPunct="1"/>
                      <a:r>
                        <a:rPr lang="en-US" altLang="zh-CN" sz="2600" b="1" i="0" kern="1200" spc="300" dirty="0">
                          <a:solidFill>
                            <a:schemeClr val="accent1"/>
                          </a:solidFill>
                          <a:latin typeface="KaiTi" panose="02010609060101010101" pitchFamily="49" charset="-122"/>
                          <a:ea typeface="KaiTi" panose="02010609060101010101" pitchFamily="49" charset="-122"/>
                          <a:cs typeface="+mn-cs"/>
                        </a:rPr>
                        <a:t>120</a:t>
                      </a:r>
                      <a:endParaRPr lang="zh-CN" altLang="en-US" sz="2600" b="1" i="0" kern="1200" spc="300" dirty="0">
                        <a:solidFill>
                          <a:schemeClr val="accent1"/>
                        </a:solidFill>
                        <a:latin typeface="KaiTi" panose="02010609060101010101" pitchFamily="49" charset="-122"/>
                        <a:ea typeface="KaiTi" panose="02010609060101010101" pitchFamily="49" charset="-122"/>
                        <a:cs typeface="+mn-cs"/>
                      </a:endParaRPr>
                    </a:p>
                  </a:txBody>
                  <a:tcPr anchor="ctr">
                    <a:solidFill>
                      <a:schemeClr val="accent1">
                        <a:tint val="40000"/>
                        <a:alpha val="44000"/>
                      </a:schemeClr>
                    </a:solidFill>
                  </a:tcPr>
                </a:tc>
                <a:extLst>
                  <a:ext uri="{0D108BD9-81ED-4DB2-BD59-A6C34878D82A}">
                    <a16:rowId xmlns:a16="http://schemas.microsoft.com/office/drawing/2014/main" val="464001903"/>
                  </a:ext>
                </a:extLst>
              </a:tr>
            </a:tbl>
          </a:graphicData>
        </a:graphic>
      </p:graphicFrame>
      <p:sp>
        <p:nvSpPr>
          <p:cNvPr id="34" name="文本框 33">
            <a:extLst>
              <a:ext uri="{FF2B5EF4-FFF2-40B4-BE49-F238E27FC236}">
                <a16:creationId xmlns:a16="http://schemas.microsoft.com/office/drawing/2014/main" id="{2577F1E6-3669-3854-C364-364B03484B8C}"/>
              </a:ext>
            </a:extLst>
          </p:cNvPr>
          <p:cNvSpPr txBox="1"/>
          <p:nvPr/>
        </p:nvSpPr>
        <p:spPr>
          <a:xfrm>
            <a:off x="2916784" y="3527447"/>
            <a:ext cx="4000472" cy="369332"/>
          </a:xfrm>
          <a:prstGeom prst="rect">
            <a:avLst/>
          </a:prstGeom>
          <a:noFill/>
        </p:spPr>
        <p:txBody>
          <a:bodyPr wrap="square" rtlCol="0">
            <a:spAutoFit/>
          </a:bodyPr>
          <a:lstStyle/>
          <a:p>
            <a:r>
              <a:rPr kumimoji="1" lang="en-US" altLang="zh-CN"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GPA</a:t>
            </a:r>
            <a:r>
              <a:rPr kumimoji="1" lang="zh-CN" altLang="en-US"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a:t>
            </a:r>
            <a:r>
              <a:rPr kumimoji="1" lang="en-US" altLang="zh-CN"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4.1/5</a:t>
            </a:r>
            <a:endParaRPr kumimoji="1" lang="zh-CN" altLang="en-US"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endParaRPr>
          </a:p>
        </p:txBody>
      </p:sp>
      <p:sp>
        <p:nvSpPr>
          <p:cNvPr id="35" name="文本框 34">
            <a:extLst>
              <a:ext uri="{FF2B5EF4-FFF2-40B4-BE49-F238E27FC236}">
                <a16:creationId xmlns:a16="http://schemas.microsoft.com/office/drawing/2014/main" id="{D7D1980A-8F3D-6C6B-8CF1-A62BB16ED9F5}"/>
              </a:ext>
            </a:extLst>
          </p:cNvPr>
          <p:cNvSpPr txBox="1"/>
          <p:nvPr/>
        </p:nvSpPr>
        <p:spPr>
          <a:xfrm>
            <a:off x="2910158" y="3953196"/>
            <a:ext cx="3103107" cy="369332"/>
          </a:xfrm>
          <a:prstGeom prst="rect">
            <a:avLst/>
          </a:prstGeom>
          <a:noFill/>
        </p:spPr>
        <p:txBody>
          <a:bodyPr wrap="square" rtlCol="0">
            <a:spAutoFit/>
          </a:bodyPr>
          <a:lstStyle/>
          <a:p>
            <a:r>
              <a:rPr kumimoji="1" lang="en-US" altLang="zh-CN"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GET4/6</a:t>
            </a:r>
            <a:r>
              <a:rPr kumimoji="1" lang="zh-CN" altLang="en-US"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a:t>
            </a:r>
            <a:r>
              <a:rPr kumimoji="1" lang="en-US" altLang="zh-CN"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620/550</a:t>
            </a:r>
            <a:endParaRPr kumimoji="1" lang="zh-CN" altLang="en-US"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endParaRPr>
          </a:p>
        </p:txBody>
      </p:sp>
      <p:sp>
        <p:nvSpPr>
          <p:cNvPr id="36" name="文本框 35">
            <a:extLst>
              <a:ext uri="{FF2B5EF4-FFF2-40B4-BE49-F238E27FC236}">
                <a16:creationId xmlns:a16="http://schemas.microsoft.com/office/drawing/2014/main" id="{DBB8204E-B508-48F4-DF50-C11EF030FDDF}"/>
              </a:ext>
            </a:extLst>
          </p:cNvPr>
          <p:cNvSpPr txBox="1"/>
          <p:nvPr/>
        </p:nvSpPr>
        <p:spPr>
          <a:xfrm>
            <a:off x="4743644" y="3527447"/>
            <a:ext cx="4000472" cy="369332"/>
          </a:xfrm>
          <a:prstGeom prst="rect">
            <a:avLst/>
          </a:prstGeom>
          <a:noFill/>
        </p:spPr>
        <p:txBody>
          <a:bodyPr wrap="square" rtlCol="0">
            <a:spAutoFit/>
          </a:bodyPr>
          <a:lstStyle/>
          <a:p>
            <a:r>
              <a:rPr kumimoji="1" lang="zh-CN" altLang="en-US"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排名：</a:t>
            </a:r>
            <a:r>
              <a:rPr kumimoji="1" lang="en-US" altLang="zh-CN"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rPr>
              <a:t>4/120</a:t>
            </a:r>
            <a:endParaRPr kumimoji="1" lang="zh-CN" altLang="en-US" b="1" spc="140" dirty="0">
              <a:solidFill>
                <a:schemeClr val="tx1">
                  <a:lumMod val="75000"/>
                  <a:lumOff val="25000"/>
                </a:schemeClr>
              </a:solidFill>
              <a:latin typeface="KaiTi" panose="02010609060101010101" pitchFamily="49" charset="-122"/>
              <a:ea typeface="KaiTi"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A82BF42D-E674-352A-3797-34E540A6833E}"/>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1753660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522859" y="6220353"/>
            <a:ext cx="344715"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5</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我的爱好</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471989"/>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35207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2479515"/>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535708"/>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个人简介</a:t>
            </a:r>
          </a:p>
        </p:txBody>
      </p:sp>
      <p:sp>
        <p:nvSpPr>
          <p:cNvPr id="11" name="椭圆 10">
            <a:extLst>
              <a:ext uri="{FF2B5EF4-FFF2-40B4-BE49-F238E27FC236}">
                <a16:creationId xmlns:a16="http://schemas.microsoft.com/office/drawing/2014/main" id="{E332D5DC-4EF3-5D01-2163-3B7366359482}"/>
              </a:ext>
            </a:extLst>
          </p:cNvPr>
          <p:cNvSpPr/>
          <p:nvPr/>
        </p:nvSpPr>
        <p:spPr>
          <a:xfrm>
            <a:off x="2712916" y="1971358"/>
            <a:ext cx="1534429" cy="1534429"/>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43E98A2C-67E1-88E0-0DFC-2B82B542D480}"/>
              </a:ext>
            </a:extLst>
          </p:cNvPr>
          <p:cNvSpPr/>
          <p:nvPr/>
        </p:nvSpPr>
        <p:spPr>
          <a:xfrm>
            <a:off x="4845983" y="1971358"/>
            <a:ext cx="1534429" cy="1534429"/>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a:extLst>
              <a:ext uri="{FF2B5EF4-FFF2-40B4-BE49-F238E27FC236}">
                <a16:creationId xmlns:a16="http://schemas.microsoft.com/office/drawing/2014/main" id="{45711F08-EB33-B5E7-3439-41F8BE870337}"/>
              </a:ext>
            </a:extLst>
          </p:cNvPr>
          <p:cNvSpPr/>
          <p:nvPr/>
        </p:nvSpPr>
        <p:spPr>
          <a:xfrm>
            <a:off x="6979050" y="1971358"/>
            <a:ext cx="1534429" cy="1534429"/>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0B992573-5EB8-7098-77D3-50FEA018272E}"/>
              </a:ext>
            </a:extLst>
          </p:cNvPr>
          <p:cNvSpPr/>
          <p:nvPr/>
        </p:nvSpPr>
        <p:spPr>
          <a:xfrm>
            <a:off x="9112116" y="1971358"/>
            <a:ext cx="1534429" cy="1534429"/>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91A4DB8B-534A-00A5-2452-9EE8729BFCFA}"/>
              </a:ext>
            </a:extLst>
          </p:cNvPr>
          <p:cNvSpPr txBox="1"/>
          <p:nvPr/>
        </p:nvSpPr>
        <p:spPr>
          <a:xfrm>
            <a:off x="2761517" y="2476962"/>
            <a:ext cx="1437227" cy="523220"/>
          </a:xfrm>
          <a:prstGeom prst="rect">
            <a:avLst/>
          </a:prstGeom>
          <a:noFill/>
        </p:spPr>
        <p:txBody>
          <a:bodyPr wrap="square">
            <a:spAutoFit/>
          </a:bodyPr>
          <a:lstStyle/>
          <a:p>
            <a:pPr algn="ctr"/>
            <a:r>
              <a:rPr kumimoji="1" lang="zh-CN" altLang="en-US" sz="2800" b="1" spc="600" dirty="0">
                <a:solidFill>
                  <a:schemeClr val="accent1"/>
                </a:solidFill>
                <a:latin typeface="KaiTi" panose="02010609060101010101" pitchFamily="49" charset="-122"/>
                <a:ea typeface="KaiTi" panose="02010609060101010101" pitchFamily="49" charset="-122"/>
              </a:rPr>
              <a:t>阅读</a:t>
            </a:r>
          </a:p>
        </p:txBody>
      </p:sp>
      <p:sp>
        <p:nvSpPr>
          <p:cNvPr id="32" name="文本框 31">
            <a:extLst>
              <a:ext uri="{FF2B5EF4-FFF2-40B4-BE49-F238E27FC236}">
                <a16:creationId xmlns:a16="http://schemas.microsoft.com/office/drawing/2014/main" id="{A8338AD4-E430-5D78-EF68-ABDCCE1ACC42}"/>
              </a:ext>
            </a:extLst>
          </p:cNvPr>
          <p:cNvSpPr txBox="1"/>
          <p:nvPr/>
        </p:nvSpPr>
        <p:spPr>
          <a:xfrm>
            <a:off x="4894584" y="2261519"/>
            <a:ext cx="1437227" cy="954107"/>
          </a:xfrm>
          <a:prstGeom prst="rect">
            <a:avLst/>
          </a:prstGeom>
          <a:noFill/>
        </p:spPr>
        <p:txBody>
          <a:bodyPr wrap="square">
            <a:spAutoFit/>
          </a:bodyPr>
          <a:lstStyle/>
          <a:p>
            <a:pPr algn="ctr"/>
            <a:r>
              <a:rPr kumimoji="1" lang="zh-CN" altLang="en-US" sz="2800" b="1" spc="600" dirty="0">
                <a:solidFill>
                  <a:schemeClr val="accent1"/>
                </a:solidFill>
                <a:latin typeface="KaiTi" panose="02010609060101010101" pitchFamily="49" charset="-122"/>
                <a:ea typeface="KaiTi" panose="02010609060101010101" pitchFamily="49" charset="-122"/>
              </a:rPr>
              <a:t>打羽毛球</a:t>
            </a:r>
          </a:p>
        </p:txBody>
      </p:sp>
      <p:sp>
        <p:nvSpPr>
          <p:cNvPr id="4" name="文本框 3">
            <a:extLst>
              <a:ext uri="{FF2B5EF4-FFF2-40B4-BE49-F238E27FC236}">
                <a16:creationId xmlns:a16="http://schemas.microsoft.com/office/drawing/2014/main" id="{D20CE212-B90D-AF4E-0F4E-AC0799501A7F}"/>
              </a:ext>
            </a:extLst>
          </p:cNvPr>
          <p:cNvSpPr txBox="1"/>
          <p:nvPr/>
        </p:nvSpPr>
        <p:spPr>
          <a:xfrm>
            <a:off x="7133071" y="2476962"/>
            <a:ext cx="1226386" cy="523220"/>
          </a:xfrm>
          <a:prstGeom prst="rect">
            <a:avLst/>
          </a:prstGeom>
          <a:noFill/>
        </p:spPr>
        <p:txBody>
          <a:bodyPr wrap="square">
            <a:spAutoFit/>
          </a:bodyPr>
          <a:lstStyle/>
          <a:p>
            <a:pPr algn="ctr"/>
            <a:r>
              <a:rPr kumimoji="1" lang="zh-CN" altLang="en-US" sz="2800" b="1" spc="600" dirty="0">
                <a:solidFill>
                  <a:schemeClr val="accent1"/>
                </a:solidFill>
                <a:latin typeface="KaiTi" panose="02010609060101010101" pitchFamily="49" charset="-122"/>
                <a:ea typeface="KaiTi" panose="02010609060101010101" pitchFamily="49" charset="-122"/>
              </a:rPr>
              <a:t>跑步</a:t>
            </a:r>
          </a:p>
        </p:txBody>
      </p:sp>
      <p:sp>
        <p:nvSpPr>
          <p:cNvPr id="37" name="文本框 36">
            <a:extLst>
              <a:ext uri="{FF2B5EF4-FFF2-40B4-BE49-F238E27FC236}">
                <a16:creationId xmlns:a16="http://schemas.microsoft.com/office/drawing/2014/main" id="{680E38B5-5709-0D65-F3C7-AA36911E0D9A}"/>
              </a:ext>
            </a:extLst>
          </p:cNvPr>
          <p:cNvSpPr txBox="1"/>
          <p:nvPr/>
        </p:nvSpPr>
        <p:spPr>
          <a:xfrm>
            <a:off x="9266137" y="2476962"/>
            <a:ext cx="1226386" cy="523220"/>
          </a:xfrm>
          <a:prstGeom prst="rect">
            <a:avLst/>
          </a:prstGeom>
          <a:noFill/>
        </p:spPr>
        <p:txBody>
          <a:bodyPr wrap="square">
            <a:spAutoFit/>
          </a:bodyPr>
          <a:lstStyle/>
          <a:p>
            <a:pPr algn="ctr"/>
            <a:r>
              <a:rPr kumimoji="1" lang="zh-CN" altLang="en-US" sz="2800" b="1" spc="600" dirty="0">
                <a:solidFill>
                  <a:schemeClr val="accent1"/>
                </a:solidFill>
                <a:latin typeface="KaiTi" panose="02010609060101010101" pitchFamily="49" charset="-122"/>
                <a:ea typeface="KaiTi" panose="02010609060101010101" pitchFamily="49" charset="-122"/>
              </a:rPr>
              <a:t>爬山</a:t>
            </a:r>
          </a:p>
        </p:txBody>
      </p:sp>
      <p:sp>
        <p:nvSpPr>
          <p:cNvPr id="38" name="文本框 37">
            <a:extLst>
              <a:ext uri="{FF2B5EF4-FFF2-40B4-BE49-F238E27FC236}">
                <a16:creationId xmlns:a16="http://schemas.microsoft.com/office/drawing/2014/main" id="{60285D99-676E-62E2-0CA7-F8FF47458DB9}"/>
              </a:ext>
            </a:extLst>
          </p:cNvPr>
          <p:cNvSpPr txBox="1"/>
          <p:nvPr/>
        </p:nvSpPr>
        <p:spPr>
          <a:xfrm>
            <a:off x="2712916" y="3844145"/>
            <a:ext cx="4000472" cy="584775"/>
          </a:xfrm>
          <a:prstGeom prst="rect">
            <a:avLst/>
          </a:prstGeom>
          <a:noFill/>
        </p:spPr>
        <p:txBody>
          <a:bodyPr wrap="square" rtlCol="0">
            <a:spAutoFit/>
          </a:bodyPr>
          <a:lstStyle/>
          <a:p>
            <a:r>
              <a:rPr kumimoji="1" lang="zh-CN" altLang="en-US" sz="3200" b="1" spc="140" dirty="0">
                <a:solidFill>
                  <a:schemeClr val="accent1"/>
                </a:solidFill>
                <a:latin typeface="KaiTi" panose="02010609060101010101" pitchFamily="49" charset="-122"/>
                <a:ea typeface="KaiTi" panose="02010609060101010101" pitchFamily="49" charset="-122"/>
              </a:rPr>
              <a:t>自我评价：</a:t>
            </a:r>
          </a:p>
        </p:txBody>
      </p:sp>
      <p:sp>
        <p:nvSpPr>
          <p:cNvPr id="39" name="文本框 38">
            <a:extLst>
              <a:ext uri="{FF2B5EF4-FFF2-40B4-BE49-F238E27FC236}">
                <a16:creationId xmlns:a16="http://schemas.microsoft.com/office/drawing/2014/main" id="{DC59CD4D-61D1-52A2-15C0-35F8DA9580BB}"/>
              </a:ext>
            </a:extLst>
          </p:cNvPr>
          <p:cNvSpPr txBox="1"/>
          <p:nvPr/>
        </p:nvSpPr>
        <p:spPr>
          <a:xfrm>
            <a:off x="2761517" y="4565408"/>
            <a:ext cx="8157495" cy="1323439"/>
          </a:xfrm>
          <a:prstGeom prst="rect">
            <a:avLst/>
          </a:prstGeom>
          <a:noFill/>
        </p:spPr>
        <p:txBody>
          <a:bodyPr wrap="square" rtlCol="0">
            <a:spAutoFit/>
          </a:bodyPr>
          <a:lstStyle/>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本人爱运动，爱学习，在校期间学习成绩优异，在校期间积极协助导师完成其科研和其他课题项目，扎实培养了科学研究与创新能力。</a:t>
            </a:r>
          </a:p>
          <a:p>
            <a:r>
              <a:rPr kumimoji="1" lang="zh-CN" altLang="en-US" sz="2000" b="1" spc="140" dirty="0">
                <a:solidFill>
                  <a:schemeClr val="tx1">
                    <a:lumMod val="75000"/>
                    <a:lumOff val="25000"/>
                  </a:schemeClr>
                </a:solidFill>
                <a:latin typeface="KaiTi" panose="02010609060101010101" pitchFamily="49" charset="-122"/>
                <a:ea typeface="KaiTi" panose="02010609060101010101" pitchFamily="49" charset="-122"/>
              </a:rPr>
              <a:t>能吃苦耐劳，虚心好学，为人诚恳。有较强的科研潜力和撰写分析能力，大学期间担任过生活班长、学生会干事等职务。</a:t>
            </a:r>
          </a:p>
        </p:txBody>
      </p:sp>
      <p:pic>
        <p:nvPicPr>
          <p:cNvPr id="3" name="图片 2">
            <a:extLst>
              <a:ext uri="{FF2B5EF4-FFF2-40B4-BE49-F238E27FC236}">
                <a16:creationId xmlns:a16="http://schemas.microsoft.com/office/drawing/2014/main" id="{52A3A6B8-056D-1A7F-D1E2-A1289FA7CE1D}"/>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1917290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522859" y="6220353"/>
            <a:ext cx="344715"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6</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获奖情况</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471989"/>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35207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2479515"/>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535708"/>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个人简介</a:t>
            </a:r>
          </a:p>
        </p:txBody>
      </p:sp>
      <p:sp>
        <p:nvSpPr>
          <p:cNvPr id="21" name="矩形 20">
            <a:extLst>
              <a:ext uri="{FF2B5EF4-FFF2-40B4-BE49-F238E27FC236}">
                <a16:creationId xmlns:a16="http://schemas.microsoft.com/office/drawing/2014/main" id="{F2115F49-00A1-48CD-7C62-5BFF2FEB20AC}"/>
              </a:ext>
            </a:extLst>
          </p:cNvPr>
          <p:cNvSpPr>
            <a:spLocks noChangeArrowheads="1"/>
          </p:cNvSpPr>
          <p:nvPr/>
        </p:nvSpPr>
        <p:spPr bwMode="auto">
          <a:xfrm>
            <a:off x="5030570" y="2036988"/>
            <a:ext cx="4934856" cy="4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buSzPct val="70000"/>
              <a:buFont typeface="Wingdings" pitchFamily="2" charset="2"/>
              <a:buChar char="p"/>
            </a:pP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一等奖学金</a:t>
            </a:r>
            <a:r>
              <a:rPr lang="en-US" altLang="zh-CN" sz="2000" b="1" dirty="0">
                <a:solidFill>
                  <a:schemeClr val="tx1">
                    <a:lumMod val="85000"/>
                    <a:lumOff val="15000"/>
                  </a:schemeClr>
                </a:solidFill>
                <a:latin typeface="KaiTi" panose="02010609060101010101" pitchFamily="49" charset="-122"/>
                <a:ea typeface="KaiTi" panose="02010609060101010101" pitchFamily="49" charset="-122"/>
              </a:rPr>
              <a:t>3</a:t>
            </a: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次</a:t>
            </a:r>
            <a:endParaRPr lang="en-US" altLang="zh-CN" sz="2000" b="1" dirty="0">
              <a:solidFill>
                <a:schemeClr val="tx1">
                  <a:lumMod val="85000"/>
                  <a:lumOff val="15000"/>
                </a:schemeClr>
              </a:solidFill>
              <a:latin typeface="KaiTi" panose="02010609060101010101" pitchFamily="49" charset="-122"/>
              <a:ea typeface="KaiTi" panose="02010609060101010101" pitchFamily="49" charset="-122"/>
            </a:endParaRPr>
          </a:p>
        </p:txBody>
      </p:sp>
      <p:sp>
        <p:nvSpPr>
          <p:cNvPr id="23" name="矩形 22">
            <a:extLst>
              <a:ext uri="{FF2B5EF4-FFF2-40B4-BE49-F238E27FC236}">
                <a16:creationId xmlns:a16="http://schemas.microsoft.com/office/drawing/2014/main" id="{A004C5CA-9BFE-ECB8-46B9-88792E503199}"/>
              </a:ext>
            </a:extLst>
          </p:cNvPr>
          <p:cNvSpPr>
            <a:spLocks noChangeArrowheads="1"/>
          </p:cNvSpPr>
          <p:nvPr/>
        </p:nvSpPr>
        <p:spPr bwMode="auto">
          <a:xfrm>
            <a:off x="5030570" y="2547928"/>
            <a:ext cx="4934856" cy="4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buSzPct val="70000"/>
              <a:buFont typeface="Wingdings" pitchFamily="2" charset="2"/>
              <a:buChar char="p"/>
            </a:pP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全国大学生数学竞赛四川赛区一等奖</a:t>
            </a:r>
            <a:endParaRPr lang="en-US" altLang="zh-CN" sz="2000" b="1" dirty="0">
              <a:solidFill>
                <a:schemeClr val="tx1">
                  <a:lumMod val="85000"/>
                  <a:lumOff val="15000"/>
                </a:schemeClr>
              </a:solidFill>
              <a:latin typeface="KaiTi" panose="02010609060101010101" pitchFamily="49" charset="-122"/>
              <a:ea typeface="KaiTi" panose="02010609060101010101" pitchFamily="49" charset="-122"/>
            </a:endParaRPr>
          </a:p>
        </p:txBody>
      </p:sp>
      <p:sp>
        <p:nvSpPr>
          <p:cNvPr id="24" name="矩形 23">
            <a:extLst>
              <a:ext uri="{FF2B5EF4-FFF2-40B4-BE49-F238E27FC236}">
                <a16:creationId xmlns:a16="http://schemas.microsoft.com/office/drawing/2014/main" id="{D011EE7F-7AFF-A392-E65D-4D6A590DE411}"/>
              </a:ext>
            </a:extLst>
          </p:cNvPr>
          <p:cNvSpPr>
            <a:spLocks noChangeArrowheads="1"/>
          </p:cNvSpPr>
          <p:nvPr/>
        </p:nvSpPr>
        <p:spPr bwMode="auto">
          <a:xfrm>
            <a:off x="5030570" y="3058868"/>
            <a:ext cx="4934856" cy="4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buSzPct val="70000"/>
              <a:buFont typeface="Wingdings" pitchFamily="2" charset="2"/>
              <a:buChar char="p"/>
            </a:pP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五四优秀团干部</a:t>
            </a:r>
            <a:endParaRPr lang="en-US" altLang="zh-CN" sz="2000" b="1" dirty="0">
              <a:solidFill>
                <a:schemeClr val="tx1">
                  <a:lumMod val="85000"/>
                  <a:lumOff val="15000"/>
                </a:schemeClr>
              </a:solidFill>
              <a:latin typeface="KaiTi" panose="02010609060101010101" pitchFamily="49" charset="-122"/>
              <a:ea typeface="KaiTi" panose="02010609060101010101" pitchFamily="49" charset="-122"/>
            </a:endParaRPr>
          </a:p>
        </p:txBody>
      </p:sp>
      <p:sp>
        <p:nvSpPr>
          <p:cNvPr id="25" name="矩形 24">
            <a:extLst>
              <a:ext uri="{FF2B5EF4-FFF2-40B4-BE49-F238E27FC236}">
                <a16:creationId xmlns:a16="http://schemas.microsoft.com/office/drawing/2014/main" id="{074FFF97-9110-74CD-D62B-5DF9455CEA90}"/>
              </a:ext>
            </a:extLst>
          </p:cNvPr>
          <p:cNvSpPr>
            <a:spLocks noChangeArrowheads="1"/>
          </p:cNvSpPr>
          <p:nvPr/>
        </p:nvSpPr>
        <p:spPr bwMode="auto">
          <a:xfrm>
            <a:off x="5030570" y="3569808"/>
            <a:ext cx="4934856" cy="4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buSzPct val="70000"/>
              <a:buFont typeface="Wingdings" pitchFamily="2" charset="2"/>
              <a:buChar char="p"/>
            </a:pP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学生会优秀部长</a:t>
            </a:r>
            <a:endParaRPr lang="en-US" altLang="zh-CN" sz="2000" b="1" dirty="0">
              <a:solidFill>
                <a:schemeClr val="tx1">
                  <a:lumMod val="85000"/>
                  <a:lumOff val="15000"/>
                </a:schemeClr>
              </a:solidFill>
              <a:latin typeface="KaiTi" panose="02010609060101010101" pitchFamily="49" charset="-122"/>
              <a:ea typeface="KaiTi" panose="02010609060101010101" pitchFamily="49" charset="-122"/>
            </a:endParaRPr>
          </a:p>
        </p:txBody>
      </p:sp>
      <p:sp>
        <p:nvSpPr>
          <p:cNvPr id="26" name="patent_115683">
            <a:extLst>
              <a:ext uri="{FF2B5EF4-FFF2-40B4-BE49-F238E27FC236}">
                <a16:creationId xmlns:a16="http://schemas.microsoft.com/office/drawing/2014/main" id="{E265E50B-03ED-E867-4490-1076948C47B4}"/>
              </a:ext>
            </a:extLst>
          </p:cNvPr>
          <p:cNvSpPr/>
          <p:nvPr/>
        </p:nvSpPr>
        <p:spPr>
          <a:xfrm>
            <a:off x="2924697" y="2090455"/>
            <a:ext cx="1428357" cy="1381534"/>
          </a:xfrm>
          <a:custGeom>
            <a:avLst/>
            <a:gdLst>
              <a:gd name="connsiteX0" fmla="*/ 94969 w 607639"/>
              <a:gd name="connsiteY0" fmla="*/ 265365 h 587721"/>
              <a:gd name="connsiteX1" fmla="*/ 75922 w 607639"/>
              <a:gd name="connsiteY1" fmla="*/ 284383 h 587721"/>
              <a:gd name="connsiteX2" fmla="*/ 94969 w 607639"/>
              <a:gd name="connsiteY2" fmla="*/ 303312 h 587721"/>
              <a:gd name="connsiteX3" fmla="*/ 208896 w 607639"/>
              <a:gd name="connsiteY3" fmla="*/ 303312 h 587721"/>
              <a:gd name="connsiteX4" fmla="*/ 227854 w 607639"/>
              <a:gd name="connsiteY4" fmla="*/ 284383 h 587721"/>
              <a:gd name="connsiteX5" fmla="*/ 208896 w 607639"/>
              <a:gd name="connsiteY5" fmla="*/ 265365 h 587721"/>
              <a:gd name="connsiteX6" fmla="*/ 417713 w 607639"/>
              <a:gd name="connsiteY6" fmla="*/ 265326 h 587721"/>
              <a:gd name="connsiteX7" fmla="*/ 474695 w 607639"/>
              <a:gd name="connsiteY7" fmla="*/ 322237 h 587721"/>
              <a:gd name="connsiteX8" fmla="*/ 417713 w 607639"/>
              <a:gd name="connsiteY8" fmla="*/ 379148 h 587721"/>
              <a:gd name="connsiteX9" fmla="*/ 360731 w 607639"/>
              <a:gd name="connsiteY9" fmla="*/ 322237 h 587721"/>
              <a:gd name="connsiteX10" fmla="*/ 417713 w 607639"/>
              <a:gd name="connsiteY10" fmla="*/ 265326 h 587721"/>
              <a:gd name="connsiteX11" fmla="*/ 417702 w 607639"/>
              <a:gd name="connsiteY11" fmla="*/ 215153 h 587721"/>
              <a:gd name="connsiteX12" fmla="*/ 401770 w 607639"/>
              <a:gd name="connsiteY12" fmla="*/ 229461 h 587721"/>
              <a:gd name="connsiteX13" fmla="*/ 385037 w 607639"/>
              <a:gd name="connsiteY13" fmla="*/ 233994 h 587721"/>
              <a:gd name="connsiteX14" fmla="*/ 364121 w 607639"/>
              <a:gd name="connsiteY14" fmla="*/ 229461 h 587721"/>
              <a:gd name="connsiteX15" fmla="*/ 357445 w 607639"/>
              <a:gd name="connsiteY15" fmla="*/ 249901 h 587721"/>
              <a:gd name="connsiteX16" fmla="*/ 345252 w 607639"/>
              <a:gd name="connsiteY16" fmla="*/ 262077 h 587721"/>
              <a:gd name="connsiteX17" fmla="*/ 324780 w 607639"/>
              <a:gd name="connsiteY17" fmla="*/ 268742 h 587721"/>
              <a:gd name="connsiteX18" fmla="*/ 329320 w 607639"/>
              <a:gd name="connsiteY18" fmla="*/ 289715 h 587721"/>
              <a:gd name="connsiteX19" fmla="*/ 324780 w 607639"/>
              <a:gd name="connsiteY19" fmla="*/ 306334 h 587721"/>
              <a:gd name="connsiteX20" fmla="*/ 310451 w 607639"/>
              <a:gd name="connsiteY20" fmla="*/ 322241 h 587721"/>
              <a:gd name="connsiteX21" fmla="*/ 324780 w 607639"/>
              <a:gd name="connsiteY21" fmla="*/ 338149 h 587721"/>
              <a:gd name="connsiteX22" fmla="*/ 329320 w 607639"/>
              <a:gd name="connsiteY22" fmla="*/ 354856 h 587721"/>
              <a:gd name="connsiteX23" fmla="*/ 324780 w 607639"/>
              <a:gd name="connsiteY23" fmla="*/ 375830 h 587721"/>
              <a:gd name="connsiteX24" fmla="*/ 345252 w 607639"/>
              <a:gd name="connsiteY24" fmla="*/ 382406 h 587721"/>
              <a:gd name="connsiteX25" fmla="*/ 357445 w 607639"/>
              <a:gd name="connsiteY25" fmla="*/ 394670 h 587721"/>
              <a:gd name="connsiteX26" fmla="*/ 364032 w 607639"/>
              <a:gd name="connsiteY26" fmla="*/ 415110 h 587721"/>
              <a:gd name="connsiteX27" fmla="*/ 385037 w 607639"/>
              <a:gd name="connsiteY27" fmla="*/ 410578 h 587721"/>
              <a:gd name="connsiteX28" fmla="*/ 389042 w 607639"/>
              <a:gd name="connsiteY28" fmla="*/ 410133 h 587721"/>
              <a:gd name="connsiteX29" fmla="*/ 401770 w 607639"/>
              <a:gd name="connsiteY29" fmla="*/ 415021 h 587721"/>
              <a:gd name="connsiteX30" fmla="*/ 417702 w 607639"/>
              <a:gd name="connsiteY30" fmla="*/ 429418 h 587721"/>
              <a:gd name="connsiteX31" fmla="*/ 433634 w 607639"/>
              <a:gd name="connsiteY31" fmla="*/ 415021 h 587721"/>
              <a:gd name="connsiteX32" fmla="*/ 450367 w 607639"/>
              <a:gd name="connsiteY32" fmla="*/ 410578 h 587721"/>
              <a:gd name="connsiteX33" fmla="*/ 471372 w 607639"/>
              <a:gd name="connsiteY33" fmla="*/ 415110 h 587721"/>
              <a:gd name="connsiteX34" fmla="*/ 477959 w 607639"/>
              <a:gd name="connsiteY34" fmla="*/ 394670 h 587721"/>
              <a:gd name="connsiteX35" fmla="*/ 490241 w 607639"/>
              <a:gd name="connsiteY35" fmla="*/ 382406 h 587721"/>
              <a:gd name="connsiteX36" fmla="*/ 510712 w 607639"/>
              <a:gd name="connsiteY36" fmla="*/ 375830 h 587721"/>
              <a:gd name="connsiteX37" fmla="*/ 506173 w 607639"/>
              <a:gd name="connsiteY37" fmla="*/ 354856 h 587721"/>
              <a:gd name="connsiteX38" fmla="*/ 510623 w 607639"/>
              <a:gd name="connsiteY38" fmla="*/ 338149 h 587721"/>
              <a:gd name="connsiteX39" fmla="*/ 525042 w 607639"/>
              <a:gd name="connsiteY39" fmla="*/ 322241 h 587721"/>
              <a:gd name="connsiteX40" fmla="*/ 510623 w 607639"/>
              <a:gd name="connsiteY40" fmla="*/ 306334 h 587721"/>
              <a:gd name="connsiteX41" fmla="*/ 506173 w 607639"/>
              <a:gd name="connsiteY41" fmla="*/ 289715 h 587721"/>
              <a:gd name="connsiteX42" fmla="*/ 510712 w 607639"/>
              <a:gd name="connsiteY42" fmla="*/ 268742 h 587721"/>
              <a:gd name="connsiteX43" fmla="*/ 490241 w 607639"/>
              <a:gd name="connsiteY43" fmla="*/ 262077 h 587721"/>
              <a:gd name="connsiteX44" fmla="*/ 477959 w 607639"/>
              <a:gd name="connsiteY44" fmla="*/ 249901 h 587721"/>
              <a:gd name="connsiteX45" fmla="*/ 471372 w 607639"/>
              <a:gd name="connsiteY45" fmla="*/ 229461 h 587721"/>
              <a:gd name="connsiteX46" fmla="*/ 450367 w 607639"/>
              <a:gd name="connsiteY46" fmla="*/ 233994 h 587721"/>
              <a:gd name="connsiteX47" fmla="*/ 433634 w 607639"/>
              <a:gd name="connsiteY47" fmla="*/ 229461 h 587721"/>
              <a:gd name="connsiteX48" fmla="*/ 94969 w 607639"/>
              <a:gd name="connsiteY48" fmla="*/ 170630 h 587721"/>
              <a:gd name="connsiteX49" fmla="*/ 75922 w 607639"/>
              <a:gd name="connsiteY49" fmla="*/ 189559 h 587721"/>
              <a:gd name="connsiteX50" fmla="*/ 94969 w 607639"/>
              <a:gd name="connsiteY50" fmla="*/ 208488 h 587721"/>
              <a:gd name="connsiteX51" fmla="*/ 284817 w 607639"/>
              <a:gd name="connsiteY51" fmla="*/ 208488 h 587721"/>
              <a:gd name="connsiteX52" fmla="*/ 303775 w 607639"/>
              <a:gd name="connsiteY52" fmla="*/ 189559 h 587721"/>
              <a:gd name="connsiteX53" fmla="*/ 284817 w 607639"/>
              <a:gd name="connsiteY53" fmla="*/ 170630 h 587721"/>
              <a:gd name="connsiteX54" fmla="*/ 94969 w 607639"/>
              <a:gd name="connsiteY54" fmla="*/ 75806 h 587721"/>
              <a:gd name="connsiteX55" fmla="*/ 75922 w 607639"/>
              <a:gd name="connsiteY55" fmla="*/ 94735 h 587721"/>
              <a:gd name="connsiteX56" fmla="*/ 94969 w 607639"/>
              <a:gd name="connsiteY56" fmla="*/ 113753 h 587721"/>
              <a:gd name="connsiteX57" fmla="*/ 474665 w 607639"/>
              <a:gd name="connsiteY57" fmla="*/ 113753 h 587721"/>
              <a:gd name="connsiteX58" fmla="*/ 493712 w 607639"/>
              <a:gd name="connsiteY58" fmla="*/ 94735 h 587721"/>
              <a:gd name="connsiteX59" fmla="*/ 474665 w 607639"/>
              <a:gd name="connsiteY59" fmla="*/ 75806 h 587721"/>
              <a:gd name="connsiteX60" fmla="*/ 38005 w 607639"/>
              <a:gd name="connsiteY60" fmla="*/ 0 h 587721"/>
              <a:gd name="connsiteX61" fmla="*/ 569634 w 607639"/>
              <a:gd name="connsiteY61" fmla="*/ 0 h 587721"/>
              <a:gd name="connsiteX62" fmla="*/ 607639 w 607639"/>
              <a:gd name="connsiteY62" fmla="*/ 37858 h 587721"/>
              <a:gd name="connsiteX63" fmla="*/ 607639 w 607639"/>
              <a:gd name="connsiteY63" fmla="*/ 379118 h 587721"/>
              <a:gd name="connsiteX64" fmla="*/ 569634 w 607639"/>
              <a:gd name="connsiteY64" fmla="*/ 417065 h 587721"/>
              <a:gd name="connsiteX65" fmla="*/ 512671 w 607639"/>
              <a:gd name="connsiteY65" fmla="*/ 417065 h 587721"/>
              <a:gd name="connsiteX66" fmla="*/ 512671 w 607639"/>
              <a:gd name="connsiteY66" fmla="*/ 568766 h 587721"/>
              <a:gd name="connsiteX67" fmla="*/ 502168 w 607639"/>
              <a:gd name="connsiteY67" fmla="*/ 585651 h 587721"/>
              <a:gd name="connsiteX68" fmla="*/ 493712 w 607639"/>
              <a:gd name="connsiteY68" fmla="*/ 587695 h 587721"/>
              <a:gd name="connsiteX69" fmla="*/ 482320 w 607639"/>
              <a:gd name="connsiteY69" fmla="*/ 583873 h 587721"/>
              <a:gd name="connsiteX70" fmla="*/ 417702 w 607639"/>
              <a:gd name="connsiteY70" fmla="*/ 535528 h 587721"/>
              <a:gd name="connsiteX71" fmla="*/ 353173 w 607639"/>
              <a:gd name="connsiteY71" fmla="*/ 583873 h 587721"/>
              <a:gd name="connsiteX72" fmla="*/ 333325 w 607639"/>
              <a:gd name="connsiteY72" fmla="*/ 585740 h 587721"/>
              <a:gd name="connsiteX73" fmla="*/ 322822 w 607639"/>
              <a:gd name="connsiteY73" fmla="*/ 568766 h 587721"/>
              <a:gd name="connsiteX74" fmla="*/ 322822 w 607639"/>
              <a:gd name="connsiteY74" fmla="*/ 417065 h 587721"/>
              <a:gd name="connsiteX75" fmla="*/ 38005 w 607639"/>
              <a:gd name="connsiteY75" fmla="*/ 417065 h 587721"/>
              <a:gd name="connsiteX76" fmla="*/ 0 w 607639"/>
              <a:gd name="connsiteY76" fmla="*/ 379118 h 587721"/>
              <a:gd name="connsiteX77" fmla="*/ 0 w 607639"/>
              <a:gd name="connsiteY77" fmla="*/ 37858 h 587721"/>
              <a:gd name="connsiteX78" fmla="*/ 38005 w 607639"/>
              <a:gd name="connsiteY78" fmla="*/ 0 h 58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639" h="587721">
                <a:moveTo>
                  <a:pt x="94969" y="265365"/>
                </a:moveTo>
                <a:cubicBezTo>
                  <a:pt x="84466" y="265365"/>
                  <a:pt x="75922" y="273896"/>
                  <a:pt x="75922" y="284383"/>
                </a:cubicBezTo>
                <a:cubicBezTo>
                  <a:pt x="75922" y="294781"/>
                  <a:pt x="84466" y="303312"/>
                  <a:pt x="94969" y="303312"/>
                </a:cubicBezTo>
                <a:lnTo>
                  <a:pt x="208896" y="303312"/>
                </a:lnTo>
                <a:cubicBezTo>
                  <a:pt x="219398" y="303312"/>
                  <a:pt x="227854" y="294781"/>
                  <a:pt x="227854" y="284383"/>
                </a:cubicBezTo>
                <a:cubicBezTo>
                  <a:pt x="227854" y="273896"/>
                  <a:pt x="219398" y="265365"/>
                  <a:pt x="208896" y="265365"/>
                </a:cubicBezTo>
                <a:close/>
                <a:moveTo>
                  <a:pt x="417713" y="265326"/>
                </a:moveTo>
                <a:cubicBezTo>
                  <a:pt x="449183" y="265326"/>
                  <a:pt x="474695" y="290806"/>
                  <a:pt x="474695" y="322237"/>
                </a:cubicBezTo>
                <a:cubicBezTo>
                  <a:pt x="474695" y="353668"/>
                  <a:pt x="449183" y="379148"/>
                  <a:pt x="417713" y="379148"/>
                </a:cubicBezTo>
                <a:cubicBezTo>
                  <a:pt x="386243" y="379148"/>
                  <a:pt x="360731" y="353668"/>
                  <a:pt x="360731" y="322237"/>
                </a:cubicBezTo>
                <a:cubicBezTo>
                  <a:pt x="360731" y="290806"/>
                  <a:pt x="386243" y="265326"/>
                  <a:pt x="417713" y="265326"/>
                </a:cubicBezTo>
                <a:close/>
                <a:moveTo>
                  <a:pt x="417702" y="215153"/>
                </a:moveTo>
                <a:lnTo>
                  <a:pt x="401770" y="229461"/>
                </a:lnTo>
                <a:cubicBezTo>
                  <a:pt x="397231" y="233549"/>
                  <a:pt x="391089" y="235238"/>
                  <a:pt x="385037" y="233994"/>
                </a:cubicBezTo>
                <a:lnTo>
                  <a:pt x="364121" y="229461"/>
                </a:lnTo>
                <a:lnTo>
                  <a:pt x="357445" y="249901"/>
                </a:lnTo>
                <a:cubicBezTo>
                  <a:pt x="355576" y="255678"/>
                  <a:pt x="351037" y="260210"/>
                  <a:pt x="345252" y="262077"/>
                </a:cubicBezTo>
                <a:lnTo>
                  <a:pt x="324780" y="268742"/>
                </a:lnTo>
                <a:lnTo>
                  <a:pt x="329320" y="289715"/>
                </a:lnTo>
                <a:cubicBezTo>
                  <a:pt x="330566" y="295669"/>
                  <a:pt x="328875" y="301801"/>
                  <a:pt x="324780" y="306334"/>
                </a:cubicBezTo>
                <a:lnTo>
                  <a:pt x="310451" y="322241"/>
                </a:lnTo>
                <a:lnTo>
                  <a:pt x="324780" y="338149"/>
                </a:lnTo>
                <a:cubicBezTo>
                  <a:pt x="328875" y="342681"/>
                  <a:pt x="330566" y="348902"/>
                  <a:pt x="329320" y="354856"/>
                </a:cubicBezTo>
                <a:lnTo>
                  <a:pt x="324780" y="375830"/>
                </a:lnTo>
                <a:lnTo>
                  <a:pt x="345252" y="382406"/>
                </a:lnTo>
                <a:cubicBezTo>
                  <a:pt x="351037" y="384272"/>
                  <a:pt x="355576" y="388805"/>
                  <a:pt x="357445" y="394670"/>
                </a:cubicBezTo>
                <a:lnTo>
                  <a:pt x="364032" y="415110"/>
                </a:lnTo>
                <a:lnTo>
                  <a:pt x="385037" y="410578"/>
                </a:lnTo>
                <a:cubicBezTo>
                  <a:pt x="386372" y="410222"/>
                  <a:pt x="387707" y="410133"/>
                  <a:pt x="389042" y="410133"/>
                </a:cubicBezTo>
                <a:cubicBezTo>
                  <a:pt x="393760" y="410133"/>
                  <a:pt x="398299" y="411822"/>
                  <a:pt x="401770" y="415021"/>
                </a:cubicBezTo>
                <a:lnTo>
                  <a:pt x="417702" y="429418"/>
                </a:lnTo>
                <a:lnTo>
                  <a:pt x="433634" y="415021"/>
                </a:lnTo>
                <a:cubicBezTo>
                  <a:pt x="438173" y="410933"/>
                  <a:pt x="444493" y="409245"/>
                  <a:pt x="450367" y="410578"/>
                </a:cubicBezTo>
                <a:lnTo>
                  <a:pt x="471372" y="415110"/>
                </a:lnTo>
                <a:lnTo>
                  <a:pt x="477959" y="394670"/>
                </a:lnTo>
                <a:cubicBezTo>
                  <a:pt x="479828" y="388805"/>
                  <a:pt x="484456" y="384272"/>
                  <a:pt x="490241" y="382406"/>
                </a:cubicBezTo>
                <a:lnTo>
                  <a:pt x="510712" y="375830"/>
                </a:lnTo>
                <a:lnTo>
                  <a:pt x="506173" y="354856"/>
                </a:lnTo>
                <a:cubicBezTo>
                  <a:pt x="504927" y="348902"/>
                  <a:pt x="506529" y="342681"/>
                  <a:pt x="510623" y="338149"/>
                </a:cubicBezTo>
                <a:lnTo>
                  <a:pt x="525042" y="322241"/>
                </a:lnTo>
                <a:lnTo>
                  <a:pt x="510623" y="306334"/>
                </a:lnTo>
                <a:cubicBezTo>
                  <a:pt x="506529" y="301801"/>
                  <a:pt x="504927" y="295669"/>
                  <a:pt x="506173" y="289715"/>
                </a:cubicBezTo>
                <a:lnTo>
                  <a:pt x="510712" y="268742"/>
                </a:lnTo>
                <a:lnTo>
                  <a:pt x="490241" y="262077"/>
                </a:lnTo>
                <a:cubicBezTo>
                  <a:pt x="484456" y="260210"/>
                  <a:pt x="479828" y="255678"/>
                  <a:pt x="477959" y="249901"/>
                </a:cubicBezTo>
                <a:lnTo>
                  <a:pt x="471372" y="229461"/>
                </a:lnTo>
                <a:lnTo>
                  <a:pt x="450367" y="233994"/>
                </a:lnTo>
                <a:cubicBezTo>
                  <a:pt x="444404" y="235327"/>
                  <a:pt x="438173" y="233549"/>
                  <a:pt x="433634" y="229461"/>
                </a:cubicBezTo>
                <a:close/>
                <a:moveTo>
                  <a:pt x="94969" y="170630"/>
                </a:moveTo>
                <a:cubicBezTo>
                  <a:pt x="84466" y="170630"/>
                  <a:pt x="75922" y="179072"/>
                  <a:pt x="75922" y="189559"/>
                </a:cubicBezTo>
                <a:cubicBezTo>
                  <a:pt x="75922" y="200046"/>
                  <a:pt x="84466" y="208488"/>
                  <a:pt x="94969" y="208488"/>
                </a:cubicBezTo>
                <a:lnTo>
                  <a:pt x="284817" y="208488"/>
                </a:lnTo>
                <a:cubicBezTo>
                  <a:pt x="295320" y="208488"/>
                  <a:pt x="303775" y="200046"/>
                  <a:pt x="303775" y="189559"/>
                </a:cubicBezTo>
                <a:cubicBezTo>
                  <a:pt x="303775" y="179072"/>
                  <a:pt x="295320" y="170630"/>
                  <a:pt x="284817" y="170630"/>
                </a:cubicBezTo>
                <a:close/>
                <a:moveTo>
                  <a:pt x="94969" y="75806"/>
                </a:moveTo>
                <a:cubicBezTo>
                  <a:pt x="84466" y="75806"/>
                  <a:pt x="75922" y="84337"/>
                  <a:pt x="75922" y="94735"/>
                </a:cubicBezTo>
                <a:cubicBezTo>
                  <a:pt x="75922" y="105222"/>
                  <a:pt x="84466" y="113753"/>
                  <a:pt x="94969" y="113753"/>
                </a:cubicBezTo>
                <a:lnTo>
                  <a:pt x="474665" y="113753"/>
                </a:lnTo>
                <a:cubicBezTo>
                  <a:pt x="485168" y="113753"/>
                  <a:pt x="493712" y="105222"/>
                  <a:pt x="493712" y="94735"/>
                </a:cubicBezTo>
                <a:cubicBezTo>
                  <a:pt x="493712" y="84337"/>
                  <a:pt x="485168" y="75806"/>
                  <a:pt x="474665" y="75806"/>
                </a:cubicBezTo>
                <a:close/>
                <a:moveTo>
                  <a:pt x="38005" y="0"/>
                </a:moveTo>
                <a:lnTo>
                  <a:pt x="569634" y="0"/>
                </a:lnTo>
                <a:cubicBezTo>
                  <a:pt x="590550" y="0"/>
                  <a:pt x="607639" y="17063"/>
                  <a:pt x="607639" y="37858"/>
                </a:cubicBezTo>
                <a:lnTo>
                  <a:pt x="607639" y="379118"/>
                </a:lnTo>
                <a:cubicBezTo>
                  <a:pt x="607639" y="400002"/>
                  <a:pt x="590550" y="417065"/>
                  <a:pt x="569634" y="417065"/>
                </a:cubicBezTo>
                <a:lnTo>
                  <a:pt x="512671" y="417065"/>
                </a:lnTo>
                <a:lnTo>
                  <a:pt x="512671" y="568766"/>
                </a:lnTo>
                <a:cubicBezTo>
                  <a:pt x="512671" y="575875"/>
                  <a:pt x="508576" y="582452"/>
                  <a:pt x="502168" y="585651"/>
                </a:cubicBezTo>
                <a:cubicBezTo>
                  <a:pt x="499498" y="587073"/>
                  <a:pt x="496561" y="587695"/>
                  <a:pt x="493712" y="587695"/>
                </a:cubicBezTo>
                <a:cubicBezTo>
                  <a:pt x="489618" y="587695"/>
                  <a:pt x="485613" y="586451"/>
                  <a:pt x="482320" y="583873"/>
                </a:cubicBezTo>
                <a:lnTo>
                  <a:pt x="417702" y="535528"/>
                </a:lnTo>
                <a:lnTo>
                  <a:pt x="353173" y="583873"/>
                </a:lnTo>
                <a:cubicBezTo>
                  <a:pt x="347388" y="588228"/>
                  <a:pt x="339733" y="588939"/>
                  <a:pt x="333325" y="585740"/>
                </a:cubicBezTo>
                <a:cubicBezTo>
                  <a:pt x="326828" y="582452"/>
                  <a:pt x="322822" y="575964"/>
                  <a:pt x="322822" y="568766"/>
                </a:cubicBezTo>
                <a:lnTo>
                  <a:pt x="322822" y="417065"/>
                </a:lnTo>
                <a:lnTo>
                  <a:pt x="38005" y="417065"/>
                </a:lnTo>
                <a:cubicBezTo>
                  <a:pt x="17089" y="417065"/>
                  <a:pt x="0" y="400002"/>
                  <a:pt x="0" y="379118"/>
                </a:cubicBezTo>
                <a:lnTo>
                  <a:pt x="0" y="37858"/>
                </a:lnTo>
                <a:cubicBezTo>
                  <a:pt x="0" y="16974"/>
                  <a:pt x="17000" y="0"/>
                  <a:pt x="38005" y="0"/>
                </a:cubicBezTo>
                <a:close/>
              </a:path>
            </a:pathLst>
          </a:custGeom>
          <a:solidFill>
            <a:schemeClr val="accent1"/>
          </a:solidFill>
          <a:ln>
            <a:noFill/>
          </a:ln>
        </p:spPr>
        <p:txBody>
          <a:bodyPr/>
          <a:lstStyle/>
          <a:p>
            <a:endParaRPr lang="en-US" b="1">
              <a:solidFill>
                <a:schemeClr val="tx1"/>
              </a:solidFill>
              <a:latin typeface="KaiTi" panose="02010609060101010101" pitchFamily="49" charset="-122"/>
              <a:ea typeface="KaiTi" panose="02010609060101010101" pitchFamily="49" charset="-122"/>
            </a:endParaRPr>
          </a:p>
        </p:txBody>
      </p:sp>
      <p:sp>
        <p:nvSpPr>
          <p:cNvPr id="27" name="矩形 26">
            <a:extLst>
              <a:ext uri="{FF2B5EF4-FFF2-40B4-BE49-F238E27FC236}">
                <a16:creationId xmlns:a16="http://schemas.microsoft.com/office/drawing/2014/main" id="{2087A153-44E2-CF24-44C4-16B2045E484B}"/>
              </a:ext>
            </a:extLst>
          </p:cNvPr>
          <p:cNvSpPr>
            <a:spLocks noChangeArrowheads="1"/>
          </p:cNvSpPr>
          <p:nvPr/>
        </p:nvSpPr>
        <p:spPr bwMode="auto">
          <a:xfrm>
            <a:off x="5030570" y="4080748"/>
            <a:ext cx="4934856" cy="4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buSzPct val="70000"/>
              <a:buFont typeface="Wingdings" pitchFamily="2" charset="2"/>
              <a:buChar char="p"/>
            </a:pP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获得第十届某某某创新创业大赛一等奖</a:t>
            </a:r>
            <a:endParaRPr lang="en-US" altLang="zh-CN" sz="2000" b="1" dirty="0">
              <a:solidFill>
                <a:schemeClr val="tx1">
                  <a:lumMod val="85000"/>
                  <a:lumOff val="15000"/>
                </a:schemeClr>
              </a:solidFill>
              <a:latin typeface="KaiTi" panose="02010609060101010101" pitchFamily="49" charset="-122"/>
              <a:ea typeface="KaiTi" panose="02010609060101010101" pitchFamily="49" charset="-122"/>
            </a:endParaRPr>
          </a:p>
        </p:txBody>
      </p:sp>
      <p:sp>
        <p:nvSpPr>
          <p:cNvPr id="28" name="矩形 27">
            <a:extLst>
              <a:ext uri="{FF2B5EF4-FFF2-40B4-BE49-F238E27FC236}">
                <a16:creationId xmlns:a16="http://schemas.microsoft.com/office/drawing/2014/main" id="{0F128627-5BA4-E8CC-DB3B-3F65BF2A88CE}"/>
              </a:ext>
            </a:extLst>
          </p:cNvPr>
          <p:cNvSpPr>
            <a:spLocks noChangeArrowheads="1"/>
          </p:cNvSpPr>
          <p:nvPr/>
        </p:nvSpPr>
        <p:spPr bwMode="auto">
          <a:xfrm>
            <a:off x="5030570" y="4591688"/>
            <a:ext cx="4934856" cy="4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buSzPct val="70000"/>
              <a:buFont typeface="Wingdings" pitchFamily="2" charset="2"/>
              <a:buChar char="p"/>
            </a:pP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获得第十届某某某创新创业大赛一等奖</a:t>
            </a:r>
            <a:endParaRPr lang="en-US" altLang="zh-CN" sz="2000" b="1" dirty="0">
              <a:solidFill>
                <a:schemeClr val="tx1">
                  <a:lumMod val="85000"/>
                  <a:lumOff val="15000"/>
                </a:schemeClr>
              </a:solidFill>
              <a:latin typeface="KaiTi" panose="02010609060101010101" pitchFamily="49" charset="-122"/>
              <a:ea typeface="KaiTi" panose="02010609060101010101" pitchFamily="49" charset="-122"/>
            </a:endParaRPr>
          </a:p>
        </p:txBody>
      </p:sp>
      <p:sp>
        <p:nvSpPr>
          <p:cNvPr id="29" name="矩形 28">
            <a:extLst>
              <a:ext uri="{FF2B5EF4-FFF2-40B4-BE49-F238E27FC236}">
                <a16:creationId xmlns:a16="http://schemas.microsoft.com/office/drawing/2014/main" id="{E155D9EF-978F-47DC-0126-3A3A3BD3CF89}"/>
              </a:ext>
            </a:extLst>
          </p:cNvPr>
          <p:cNvSpPr>
            <a:spLocks noChangeArrowheads="1"/>
          </p:cNvSpPr>
          <p:nvPr/>
        </p:nvSpPr>
        <p:spPr bwMode="auto">
          <a:xfrm>
            <a:off x="5030570" y="5102626"/>
            <a:ext cx="4934856" cy="4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30000"/>
              </a:lnSpc>
              <a:buSzPct val="70000"/>
              <a:buFont typeface="Wingdings" pitchFamily="2" charset="2"/>
              <a:buChar char="p"/>
            </a:pPr>
            <a:r>
              <a:rPr lang="zh-CN" altLang="en-US" sz="2000" b="1" dirty="0">
                <a:solidFill>
                  <a:schemeClr val="tx1">
                    <a:lumMod val="85000"/>
                    <a:lumOff val="15000"/>
                  </a:schemeClr>
                </a:solidFill>
                <a:latin typeface="KaiTi" panose="02010609060101010101" pitchFamily="49" charset="-122"/>
                <a:ea typeface="KaiTi" panose="02010609060101010101" pitchFamily="49" charset="-122"/>
              </a:rPr>
              <a:t>获得第十届某某某创新创业大赛一等奖</a:t>
            </a:r>
            <a:endParaRPr lang="en-US" altLang="zh-CN" sz="2000" b="1" dirty="0">
              <a:solidFill>
                <a:schemeClr val="tx1">
                  <a:lumMod val="85000"/>
                  <a:lumOff val="15000"/>
                </a:schemeClr>
              </a:solidFill>
              <a:latin typeface="KaiTi" panose="02010609060101010101" pitchFamily="49" charset="-122"/>
              <a:ea typeface="KaiTi" panose="02010609060101010101" pitchFamily="49" charset="-122"/>
            </a:endParaRPr>
          </a:p>
        </p:txBody>
      </p:sp>
      <p:pic>
        <p:nvPicPr>
          <p:cNvPr id="2" name="图片 1">
            <a:extLst>
              <a:ext uri="{FF2B5EF4-FFF2-40B4-BE49-F238E27FC236}">
                <a16:creationId xmlns:a16="http://schemas.microsoft.com/office/drawing/2014/main" id="{36DE45AD-9C70-78C7-E90F-C3DAB1EC7D1A}"/>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3184422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522859" y="6220353"/>
            <a:ext cx="344715"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7</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专业技能</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471989"/>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实践经历</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35207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2479515"/>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535708"/>
            <a:ext cx="1447541" cy="430887"/>
          </a:xfrm>
          <a:prstGeom prst="rect">
            <a:avLst/>
          </a:prstGeom>
          <a:noFill/>
        </p:spPr>
        <p:txBody>
          <a:bodyPr wrap="square" rtlCol="0">
            <a:spAutoFit/>
          </a:bodyPr>
          <a:lstStyle/>
          <a:p>
            <a:pPr algn="ctr"/>
            <a:r>
              <a:rPr kumimoji="1" lang="zh-CN" altLang="en-US" sz="2200" b="1" dirty="0">
                <a:solidFill>
                  <a:schemeClr val="accent1"/>
                </a:solidFill>
                <a:latin typeface="KaiTi" panose="02010609060101010101" pitchFamily="49" charset="-122"/>
                <a:ea typeface="KaiTi" panose="02010609060101010101" pitchFamily="49" charset="-122"/>
              </a:rPr>
              <a:t>个人简介</a:t>
            </a:r>
          </a:p>
        </p:txBody>
      </p:sp>
      <p:sp>
        <p:nvSpPr>
          <p:cNvPr id="4" name="矩形 3">
            <a:extLst>
              <a:ext uri="{FF2B5EF4-FFF2-40B4-BE49-F238E27FC236}">
                <a16:creationId xmlns:a16="http://schemas.microsoft.com/office/drawing/2014/main" id="{24C3DF2B-E01D-42BC-91E0-1F899984EA67}"/>
              </a:ext>
            </a:extLst>
          </p:cNvPr>
          <p:cNvSpPr/>
          <p:nvPr/>
        </p:nvSpPr>
        <p:spPr>
          <a:xfrm>
            <a:off x="2886110" y="1945964"/>
            <a:ext cx="7932061" cy="1821492"/>
          </a:xfrm>
          <a:prstGeom prst="rect">
            <a:avLst/>
          </a:prstGeom>
          <a:solidFill>
            <a:schemeClr val="bg1"/>
          </a:solidFill>
          <a:ln w="19050">
            <a:solidFill>
              <a:schemeClr val="accent1">
                <a:alpha val="7954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113B9FC1-A03C-5F3D-3AE4-32B6A126D694}"/>
              </a:ext>
            </a:extLst>
          </p:cNvPr>
          <p:cNvSpPr txBox="1"/>
          <p:nvPr/>
        </p:nvSpPr>
        <p:spPr>
          <a:xfrm>
            <a:off x="3276184" y="2124394"/>
            <a:ext cx="7151911" cy="14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30000"/>
              </a:lnSpc>
              <a:buSzPct val="70000"/>
              <a:buFont typeface="Wingdings" pitchFamily="2" charset="2"/>
              <a:buChar char="p"/>
              <a:defRPr sz="2000" b="1">
                <a:solidFill>
                  <a:schemeClr val="tx1">
                    <a:lumMod val="85000"/>
                    <a:lumOff val="15000"/>
                  </a:schemeClr>
                </a:solidFill>
                <a:latin typeface="KaiTi" panose="02010609060101010101" pitchFamily="49" charset="-122"/>
                <a:ea typeface="KaiTi" panose="02010609060101010101" pitchFamily="49" charset="-122"/>
              </a:defRPr>
            </a:lvl1pPr>
          </a:lstStyle>
          <a:p>
            <a:r>
              <a:rPr lang="zh-CN" altLang="en-US" sz="2400" dirty="0"/>
              <a:t>熟练掌握使用</a:t>
            </a:r>
            <a:r>
              <a:rPr lang="en-US" altLang="zh-CN" sz="2400" dirty="0"/>
              <a:t>CAD</a:t>
            </a:r>
            <a:r>
              <a:rPr lang="zh-CN" altLang="en-US" sz="2400" dirty="0"/>
              <a:t>、</a:t>
            </a:r>
            <a:r>
              <a:rPr lang="en-US" altLang="zh-CN" sz="2400" dirty="0" err="1"/>
              <a:t>Solidworks</a:t>
            </a:r>
            <a:r>
              <a:rPr lang="zh-CN" altLang="en-US" sz="2400" dirty="0"/>
              <a:t>等软件，了解测试实验基础操作，具有很强的自学能力，科研及创新精神</a:t>
            </a:r>
          </a:p>
        </p:txBody>
      </p:sp>
      <p:sp>
        <p:nvSpPr>
          <p:cNvPr id="8" name="矩形 7">
            <a:extLst>
              <a:ext uri="{FF2B5EF4-FFF2-40B4-BE49-F238E27FC236}">
                <a16:creationId xmlns:a16="http://schemas.microsoft.com/office/drawing/2014/main" id="{AF17C5E4-BA42-83DF-4175-EAD84D95A116}"/>
              </a:ext>
            </a:extLst>
          </p:cNvPr>
          <p:cNvSpPr/>
          <p:nvPr/>
        </p:nvSpPr>
        <p:spPr>
          <a:xfrm>
            <a:off x="2886110" y="4142509"/>
            <a:ext cx="7932061" cy="1821492"/>
          </a:xfrm>
          <a:prstGeom prst="rect">
            <a:avLst/>
          </a:prstGeom>
          <a:solidFill>
            <a:schemeClr val="bg1"/>
          </a:solidFill>
          <a:ln w="19050">
            <a:solidFill>
              <a:schemeClr val="accent1">
                <a:alpha val="7954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CF9553E-92AC-39E7-1433-5A5480905B3B}"/>
              </a:ext>
            </a:extLst>
          </p:cNvPr>
          <p:cNvSpPr txBox="1"/>
          <p:nvPr/>
        </p:nvSpPr>
        <p:spPr>
          <a:xfrm>
            <a:off x="3276184" y="4320939"/>
            <a:ext cx="7151911" cy="14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30000"/>
              </a:lnSpc>
              <a:buSzPct val="70000"/>
              <a:buFont typeface="Wingdings" pitchFamily="2" charset="2"/>
              <a:buChar char="p"/>
              <a:defRPr sz="2000" b="1">
                <a:solidFill>
                  <a:schemeClr val="tx1">
                    <a:lumMod val="85000"/>
                    <a:lumOff val="15000"/>
                  </a:schemeClr>
                </a:solidFill>
                <a:latin typeface="KaiTi" panose="02010609060101010101" pitchFamily="49" charset="-122"/>
                <a:ea typeface="KaiTi" panose="02010609060101010101" pitchFamily="49" charset="-122"/>
              </a:defRPr>
            </a:lvl1pPr>
          </a:lstStyle>
          <a:p>
            <a:r>
              <a:rPr lang="zh-CN" altLang="en-US" sz="2400" dirty="0"/>
              <a:t>熟练掌握使用</a:t>
            </a:r>
            <a:r>
              <a:rPr lang="en-US" altLang="zh-CN" sz="2400" dirty="0"/>
              <a:t>CAD</a:t>
            </a:r>
            <a:r>
              <a:rPr lang="zh-CN" altLang="en-US" sz="2400" dirty="0"/>
              <a:t>、</a:t>
            </a:r>
            <a:r>
              <a:rPr lang="en-US" altLang="zh-CN" sz="2400" dirty="0" err="1"/>
              <a:t>Solidworks</a:t>
            </a:r>
            <a:r>
              <a:rPr lang="zh-CN" altLang="en-US" sz="2400" dirty="0"/>
              <a:t>等软件，了解测试实验基础操作，具有很强的自学能力，科研及创新精神</a:t>
            </a:r>
          </a:p>
        </p:txBody>
      </p:sp>
      <p:pic>
        <p:nvPicPr>
          <p:cNvPr id="3" name="图片 2">
            <a:extLst>
              <a:ext uri="{FF2B5EF4-FFF2-40B4-BE49-F238E27FC236}">
                <a16:creationId xmlns:a16="http://schemas.microsoft.com/office/drawing/2014/main" id="{1B6BFE63-E697-D51C-0854-71859D20F4E8}"/>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1978826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C2EC7A1-0F02-02FB-32F1-9BB009A79A89}"/>
              </a:ext>
            </a:extLst>
          </p:cNvPr>
          <p:cNvSpPr txBox="1"/>
          <p:nvPr/>
        </p:nvSpPr>
        <p:spPr>
          <a:xfrm>
            <a:off x="4412379" y="3290333"/>
            <a:ext cx="3367243" cy="707886"/>
          </a:xfrm>
          <a:prstGeom prst="rect">
            <a:avLst/>
          </a:prstGeom>
          <a:noFill/>
        </p:spPr>
        <p:txBody>
          <a:bodyPr wrap="square" rtlCol="0">
            <a:spAutoFit/>
          </a:bodyPr>
          <a:lstStyle/>
          <a:p>
            <a:pPr algn="ctr"/>
            <a:r>
              <a:rPr kumimoji="1" lang="zh-CN" altLang="en-US" sz="4000" b="1" dirty="0">
                <a:solidFill>
                  <a:schemeClr val="accent1"/>
                </a:solidFill>
                <a:latin typeface="KaiTi" panose="02010609060101010101" pitchFamily="49" charset="-122"/>
                <a:ea typeface="KaiTi" panose="02010609060101010101" pitchFamily="49" charset="-122"/>
              </a:rPr>
              <a:t>实践经历</a:t>
            </a:r>
          </a:p>
        </p:txBody>
      </p:sp>
      <p:sp>
        <p:nvSpPr>
          <p:cNvPr id="4" name="椭圆 3">
            <a:extLst>
              <a:ext uri="{FF2B5EF4-FFF2-40B4-BE49-F238E27FC236}">
                <a16:creationId xmlns:a16="http://schemas.microsoft.com/office/drawing/2014/main" id="{DC8D598F-96D8-416D-138A-F900DBF9A135}"/>
              </a:ext>
            </a:extLst>
          </p:cNvPr>
          <p:cNvSpPr/>
          <p:nvPr/>
        </p:nvSpPr>
        <p:spPr>
          <a:xfrm>
            <a:off x="5663497" y="1996191"/>
            <a:ext cx="865007" cy="865007"/>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0F23F370-E3B4-8F61-5354-64B23A08F6A7}"/>
              </a:ext>
            </a:extLst>
          </p:cNvPr>
          <p:cNvSpPr txBox="1"/>
          <p:nvPr/>
        </p:nvSpPr>
        <p:spPr>
          <a:xfrm>
            <a:off x="5706718" y="2097396"/>
            <a:ext cx="778564" cy="584775"/>
          </a:xfrm>
          <a:prstGeom prst="rect">
            <a:avLst/>
          </a:prstGeom>
          <a:noFill/>
        </p:spPr>
        <p:txBody>
          <a:bodyPr wrap="square" rtlCol="0">
            <a:spAutoFit/>
          </a:bodyPr>
          <a:lstStyle/>
          <a:p>
            <a:pPr algn="ctr"/>
            <a:r>
              <a:rPr kumimoji="1" lang="zh-CN" altLang="en-US" sz="3200" b="1" dirty="0">
                <a:solidFill>
                  <a:schemeClr val="bg1"/>
                </a:solidFill>
                <a:latin typeface="KaiTi" panose="02010609060101010101" pitchFamily="49" charset="-122"/>
                <a:ea typeface="KaiTi" panose="02010609060101010101" pitchFamily="49" charset="-122"/>
              </a:rPr>
              <a:t>二</a:t>
            </a:r>
          </a:p>
        </p:txBody>
      </p:sp>
      <p:sp>
        <p:nvSpPr>
          <p:cNvPr id="9" name="文本框 8">
            <a:extLst>
              <a:ext uri="{FF2B5EF4-FFF2-40B4-BE49-F238E27FC236}">
                <a16:creationId xmlns:a16="http://schemas.microsoft.com/office/drawing/2014/main" id="{9C184AA3-E77D-604A-8A1D-954CDB72B491}"/>
              </a:ext>
            </a:extLst>
          </p:cNvPr>
          <p:cNvSpPr txBox="1"/>
          <p:nvPr/>
        </p:nvSpPr>
        <p:spPr>
          <a:xfrm>
            <a:off x="4412379" y="3998219"/>
            <a:ext cx="3367243" cy="461665"/>
          </a:xfrm>
          <a:prstGeom prst="rect">
            <a:avLst/>
          </a:prstGeom>
          <a:noFill/>
        </p:spPr>
        <p:txBody>
          <a:bodyPr wrap="square" rtlCol="0">
            <a:spAutoFit/>
          </a:bodyPr>
          <a:lstStyle/>
          <a:p>
            <a:pPr algn="ctr"/>
            <a:r>
              <a:rPr kumimoji="1" lang="en" altLang="zh-CN" sz="2400" b="1" dirty="0">
                <a:solidFill>
                  <a:schemeClr val="accent1"/>
                </a:solidFill>
                <a:latin typeface="KaiTi" panose="02010609060101010101" pitchFamily="49" charset="-122"/>
                <a:ea typeface="KaiTi" panose="02010609060101010101" pitchFamily="49" charset="-122"/>
              </a:rPr>
              <a:t>Practical experience</a:t>
            </a:r>
            <a:endParaRPr kumimoji="1" lang="zh-CN" altLang="en-US" sz="2400" b="1" dirty="0">
              <a:solidFill>
                <a:schemeClr val="accent1"/>
              </a:solidFill>
              <a:latin typeface="KaiTi" panose="02010609060101010101" pitchFamily="49" charset="-122"/>
              <a:ea typeface="KaiTi" panose="02010609060101010101" pitchFamily="49" charset="-122"/>
            </a:endParaRPr>
          </a:p>
        </p:txBody>
      </p:sp>
      <p:sp>
        <p:nvSpPr>
          <p:cNvPr id="2" name="椭圆 1">
            <a:extLst>
              <a:ext uri="{FF2B5EF4-FFF2-40B4-BE49-F238E27FC236}">
                <a16:creationId xmlns:a16="http://schemas.microsoft.com/office/drawing/2014/main" id="{48833498-51F2-2C14-5883-55DBFC0062E9}"/>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灯片编号占位符 17">
            <a:extLst>
              <a:ext uri="{FF2B5EF4-FFF2-40B4-BE49-F238E27FC236}">
                <a16:creationId xmlns:a16="http://schemas.microsoft.com/office/drawing/2014/main" id="{209A94CC-1C62-29A4-BE5E-BB9FEBA84705}"/>
              </a:ext>
            </a:extLst>
          </p:cNvPr>
          <p:cNvSpPr txBox="1">
            <a:spLocks/>
          </p:cNvSpPr>
          <p:nvPr/>
        </p:nvSpPr>
        <p:spPr>
          <a:xfrm>
            <a:off x="11522859" y="6220353"/>
            <a:ext cx="344715"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8</a:t>
            </a:fld>
            <a:endParaRPr kumimoji="1" lang="zh-CN" altLang="en-US" sz="1400" dirty="0">
              <a:solidFill>
                <a:schemeClr val="bg1"/>
              </a:solidFill>
              <a:latin typeface="KaiTi" panose="02010609060101010101" pitchFamily="49" charset="-122"/>
              <a:ea typeface="KaiTi" panose="02010609060101010101" pitchFamily="49" charset="-122"/>
            </a:endParaRPr>
          </a:p>
        </p:txBody>
      </p:sp>
      <p:pic>
        <p:nvPicPr>
          <p:cNvPr id="6" name="图片 5">
            <a:extLst>
              <a:ext uri="{FF2B5EF4-FFF2-40B4-BE49-F238E27FC236}">
                <a16:creationId xmlns:a16="http://schemas.microsoft.com/office/drawing/2014/main" id="{33717873-CDC8-5851-A7DA-8A3281AC8259}"/>
              </a:ext>
            </a:extLst>
          </p:cNvPr>
          <p:cNvPicPr>
            <a:picLocks noChangeAspect="1"/>
          </p:cNvPicPr>
          <p:nvPr/>
        </p:nvPicPr>
        <p:blipFill>
          <a:blip r:embed="rId2"/>
          <a:stretch>
            <a:fillRect/>
          </a:stretch>
        </p:blipFill>
        <p:spPr>
          <a:xfrm>
            <a:off x="9696988" y="454984"/>
            <a:ext cx="2091085" cy="554862"/>
          </a:xfrm>
          <a:prstGeom prst="rect">
            <a:avLst/>
          </a:prstGeom>
        </p:spPr>
      </p:pic>
    </p:spTree>
    <p:extLst>
      <p:ext uri="{BB962C8B-B14F-4D97-AF65-F5344CB8AC3E}">
        <p14:creationId xmlns:p14="http://schemas.microsoft.com/office/powerpoint/2010/main" val="2758780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2C29346D-A5DF-3C9A-6082-ADC52CAE4F13}"/>
              </a:ext>
            </a:extLst>
          </p:cNvPr>
          <p:cNvSpPr/>
          <p:nvPr/>
        </p:nvSpPr>
        <p:spPr>
          <a:xfrm>
            <a:off x="11522859" y="6238494"/>
            <a:ext cx="344714" cy="344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灯片编号占位符 17">
            <a:extLst>
              <a:ext uri="{FF2B5EF4-FFF2-40B4-BE49-F238E27FC236}">
                <a16:creationId xmlns:a16="http://schemas.microsoft.com/office/drawing/2014/main" id="{F9DBCBA6-4426-BF3B-C812-AB379300CD0A}"/>
              </a:ext>
            </a:extLst>
          </p:cNvPr>
          <p:cNvSpPr txBox="1">
            <a:spLocks/>
          </p:cNvSpPr>
          <p:nvPr/>
        </p:nvSpPr>
        <p:spPr>
          <a:xfrm>
            <a:off x="11414456" y="6220353"/>
            <a:ext cx="561522"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082B7A-F9E4-384B-B931-281F5D52EA44}" type="slidenum">
              <a:rPr kumimoji="1" lang="zh-CN" altLang="en-US" sz="1400" smtClean="0">
                <a:solidFill>
                  <a:schemeClr val="bg1"/>
                </a:solidFill>
                <a:latin typeface="KaiTi" panose="02010609060101010101" pitchFamily="49" charset="-122"/>
                <a:ea typeface="KaiTi" panose="02010609060101010101" pitchFamily="49" charset="-122"/>
              </a:rPr>
              <a:pPr algn="ctr"/>
              <a:t>9</a:t>
            </a:fld>
            <a:endParaRPr kumimoji="1" lang="zh-CN" altLang="en-US" sz="1400" dirty="0">
              <a:solidFill>
                <a:schemeClr val="bg1"/>
              </a:solidFill>
              <a:latin typeface="KaiTi" panose="02010609060101010101" pitchFamily="49" charset="-122"/>
              <a:ea typeface="KaiTi" panose="02010609060101010101" pitchFamily="49" charset="-122"/>
            </a:endParaRPr>
          </a:p>
        </p:txBody>
      </p:sp>
      <p:cxnSp>
        <p:nvCxnSpPr>
          <p:cNvPr id="9" name="直线连接符 8">
            <a:extLst>
              <a:ext uri="{FF2B5EF4-FFF2-40B4-BE49-F238E27FC236}">
                <a16:creationId xmlns:a16="http://schemas.microsoft.com/office/drawing/2014/main" id="{B3E7B168-320C-00F3-5E07-86B3DBD56D51}"/>
              </a:ext>
            </a:extLst>
          </p:cNvPr>
          <p:cNvCxnSpPr>
            <a:cxnSpLocks/>
          </p:cNvCxnSpPr>
          <p:nvPr/>
        </p:nvCxnSpPr>
        <p:spPr>
          <a:xfrm>
            <a:off x="1793528" y="969153"/>
            <a:ext cx="1039847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A70ED7E-32B8-B76C-20F9-309FC98122F9}"/>
              </a:ext>
            </a:extLst>
          </p:cNvPr>
          <p:cNvSpPr/>
          <p:nvPr/>
        </p:nvSpPr>
        <p:spPr>
          <a:xfrm>
            <a:off x="0" y="969153"/>
            <a:ext cx="1793528" cy="58888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A0D60FB4-DE80-4DB9-6FD3-EE21D1FD2073}"/>
              </a:ext>
            </a:extLst>
          </p:cNvPr>
          <p:cNvSpPr/>
          <p:nvPr/>
        </p:nvSpPr>
        <p:spPr>
          <a:xfrm>
            <a:off x="151330" y="238540"/>
            <a:ext cx="1490868" cy="14908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7A66C689-932E-F4F9-E95C-E063D53A84B5}"/>
              </a:ext>
            </a:extLst>
          </p:cNvPr>
          <p:cNvSpPr txBox="1"/>
          <p:nvPr/>
        </p:nvSpPr>
        <p:spPr>
          <a:xfrm>
            <a:off x="1963908" y="363101"/>
            <a:ext cx="6133325" cy="584775"/>
          </a:xfrm>
          <a:prstGeom prst="rect">
            <a:avLst/>
          </a:prstGeom>
          <a:noFill/>
        </p:spPr>
        <p:txBody>
          <a:bodyPr wrap="square" rtlCol="0">
            <a:spAutoFit/>
          </a:bodyPr>
          <a:lstStyle/>
          <a:p>
            <a:pPr marL="457200" indent="-457200">
              <a:buSzPct val="70000"/>
              <a:buFont typeface="Wingdings" pitchFamily="2" charset="2"/>
              <a:buChar char="n"/>
            </a:pPr>
            <a:r>
              <a:rPr kumimoji="1" lang="zh-CN" altLang="en-US" sz="3200" b="1" spc="140" dirty="0">
                <a:solidFill>
                  <a:schemeClr val="accent1"/>
                </a:solidFill>
                <a:latin typeface="KaiTi" panose="02010609060101010101" pitchFamily="49" charset="-122"/>
                <a:ea typeface="KaiTi" panose="02010609060101010101" pitchFamily="49" charset="-122"/>
              </a:rPr>
              <a:t>社会实践活动</a:t>
            </a:r>
          </a:p>
        </p:txBody>
      </p:sp>
      <p:sp>
        <p:nvSpPr>
          <p:cNvPr id="18" name="文本框 17">
            <a:extLst>
              <a:ext uri="{FF2B5EF4-FFF2-40B4-BE49-F238E27FC236}">
                <a16:creationId xmlns:a16="http://schemas.microsoft.com/office/drawing/2014/main" id="{3A12680E-1A3D-7551-E804-02A1D7392609}"/>
              </a:ext>
            </a:extLst>
          </p:cNvPr>
          <p:cNvSpPr txBox="1"/>
          <p:nvPr/>
        </p:nvSpPr>
        <p:spPr>
          <a:xfrm>
            <a:off x="172994" y="4345580"/>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科研经历</a:t>
            </a:r>
          </a:p>
        </p:txBody>
      </p:sp>
      <p:sp>
        <p:nvSpPr>
          <p:cNvPr id="19" name="文本框 18">
            <a:extLst>
              <a:ext uri="{FF2B5EF4-FFF2-40B4-BE49-F238E27FC236}">
                <a16:creationId xmlns:a16="http://schemas.microsoft.com/office/drawing/2014/main" id="{53F9D2C1-2F04-E41D-64FD-EE87D764BCFA}"/>
              </a:ext>
            </a:extLst>
          </p:cNvPr>
          <p:cNvSpPr txBox="1"/>
          <p:nvPr/>
        </p:nvSpPr>
        <p:spPr>
          <a:xfrm>
            <a:off x="172994" y="5232168"/>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读研规划</a:t>
            </a:r>
          </a:p>
        </p:txBody>
      </p:sp>
      <p:sp>
        <p:nvSpPr>
          <p:cNvPr id="20" name="矩形 19">
            <a:extLst>
              <a:ext uri="{FF2B5EF4-FFF2-40B4-BE49-F238E27FC236}">
                <a16:creationId xmlns:a16="http://schemas.microsoft.com/office/drawing/2014/main" id="{4AC5EFB7-A482-7417-4FBC-C56915FD814F}"/>
              </a:ext>
            </a:extLst>
          </p:cNvPr>
          <p:cNvSpPr/>
          <p:nvPr/>
        </p:nvSpPr>
        <p:spPr>
          <a:xfrm>
            <a:off x="0" y="3346608"/>
            <a:ext cx="1793528" cy="543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F84D8FC0-39C7-76F3-6F16-B44A6EA2F8BE}"/>
              </a:ext>
            </a:extLst>
          </p:cNvPr>
          <p:cNvSpPr txBox="1"/>
          <p:nvPr/>
        </p:nvSpPr>
        <p:spPr>
          <a:xfrm>
            <a:off x="172994" y="2460021"/>
            <a:ext cx="1447541" cy="430887"/>
          </a:xfrm>
          <a:prstGeom prst="rect">
            <a:avLst/>
          </a:prstGeom>
          <a:noFill/>
        </p:spPr>
        <p:txBody>
          <a:bodyPr wrap="square" rtlCol="0">
            <a:spAutoFit/>
          </a:bodyPr>
          <a:lstStyle/>
          <a:p>
            <a:pPr algn="ctr"/>
            <a:r>
              <a:rPr kumimoji="1" lang="zh-CN" altLang="en-US" sz="2200" b="1" dirty="0">
                <a:solidFill>
                  <a:schemeClr val="bg1"/>
                </a:solidFill>
                <a:latin typeface="KaiTi" panose="02010609060101010101" pitchFamily="49" charset="-122"/>
                <a:ea typeface="KaiTi" panose="02010609060101010101" pitchFamily="49" charset="-122"/>
              </a:rPr>
              <a:t>个人简介</a:t>
            </a:r>
          </a:p>
        </p:txBody>
      </p:sp>
      <p:sp>
        <p:nvSpPr>
          <p:cNvPr id="17" name="文本框 16">
            <a:extLst>
              <a:ext uri="{FF2B5EF4-FFF2-40B4-BE49-F238E27FC236}">
                <a16:creationId xmlns:a16="http://schemas.microsoft.com/office/drawing/2014/main" id="{416A1DC4-1947-69E4-9CBE-F0BD708323B1}"/>
              </a:ext>
            </a:extLst>
          </p:cNvPr>
          <p:cNvSpPr txBox="1"/>
          <p:nvPr/>
        </p:nvSpPr>
        <p:spPr>
          <a:xfrm>
            <a:off x="172994" y="3393880"/>
            <a:ext cx="1447541" cy="430887"/>
          </a:xfrm>
          <a:prstGeom prst="rect">
            <a:avLst/>
          </a:prstGeom>
          <a:noFill/>
        </p:spPr>
        <p:txBody>
          <a:bodyPr wrap="square" rtlCol="0">
            <a:spAutoFit/>
          </a:bodyPr>
          <a:lstStyle/>
          <a:p>
            <a:pPr algn="ctr"/>
            <a:r>
              <a:rPr kumimoji="1" lang="zh-CN" altLang="en-US" sz="2200" b="1" dirty="0">
                <a:solidFill>
                  <a:schemeClr val="accent2"/>
                </a:solidFill>
                <a:latin typeface="KaiTi" panose="02010609060101010101" pitchFamily="49" charset="-122"/>
                <a:ea typeface="KaiTi" panose="02010609060101010101" pitchFamily="49" charset="-122"/>
              </a:rPr>
              <a:t>实践经历</a:t>
            </a:r>
          </a:p>
        </p:txBody>
      </p:sp>
      <p:sp>
        <p:nvSpPr>
          <p:cNvPr id="3" name="文本框 2">
            <a:extLst>
              <a:ext uri="{FF2B5EF4-FFF2-40B4-BE49-F238E27FC236}">
                <a16:creationId xmlns:a16="http://schemas.microsoft.com/office/drawing/2014/main" id="{11A3DDB8-C9A7-6B7A-3A72-6BFD35CCEEC2}"/>
              </a:ext>
            </a:extLst>
          </p:cNvPr>
          <p:cNvSpPr txBox="1"/>
          <p:nvPr/>
        </p:nvSpPr>
        <p:spPr>
          <a:xfrm>
            <a:off x="2803941" y="1660512"/>
            <a:ext cx="6545207" cy="523220"/>
          </a:xfrm>
          <a:prstGeom prst="rect">
            <a:avLst/>
          </a:prstGeom>
          <a:noFill/>
        </p:spPr>
        <p:txBody>
          <a:bodyPr wrap="square" rtlCol="0">
            <a:spAutoFit/>
          </a:bodyPr>
          <a:lstStyle/>
          <a:p>
            <a:pPr marL="457200" indent="-457200">
              <a:buSzPct val="80000"/>
              <a:buFont typeface="Wingdings" pitchFamily="2" charset="2"/>
              <a:buChar char="p"/>
            </a:pPr>
            <a:r>
              <a:rPr kumimoji="1" lang="en-US" altLang="zh-CN" sz="2800" b="1" dirty="0">
                <a:solidFill>
                  <a:schemeClr val="accent1"/>
                </a:solidFill>
                <a:latin typeface="KaiTi" panose="02010609060101010101" pitchFamily="49" charset="-122"/>
                <a:ea typeface="KaiTi" panose="02010609060101010101" pitchFamily="49" charset="-122"/>
              </a:rPr>
              <a:t>2018</a:t>
            </a:r>
            <a:r>
              <a:rPr kumimoji="1" lang="zh-CN" altLang="en-US" sz="2800" b="1" dirty="0">
                <a:solidFill>
                  <a:schemeClr val="accent1"/>
                </a:solidFill>
                <a:latin typeface="KaiTi" panose="02010609060101010101" pitchFamily="49" charset="-122"/>
                <a:ea typeface="KaiTi" panose="02010609060101010101" pitchFamily="49" charset="-122"/>
              </a:rPr>
              <a:t>年</a:t>
            </a:r>
            <a:r>
              <a:rPr kumimoji="1" lang="en-US" altLang="zh-CN" sz="2800" b="1" dirty="0">
                <a:solidFill>
                  <a:schemeClr val="accent1"/>
                </a:solidFill>
                <a:latin typeface="KaiTi" panose="02010609060101010101" pitchFamily="49" charset="-122"/>
                <a:ea typeface="KaiTi" panose="02010609060101010101" pitchFamily="49" charset="-122"/>
              </a:rPr>
              <a:t>9</a:t>
            </a:r>
            <a:r>
              <a:rPr kumimoji="1" lang="zh-CN" altLang="en-US" sz="2800" b="1" dirty="0">
                <a:solidFill>
                  <a:schemeClr val="accent1"/>
                </a:solidFill>
                <a:latin typeface="KaiTi" panose="02010609060101010101" pitchFamily="49" charset="-122"/>
                <a:ea typeface="KaiTi" panose="02010609060101010101" pitchFamily="49" charset="-122"/>
              </a:rPr>
              <a:t>月</a:t>
            </a:r>
            <a:r>
              <a:rPr kumimoji="1" lang="en-US" altLang="zh-CN" sz="2800" b="1" dirty="0">
                <a:solidFill>
                  <a:schemeClr val="accent1"/>
                </a:solidFill>
                <a:latin typeface="KaiTi" panose="02010609060101010101" pitchFamily="49" charset="-122"/>
                <a:ea typeface="KaiTi" panose="02010609060101010101" pitchFamily="49" charset="-122"/>
              </a:rPr>
              <a:t>——</a:t>
            </a:r>
            <a:r>
              <a:rPr kumimoji="1" lang="zh-CN" altLang="en-US" sz="2800" b="1" dirty="0">
                <a:solidFill>
                  <a:schemeClr val="accent1"/>
                </a:solidFill>
                <a:latin typeface="KaiTi" panose="02010609060101010101" pitchFamily="49" charset="-122"/>
                <a:ea typeface="KaiTi" panose="02010609060101010101" pitchFamily="49" charset="-122"/>
              </a:rPr>
              <a:t>参加某某某某时间活动</a:t>
            </a:r>
          </a:p>
        </p:txBody>
      </p:sp>
      <p:sp>
        <p:nvSpPr>
          <p:cNvPr id="4" name="文本框 3">
            <a:extLst>
              <a:ext uri="{FF2B5EF4-FFF2-40B4-BE49-F238E27FC236}">
                <a16:creationId xmlns:a16="http://schemas.microsoft.com/office/drawing/2014/main" id="{8D48B446-1D97-501B-846E-D5B750AA317D}"/>
              </a:ext>
            </a:extLst>
          </p:cNvPr>
          <p:cNvSpPr txBox="1"/>
          <p:nvPr/>
        </p:nvSpPr>
        <p:spPr>
          <a:xfrm>
            <a:off x="2803941" y="2286390"/>
            <a:ext cx="8246680" cy="761427"/>
          </a:xfrm>
          <a:prstGeom prst="rect">
            <a:avLst/>
          </a:prstGeom>
          <a:noFill/>
        </p:spPr>
        <p:txBody>
          <a:bodyPr wrap="square" rtlCol="0">
            <a:spAutoFit/>
          </a:bodyPr>
          <a:lstStyle/>
          <a:p>
            <a:pPr>
              <a:lnSpc>
                <a:spcPct val="130000"/>
              </a:lnSpc>
              <a:buSzPct val="80000"/>
            </a:pPr>
            <a:r>
              <a:rPr kumimoji="1" lang="zh-CN" altLang="en-US" b="1" dirty="0">
                <a:solidFill>
                  <a:schemeClr val="tx1">
                    <a:lumMod val="75000"/>
                    <a:lumOff val="25000"/>
                  </a:schemeClr>
                </a:solidFill>
                <a:latin typeface="KaiTi" panose="02010609060101010101" pitchFamily="49" charset="-122"/>
                <a:ea typeface="KaiTi" panose="02010609060101010101" pitchFamily="49" charset="-122"/>
              </a:rPr>
              <a:t>主要负责内容：输入文字输入文字输入文字输入文字输入文字输入文字输入文字输入文字输入文字</a:t>
            </a:r>
          </a:p>
        </p:txBody>
      </p:sp>
      <p:sp>
        <p:nvSpPr>
          <p:cNvPr id="8" name="文本框 7">
            <a:extLst>
              <a:ext uri="{FF2B5EF4-FFF2-40B4-BE49-F238E27FC236}">
                <a16:creationId xmlns:a16="http://schemas.microsoft.com/office/drawing/2014/main" id="{42D13D59-2CDC-70D6-87E9-BA1F793A995F}"/>
              </a:ext>
            </a:extLst>
          </p:cNvPr>
          <p:cNvSpPr txBox="1"/>
          <p:nvPr/>
        </p:nvSpPr>
        <p:spPr>
          <a:xfrm>
            <a:off x="2803941" y="3035236"/>
            <a:ext cx="8246680" cy="401328"/>
          </a:xfrm>
          <a:prstGeom prst="rect">
            <a:avLst/>
          </a:prstGeom>
          <a:noFill/>
        </p:spPr>
        <p:txBody>
          <a:bodyPr wrap="square" rtlCol="0">
            <a:spAutoFit/>
          </a:bodyPr>
          <a:lstStyle/>
          <a:p>
            <a:pPr>
              <a:lnSpc>
                <a:spcPct val="130000"/>
              </a:lnSpc>
              <a:buSzPct val="80000"/>
            </a:pPr>
            <a:r>
              <a:rPr kumimoji="1" lang="zh-CN" altLang="en-US" b="1" dirty="0">
                <a:solidFill>
                  <a:schemeClr val="tx1">
                    <a:lumMod val="75000"/>
                    <a:lumOff val="25000"/>
                  </a:schemeClr>
                </a:solidFill>
                <a:latin typeface="KaiTi" panose="02010609060101010101" pitchFamily="49" charset="-122"/>
                <a:ea typeface="KaiTi" panose="02010609060101010101" pitchFamily="49" charset="-122"/>
              </a:rPr>
              <a:t>活动收获感悟：输入文字输入文字输入文字输入文字输入文字输入文字输入文字</a:t>
            </a:r>
          </a:p>
        </p:txBody>
      </p:sp>
      <p:sp>
        <p:nvSpPr>
          <p:cNvPr id="11" name="文本框 10">
            <a:extLst>
              <a:ext uri="{FF2B5EF4-FFF2-40B4-BE49-F238E27FC236}">
                <a16:creationId xmlns:a16="http://schemas.microsoft.com/office/drawing/2014/main" id="{AF29C3FC-E78B-D1D9-65B2-79A246EB84BD}"/>
              </a:ext>
            </a:extLst>
          </p:cNvPr>
          <p:cNvSpPr txBox="1"/>
          <p:nvPr/>
        </p:nvSpPr>
        <p:spPr>
          <a:xfrm>
            <a:off x="2803941" y="3956240"/>
            <a:ext cx="6545207" cy="523220"/>
          </a:xfrm>
          <a:prstGeom prst="rect">
            <a:avLst/>
          </a:prstGeom>
          <a:noFill/>
        </p:spPr>
        <p:txBody>
          <a:bodyPr wrap="square" rtlCol="0">
            <a:spAutoFit/>
          </a:bodyPr>
          <a:lstStyle/>
          <a:p>
            <a:pPr marL="457200" indent="-457200">
              <a:buSzPct val="80000"/>
              <a:buFont typeface="Wingdings" pitchFamily="2" charset="2"/>
              <a:buChar char="p"/>
            </a:pPr>
            <a:r>
              <a:rPr kumimoji="1" lang="en-US" altLang="zh-CN" sz="2800" b="1" dirty="0">
                <a:solidFill>
                  <a:schemeClr val="accent1"/>
                </a:solidFill>
                <a:latin typeface="KaiTi" panose="02010609060101010101" pitchFamily="49" charset="-122"/>
                <a:ea typeface="KaiTi" panose="02010609060101010101" pitchFamily="49" charset="-122"/>
              </a:rPr>
              <a:t>2018</a:t>
            </a:r>
            <a:r>
              <a:rPr kumimoji="1" lang="zh-CN" altLang="en-US" sz="2800" b="1" dirty="0">
                <a:solidFill>
                  <a:schemeClr val="accent1"/>
                </a:solidFill>
                <a:latin typeface="KaiTi" panose="02010609060101010101" pitchFamily="49" charset="-122"/>
                <a:ea typeface="KaiTi" panose="02010609060101010101" pitchFamily="49" charset="-122"/>
              </a:rPr>
              <a:t>年</a:t>
            </a:r>
            <a:r>
              <a:rPr kumimoji="1" lang="en-US" altLang="zh-CN" sz="2800" b="1" dirty="0">
                <a:solidFill>
                  <a:schemeClr val="accent1"/>
                </a:solidFill>
                <a:latin typeface="KaiTi" panose="02010609060101010101" pitchFamily="49" charset="-122"/>
                <a:ea typeface="KaiTi" panose="02010609060101010101" pitchFamily="49" charset="-122"/>
              </a:rPr>
              <a:t>9</a:t>
            </a:r>
            <a:r>
              <a:rPr kumimoji="1" lang="zh-CN" altLang="en-US" sz="2800" b="1" dirty="0">
                <a:solidFill>
                  <a:schemeClr val="accent1"/>
                </a:solidFill>
                <a:latin typeface="KaiTi" panose="02010609060101010101" pitchFamily="49" charset="-122"/>
                <a:ea typeface="KaiTi" panose="02010609060101010101" pitchFamily="49" charset="-122"/>
              </a:rPr>
              <a:t>月</a:t>
            </a:r>
            <a:r>
              <a:rPr kumimoji="1" lang="en-US" altLang="zh-CN" sz="2800" b="1" dirty="0">
                <a:solidFill>
                  <a:schemeClr val="accent1"/>
                </a:solidFill>
                <a:latin typeface="KaiTi" panose="02010609060101010101" pitchFamily="49" charset="-122"/>
                <a:ea typeface="KaiTi" panose="02010609060101010101" pitchFamily="49" charset="-122"/>
              </a:rPr>
              <a:t>——</a:t>
            </a:r>
            <a:r>
              <a:rPr kumimoji="1" lang="zh-CN" altLang="en-US" sz="2800" b="1" dirty="0">
                <a:solidFill>
                  <a:schemeClr val="accent1"/>
                </a:solidFill>
                <a:latin typeface="KaiTi" panose="02010609060101010101" pitchFamily="49" charset="-122"/>
                <a:ea typeface="KaiTi" panose="02010609060101010101" pitchFamily="49" charset="-122"/>
              </a:rPr>
              <a:t>参加某某某某时间活动</a:t>
            </a:r>
          </a:p>
        </p:txBody>
      </p:sp>
      <p:sp>
        <p:nvSpPr>
          <p:cNvPr id="12" name="文本框 11">
            <a:extLst>
              <a:ext uri="{FF2B5EF4-FFF2-40B4-BE49-F238E27FC236}">
                <a16:creationId xmlns:a16="http://schemas.microsoft.com/office/drawing/2014/main" id="{0C6C2DE2-399F-C8A7-217D-97815555F764}"/>
              </a:ext>
            </a:extLst>
          </p:cNvPr>
          <p:cNvSpPr txBox="1"/>
          <p:nvPr/>
        </p:nvSpPr>
        <p:spPr>
          <a:xfrm>
            <a:off x="2803941" y="4582118"/>
            <a:ext cx="8246680" cy="761427"/>
          </a:xfrm>
          <a:prstGeom prst="rect">
            <a:avLst/>
          </a:prstGeom>
          <a:noFill/>
        </p:spPr>
        <p:txBody>
          <a:bodyPr wrap="square" rtlCol="0">
            <a:spAutoFit/>
          </a:bodyPr>
          <a:lstStyle/>
          <a:p>
            <a:pPr>
              <a:lnSpc>
                <a:spcPct val="130000"/>
              </a:lnSpc>
              <a:buSzPct val="80000"/>
            </a:pPr>
            <a:r>
              <a:rPr kumimoji="1" lang="zh-CN" altLang="en-US" b="1" dirty="0">
                <a:solidFill>
                  <a:schemeClr val="tx1">
                    <a:lumMod val="75000"/>
                    <a:lumOff val="25000"/>
                  </a:schemeClr>
                </a:solidFill>
                <a:latin typeface="KaiTi" panose="02010609060101010101" pitchFamily="49" charset="-122"/>
                <a:ea typeface="KaiTi" panose="02010609060101010101" pitchFamily="49" charset="-122"/>
              </a:rPr>
              <a:t>主要负责内容：输入文字输入文字输入文字输入文字输入文字输入文字输入文字输入文字输入文字</a:t>
            </a:r>
          </a:p>
        </p:txBody>
      </p:sp>
      <p:sp>
        <p:nvSpPr>
          <p:cNvPr id="14" name="文本框 13">
            <a:extLst>
              <a:ext uri="{FF2B5EF4-FFF2-40B4-BE49-F238E27FC236}">
                <a16:creationId xmlns:a16="http://schemas.microsoft.com/office/drawing/2014/main" id="{BBB34192-8361-E9F1-EFE3-FDA6E0727830}"/>
              </a:ext>
            </a:extLst>
          </p:cNvPr>
          <p:cNvSpPr txBox="1"/>
          <p:nvPr/>
        </p:nvSpPr>
        <p:spPr>
          <a:xfrm>
            <a:off x="2803941" y="5330964"/>
            <a:ext cx="8246680" cy="401328"/>
          </a:xfrm>
          <a:prstGeom prst="rect">
            <a:avLst/>
          </a:prstGeom>
          <a:noFill/>
        </p:spPr>
        <p:txBody>
          <a:bodyPr wrap="square" rtlCol="0">
            <a:spAutoFit/>
          </a:bodyPr>
          <a:lstStyle/>
          <a:p>
            <a:pPr>
              <a:lnSpc>
                <a:spcPct val="130000"/>
              </a:lnSpc>
              <a:buSzPct val="80000"/>
            </a:pPr>
            <a:r>
              <a:rPr kumimoji="1" lang="zh-CN" altLang="en-US" b="1" dirty="0">
                <a:solidFill>
                  <a:schemeClr val="tx1">
                    <a:lumMod val="75000"/>
                    <a:lumOff val="25000"/>
                  </a:schemeClr>
                </a:solidFill>
                <a:latin typeface="KaiTi" panose="02010609060101010101" pitchFamily="49" charset="-122"/>
                <a:ea typeface="KaiTi" panose="02010609060101010101" pitchFamily="49" charset="-122"/>
              </a:rPr>
              <a:t>活动收获感悟：输入文字输入文字输入文字输入文字输入文字输入文字输入文字</a:t>
            </a:r>
          </a:p>
        </p:txBody>
      </p:sp>
      <p:pic>
        <p:nvPicPr>
          <p:cNvPr id="2" name="图片 1">
            <a:extLst>
              <a:ext uri="{FF2B5EF4-FFF2-40B4-BE49-F238E27FC236}">
                <a16:creationId xmlns:a16="http://schemas.microsoft.com/office/drawing/2014/main" id="{C1D33BC6-F4AF-F629-F277-3C00E9350CF7}"/>
              </a:ext>
            </a:extLst>
          </p:cNvPr>
          <p:cNvPicPr>
            <a:picLocks noChangeAspect="1"/>
          </p:cNvPicPr>
          <p:nvPr/>
        </p:nvPicPr>
        <p:blipFill rotWithShape="1">
          <a:blip r:embed="rId2"/>
          <a:srcRect r="72706"/>
          <a:stretch/>
        </p:blipFill>
        <p:spPr>
          <a:xfrm>
            <a:off x="257767" y="311172"/>
            <a:ext cx="1332932" cy="1295828"/>
          </a:xfrm>
          <a:prstGeom prst="rect">
            <a:avLst/>
          </a:prstGeom>
        </p:spPr>
      </p:pic>
    </p:spTree>
    <p:extLst>
      <p:ext uri="{BB962C8B-B14F-4D97-AF65-F5344CB8AC3E}">
        <p14:creationId xmlns:p14="http://schemas.microsoft.com/office/powerpoint/2010/main" val="1436718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944">
      <a:dk1>
        <a:srgbClr val="000000"/>
      </a:dk1>
      <a:lt1>
        <a:srgbClr val="FFFFFF"/>
      </a:lt1>
      <a:dk2>
        <a:srgbClr val="44546A"/>
      </a:dk2>
      <a:lt2>
        <a:srgbClr val="E7E6E6"/>
      </a:lt2>
      <a:accent1>
        <a:srgbClr val="004098"/>
      </a:accent1>
      <a:accent2>
        <a:srgbClr val="223E98"/>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847</Words>
  <Application>Microsoft Macintosh PowerPoint</Application>
  <PresentationFormat>宽屏</PresentationFormat>
  <Paragraphs>170</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KaiTi</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Microsoft Office User</dc:creator>
  <cp:keywords/>
  <dc:description/>
  <cp:lastModifiedBy>Microsoft Office User</cp:lastModifiedBy>
  <cp:revision>4</cp:revision>
  <dcterms:created xsi:type="dcterms:W3CDTF">2023-03-15T11:47:46Z</dcterms:created>
  <dcterms:modified xsi:type="dcterms:W3CDTF">2023-03-15T14:52:57Z</dcterms:modified>
  <cp:category/>
</cp:coreProperties>
</file>