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Linear_Changing%20b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x%20+-%20y%20square%20type\Linear%20intrinsic%20x+-y%20square%20interactions\x+-SWS_changing%20b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x%20+-%20y%20square%20type\Linear%20intrinsic%20x+-y%20square%20interactions\x+-DWS_changing%20b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x%20+-%20y%20square%20type\Linear%20intrinsic%20x+-y%20square%20interactions\ax+-by%20square_changing%20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Parabola_Changing%20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Parabola_Changing%20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Saturating_Changing%20b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Saturating_Changing%20b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xy%20type_Changing%20b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xy%20type_Changing%20b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x%20+-%20y%20square%20type\x-y%20square_changing%20b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x%20+-%20y%20square%20type\x+y%20square_changing%20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Linear,</a:t>
            </a:r>
            <a:r>
              <a:rPr lang="en-US" baseline="0"/>
              <a:t> ax +- by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ax + by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Sheet1!$C:$C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17.584265694080031</c:v>
                  </c:pt>
                  <c:pt idx="3">
                    <c:v>17.185680085466487</c:v>
                  </c:pt>
                  <c:pt idx="4">
                    <c:v>14.93109507035569</c:v>
                  </c:pt>
                  <c:pt idx="5">
                    <c:v>17.256013444593727</c:v>
                  </c:pt>
                  <c:pt idx="6">
                    <c:v>14.847073785766668</c:v>
                  </c:pt>
                  <c:pt idx="7">
                    <c:v>19.459537507350969</c:v>
                  </c:pt>
                  <c:pt idx="8">
                    <c:v>14.565177650821839</c:v>
                  </c:pt>
                  <c:pt idx="9">
                    <c:v>22.922163946713209</c:v>
                  </c:pt>
                  <c:pt idx="10">
                    <c:v>24.3000329217884</c:v>
                  </c:pt>
                  <c:pt idx="11">
                    <c:v>17.354204101600295</c:v>
                  </c:pt>
                  <c:pt idx="12">
                    <c:v>27.795567992037853</c:v>
                  </c:pt>
                  <c:pt idx="13">
                    <c:v>18.70952698493468</c:v>
                  </c:pt>
                  <c:pt idx="14">
                    <c:v>24.638538917719927</c:v>
                  </c:pt>
                  <c:pt idx="15">
                    <c:v>25.235760341230041</c:v>
                  </c:pt>
                  <c:pt idx="16">
                    <c:v>24.065086744078027</c:v>
                  </c:pt>
                  <c:pt idx="17">
                    <c:v>28.618322802009189</c:v>
                  </c:pt>
                  <c:pt idx="18">
                    <c:v>29.929310048846769</c:v>
                  </c:pt>
                  <c:pt idx="19">
                    <c:v>24.826953095375988</c:v>
                  </c:pt>
                  <c:pt idx="20">
                    <c:v>18.824335313630598</c:v>
                  </c:pt>
                  <c:pt idx="21">
                    <c:v>16.797868912454359</c:v>
                  </c:pt>
                  <c:pt idx="22">
                    <c:v>25.525869231036953</c:v>
                  </c:pt>
                </c:numCache>
              </c:numRef>
            </c:plus>
            <c:minus>
              <c:numRef>
                <c:f>Sheet1!$C:$C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17.584265694080031</c:v>
                  </c:pt>
                  <c:pt idx="3">
                    <c:v>17.185680085466487</c:v>
                  </c:pt>
                  <c:pt idx="4">
                    <c:v>14.93109507035569</c:v>
                  </c:pt>
                  <c:pt idx="5">
                    <c:v>17.256013444593727</c:v>
                  </c:pt>
                  <c:pt idx="6">
                    <c:v>14.847073785766668</c:v>
                  </c:pt>
                  <c:pt idx="7">
                    <c:v>19.459537507350969</c:v>
                  </c:pt>
                  <c:pt idx="8">
                    <c:v>14.565177650821839</c:v>
                  </c:pt>
                  <c:pt idx="9">
                    <c:v>22.922163946713209</c:v>
                  </c:pt>
                  <c:pt idx="10">
                    <c:v>24.3000329217884</c:v>
                  </c:pt>
                  <c:pt idx="11">
                    <c:v>17.354204101600295</c:v>
                  </c:pt>
                  <c:pt idx="12">
                    <c:v>27.795567992037853</c:v>
                  </c:pt>
                  <c:pt idx="13">
                    <c:v>18.70952698493468</c:v>
                  </c:pt>
                  <c:pt idx="14">
                    <c:v>24.638538917719927</c:v>
                  </c:pt>
                  <c:pt idx="15">
                    <c:v>25.235760341230041</c:v>
                  </c:pt>
                  <c:pt idx="16">
                    <c:v>24.065086744078027</c:v>
                  </c:pt>
                  <c:pt idx="17">
                    <c:v>28.618322802009189</c:v>
                  </c:pt>
                  <c:pt idx="18">
                    <c:v>29.929310048846769</c:v>
                  </c:pt>
                  <c:pt idx="19">
                    <c:v>24.826953095375988</c:v>
                  </c:pt>
                  <c:pt idx="20">
                    <c:v>18.824335313630598</c:v>
                  </c:pt>
                  <c:pt idx="21">
                    <c:v>16.797868912454359</c:v>
                  </c:pt>
                  <c:pt idx="22">
                    <c:v>25.525869231036953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5.0000000000000037E-2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Sheet1!$B$3:$B$48</c:f>
              <c:numCache>
                <c:formatCode>General</c:formatCode>
                <c:ptCount val="46"/>
                <c:pt idx="0">
                  <c:v>41.44</c:v>
                </c:pt>
                <c:pt idx="1">
                  <c:v>44.82</c:v>
                </c:pt>
                <c:pt idx="2">
                  <c:v>40.68</c:v>
                </c:pt>
                <c:pt idx="3">
                  <c:v>42.7</c:v>
                </c:pt>
                <c:pt idx="4">
                  <c:v>44.620000000000012</c:v>
                </c:pt>
                <c:pt idx="5">
                  <c:v>46.92</c:v>
                </c:pt>
                <c:pt idx="6">
                  <c:v>44.339999999999996</c:v>
                </c:pt>
                <c:pt idx="7">
                  <c:v>52.120000000000012</c:v>
                </c:pt>
                <c:pt idx="8">
                  <c:v>50.78</c:v>
                </c:pt>
                <c:pt idx="9">
                  <c:v>51.46</c:v>
                </c:pt>
                <c:pt idx="10">
                  <c:v>54.92</c:v>
                </c:pt>
                <c:pt idx="11">
                  <c:v>54.56</c:v>
                </c:pt>
                <c:pt idx="12">
                  <c:v>52.68</c:v>
                </c:pt>
                <c:pt idx="13">
                  <c:v>58.58</c:v>
                </c:pt>
                <c:pt idx="14">
                  <c:v>55.46</c:v>
                </c:pt>
                <c:pt idx="15">
                  <c:v>68.540000000000006</c:v>
                </c:pt>
                <c:pt idx="16">
                  <c:v>61.58</c:v>
                </c:pt>
                <c:pt idx="17">
                  <c:v>65.319999999999993</c:v>
                </c:pt>
                <c:pt idx="18">
                  <c:v>51.379999999999995</c:v>
                </c:pt>
                <c:pt idx="19">
                  <c:v>51.46</c:v>
                </c:pt>
                <c:pt idx="20">
                  <c:v>62.7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ax + by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Sheet1!$G:$G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14.394943556679889</c:v>
                  </c:pt>
                  <c:pt idx="3">
                    <c:v>16.895265609039711</c:v>
                  </c:pt>
                  <c:pt idx="4">
                    <c:v>22.202558411138121</c:v>
                  </c:pt>
                  <c:pt idx="5">
                    <c:v>19.143667360252604</c:v>
                  </c:pt>
                  <c:pt idx="6">
                    <c:v>19.997039780927558</c:v>
                  </c:pt>
                  <c:pt idx="7">
                    <c:v>20.861601089082299</c:v>
                  </c:pt>
                  <c:pt idx="8">
                    <c:v>27.580203044937836</c:v>
                  </c:pt>
                  <c:pt idx="9">
                    <c:v>21.8906372680194</c:v>
                  </c:pt>
                  <c:pt idx="10">
                    <c:v>22.561914812355788</c:v>
                  </c:pt>
                  <c:pt idx="11">
                    <c:v>20.4999902439001</c:v>
                  </c:pt>
                  <c:pt idx="12">
                    <c:v>21.481377981870693</c:v>
                  </c:pt>
                  <c:pt idx="13">
                    <c:v>27.777285684530092</c:v>
                  </c:pt>
                  <c:pt idx="14">
                    <c:v>30.460262638394923</c:v>
                  </c:pt>
                  <c:pt idx="15">
                    <c:v>22.355312567709703</c:v>
                  </c:pt>
                  <c:pt idx="16">
                    <c:v>26.730664039638071</c:v>
                  </c:pt>
                  <c:pt idx="17">
                    <c:v>24.333318721456834</c:v>
                  </c:pt>
                  <c:pt idx="18">
                    <c:v>26.314171087077803</c:v>
                  </c:pt>
                  <c:pt idx="19">
                    <c:v>27.567401038182759</c:v>
                  </c:pt>
                  <c:pt idx="20">
                    <c:v>36.30083194638933</c:v>
                  </c:pt>
                  <c:pt idx="21">
                    <c:v>31.41161568592101</c:v>
                  </c:pt>
                  <c:pt idx="22">
                    <c:v>22.488183563818581</c:v>
                  </c:pt>
                </c:numCache>
              </c:numRef>
            </c:plus>
            <c:minus>
              <c:numRef>
                <c:f>Sheet1!$G:$G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14.394943556679889</c:v>
                  </c:pt>
                  <c:pt idx="3">
                    <c:v>16.895265609039711</c:v>
                  </c:pt>
                  <c:pt idx="4">
                    <c:v>22.202558411138121</c:v>
                  </c:pt>
                  <c:pt idx="5">
                    <c:v>19.143667360252604</c:v>
                  </c:pt>
                  <c:pt idx="6">
                    <c:v>19.997039780927558</c:v>
                  </c:pt>
                  <c:pt idx="7">
                    <c:v>20.861601089082299</c:v>
                  </c:pt>
                  <c:pt idx="8">
                    <c:v>27.580203044937836</c:v>
                  </c:pt>
                  <c:pt idx="9">
                    <c:v>21.8906372680194</c:v>
                  </c:pt>
                  <c:pt idx="10">
                    <c:v>22.561914812355788</c:v>
                  </c:pt>
                  <c:pt idx="11">
                    <c:v>20.4999902439001</c:v>
                  </c:pt>
                  <c:pt idx="12">
                    <c:v>21.481377981870693</c:v>
                  </c:pt>
                  <c:pt idx="13">
                    <c:v>27.777285684530092</c:v>
                  </c:pt>
                  <c:pt idx="14">
                    <c:v>30.460262638394923</c:v>
                  </c:pt>
                  <c:pt idx="15">
                    <c:v>22.355312567709703</c:v>
                  </c:pt>
                  <c:pt idx="16">
                    <c:v>26.730664039638071</c:v>
                  </c:pt>
                  <c:pt idx="17">
                    <c:v>24.333318721456834</c:v>
                  </c:pt>
                  <c:pt idx="18">
                    <c:v>26.314171087077803</c:v>
                  </c:pt>
                  <c:pt idx="19">
                    <c:v>27.567401038182759</c:v>
                  </c:pt>
                  <c:pt idx="20">
                    <c:v>36.30083194638933</c:v>
                  </c:pt>
                  <c:pt idx="21">
                    <c:v>31.41161568592101</c:v>
                  </c:pt>
                  <c:pt idx="22">
                    <c:v>22.488183563818581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5.0000000000000037E-2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Sheet1!$F$3:$F$48</c:f>
              <c:numCache>
                <c:formatCode>General</c:formatCode>
                <c:ptCount val="46"/>
                <c:pt idx="0">
                  <c:v>37.160000000000011</c:v>
                </c:pt>
                <c:pt idx="1">
                  <c:v>38.9</c:v>
                </c:pt>
                <c:pt idx="2">
                  <c:v>44.08</c:v>
                </c:pt>
                <c:pt idx="3">
                  <c:v>45.8</c:v>
                </c:pt>
                <c:pt idx="4">
                  <c:v>42.720000000000013</c:v>
                </c:pt>
                <c:pt idx="5">
                  <c:v>45.56</c:v>
                </c:pt>
                <c:pt idx="6">
                  <c:v>52.82</c:v>
                </c:pt>
                <c:pt idx="7">
                  <c:v>52.8</c:v>
                </c:pt>
                <c:pt idx="8">
                  <c:v>52</c:v>
                </c:pt>
                <c:pt idx="9">
                  <c:v>49.48</c:v>
                </c:pt>
                <c:pt idx="10">
                  <c:v>49.52</c:v>
                </c:pt>
                <c:pt idx="11">
                  <c:v>52.68</c:v>
                </c:pt>
                <c:pt idx="12">
                  <c:v>56.82</c:v>
                </c:pt>
                <c:pt idx="13">
                  <c:v>55.4</c:v>
                </c:pt>
                <c:pt idx="14">
                  <c:v>60.46</c:v>
                </c:pt>
                <c:pt idx="15">
                  <c:v>65.36</c:v>
                </c:pt>
                <c:pt idx="16">
                  <c:v>63.620000000000012</c:v>
                </c:pt>
                <c:pt idx="17">
                  <c:v>61.28</c:v>
                </c:pt>
                <c:pt idx="18">
                  <c:v>65.64</c:v>
                </c:pt>
                <c:pt idx="19">
                  <c:v>72.52</c:v>
                </c:pt>
                <c:pt idx="20">
                  <c:v>61.96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ax - by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Sheet1!$L:$L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20.006808840992111</c:v>
                  </c:pt>
                  <c:pt idx="3">
                    <c:v>19.359018570165144</c:v>
                  </c:pt>
                  <c:pt idx="4">
                    <c:v>18.804520733057785</c:v>
                  </c:pt>
                  <c:pt idx="5">
                    <c:v>12.360598691002004</c:v>
                  </c:pt>
                  <c:pt idx="6">
                    <c:v>16.720346886353735</c:v>
                  </c:pt>
                  <c:pt idx="7">
                    <c:v>13.010165256444672</c:v>
                  </c:pt>
                  <c:pt idx="8">
                    <c:v>12.16291083581558</c:v>
                  </c:pt>
                  <c:pt idx="9">
                    <c:v>10.96474349905186</c:v>
                  </c:pt>
                  <c:pt idx="10">
                    <c:v>9.5974163189892057</c:v>
                  </c:pt>
                  <c:pt idx="11">
                    <c:v>9.8808096834217007</c:v>
                  </c:pt>
                  <c:pt idx="12">
                    <c:v>7.4767907553976753</c:v>
                  </c:pt>
                  <c:pt idx="13">
                    <c:v>7.0785309210315672</c:v>
                  </c:pt>
                  <c:pt idx="14">
                    <c:v>6.4982766946322066</c:v>
                  </c:pt>
                  <c:pt idx="15">
                    <c:v>6.3220566273958614</c:v>
                  </c:pt>
                  <c:pt idx="16">
                    <c:v>5.0596442562694026</c:v>
                  </c:pt>
                  <c:pt idx="17">
                    <c:v>4.2286640916488034</c:v>
                  </c:pt>
                  <c:pt idx="18">
                    <c:v>4.3081318457075977</c:v>
                  </c:pt>
                  <c:pt idx="19">
                    <c:v>2.5640592816859771</c:v>
                  </c:pt>
                  <c:pt idx="20">
                    <c:v>2.156756824493661</c:v>
                  </c:pt>
                  <c:pt idx="21">
                    <c:v>1.0111379727811629</c:v>
                  </c:pt>
                  <c:pt idx="22">
                    <c:v>1.1435033887138251</c:v>
                  </c:pt>
                </c:numCache>
              </c:numRef>
            </c:plus>
            <c:minus>
              <c:numRef>
                <c:f>Sheet1!$L:$L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20.006808840992111</c:v>
                  </c:pt>
                  <c:pt idx="3">
                    <c:v>19.359018570165144</c:v>
                  </c:pt>
                  <c:pt idx="4">
                    <c:v>18.804520733057785</c:v>
                  </c:pt>
                  <c:pt idx="5">
                    <c:v>12.360598691002004</c:v>
                  </c:pt>
                  <c:pt idx="6">
                    <c:v>16.720346886353735</c:v>
                  </c:pt>
                  <c:pt idx="7">
                    <c:v>13.010165256444672</c:v>
                  </c:pt>
                  <c:pt idx="8">
                    <c:v>12.16291083581558</c:v>
                  </c:pt>
                  <c:pt idx="9">
                    <c:v>10.96474349905186</c:v>
                  </c:pt>
                  <c:pt idx="10">
                    <c:v>9.5974163189892057</c:v>
                  </c:pt>
                  <c:pt idx="11">
                    <c:v>9.8808096834217007</c:v>
                  </c:pt>
                  <c:pt idx="12">
                    <c:v>7.4767907553976753</c:v>
                  </c:pt>
                  <c:pt idx="13">
                    <c:v>7.0785309210315672</c:v>
                  </c:pt>
                  <c:pt idx="14">
                    <c:v>6.4982766946322066</c:v>
                  </c:pt>
                  <c:pt idx="15">
                    <c:v>6.3220566273958614</c:v>
                  </c:pt>
                  <c:pt idx="16">
                    <c:v>5.0596442562694026</c:v>
                  </c:pt>
                  <c:pt idx="17">
                    <c:v>4.2286640916488034</c:v>
                  </c:pt>
                  <c:pt idx="18">
                    <c:v>4.3081318457075977</c:v>
                  </c:pt>
                  <c:pt idx="19">
                    <c:v>2.5640592816859771</c:v>
                  </c:pt>
                  <c:pt idx="20">
                    <c:v>2.156756824493661</c:v>
                  </c:pt>
                  <c:pt idx="21">
                    <c:v>1.0111379727811629</c:v>
                  </c:pt>
                  <c:pt idx="22">
                    <c:v>1.1435033887138251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5.0000000000000037E-2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Sheet1!$K$3:$K$48</c:f>
              <c:numCache>
                <c:formatCode>General</c:formatCode>
                <c:ptCount val="46"/>
                <c:pt idx="0">
                  <c:v>42.74</c:v>
                </c:pt>
                <c:pt idx="1">
                  <c:v>42.78</c:v>
                </c:pt>
                <c:pt idx="2">
                  <c:v>40.5</c:v>
                </c:pt>
                <c:pt idx="3">
                  <c:v>35.660000000000011</c:v>
                </c:pt>
                <c:pt idx="4">
                  <c:v>36.1</c:v>
                </c:pt>
                <c:pt idx="5">
                  <c:v>30.34</c:v>
                </c:pt>
                <c:pt idx="6">
                  <c:v>32.94</c:v>
                </c:pt>
                <c:pt idx="7">
                  <c:v>30.12</c:v>
                </c:pt>
                <c:pt idx="8">
                  <c:v>28.64</c:v>
                </c:pt>
                <c:pt idx="9">
                  <c:v>26.36</c:v>
                </c:pt>
                <c:pt idx="10">
                  <c:v>23.759999999999987</c:v>
                </c:pt>
                <c:pt idx="11">
                  <c:v>23.88</c:v>
                </c:pt>
                <c:pt idx="12">
                  <c:v>20.18</c:v>
                </c:pt>
                <c:pt idx="13">
                  <c:v>18.459999999999987</c:v>
                </c:pt>
                <c:pt idx="14">
                  <c:v>16.8</c:v>
                </c:pt>
                <c:pt idx="15">
                  <c:v>14.719999999999999</c:v>
                </c:pt>
                <c:pt idx="16">
                  <c:v>13.2</c:v>
                </c:pt>
                <c:pt idx="17">
                  <c:v>10.16</c:v>
                </c:pt>
                <c:pt idx="18">
                  <c:v>8.2200000000000024</c:v>
                </c:pt>
                <c:pt idx="19">
                  <c:v>7.24</c:v>
                </c:pt>
                <c:pt idx="20">
                  <c:v>6.18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ax - by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Sheet1!$P:$P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16.325440269714019</c:v>
                  </c:pt>
                  <c:pt idx="3">
                    <c:v>13.044554419373632</c:v>
                  </c:pt>
                  <c:pt idx="4">
                    <c:v>17.38115070989263</c:v>
                  </c:pt>
                  <c:pt idx="5">
                    <c:v>14.0511778865688</c:v>
                  </c:pt>
                  <c:pt idx="6">
                    <c:v>11.76912910966653</c:v>
                  </c:pt>
                  <c:pt idx="7">
                    <c:v>13.751741707871041</c:v>
                  </c:pt>
                  <c:pt idx="8">
                    <c:v>13.689777207829223</c:v>
                  </c:pt>
                  <c:pt idx="9">
                    <c:v>8.3744611766966841</c:v>
                  </c:pt>
                  <c:pt idx="10">
                    <c:v>10.706801576568052</c:v>
                  </c:pt>
                  <c:pt idx="11">
                    <c:v>9.5440243084350929</c:v>
                  </c:pt>
                  <c:pt idx="12">
                    <c:v>7.7388629655783472</c:v>
                  </c:pt>
                  <c:pt idx="13">
                    <c:v>5.9711305462198698</c:v>
                  </c:pt>
                  <c:pt idx="14">
                    <c:v>6.7959988228368609</c:v>
                  </c:pt>
                  <c:pt idx="15">
                    <c:v>6.9697632671418663</c:v>
                  </c:pt>
                  <c:pt idx="16">
                    <c:v>4.2209477608707715</c:v>
                  </c:pt>
                  <c:pt idx="17">
                    <c:v>3.3754407119663647</c:v>
                  </c:pt>
                  <c:pt idx="18">
                    <c:v>3.2771328932467791</c:v>
                  </c:pt>
                  <c:pt idx="19">
                    <c:v>3.2452426719738527</c:v>
                  </c:pt>
                  <c:pt idx="20">
                    <c:v>1.506784656146988</c:v>
                  </c:pt>
                  <c:pt idx="21">
                    <c:v>1.0873821775254551</c:v>
                  </c:pt>
                  <c:pt idx="22">
                    <c:v>1.039230484541326</c:v>
                  </c:pt>
                </c:numCache>
              </c:numRef>
            </c:plus>
            <c:minus>
              <c:numRef>
                <c:f>Sheet1!$P:$P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16.325440269714019</c:v>
                  </c:pt>
                  <c:pt idx="3">
                    <c:v>13.044554419373632</c:v>
                  </c:pt>
                  <c:pt idx="4">
                    <c:v>17.38115070989263</c:v>
                  </c:pt>
                  <c:pt idx="5">
                    <c:v>14.0511778865688</c:v>
                  </c:pt>
                  <c:pt idx="6">
                    <c:v>11.76912910966653</c:v>
                  </c:pt>
                  <c:pt idx="7">
                    <c:v>13.751741707871041</c:v>
                  </c:pt>
                  <c:pt idx="8">
                    <c:v>13.689777207829223</c:v>
                  </c:pt>
                  <c:pt idx="9">
                    <c:v>8.3744611766966841</c:v>
                  </c:pt>
                  <c:pt idx="10">
                    <c:v>10.706801576568052</c:v>
                  </c:pt>
                  <c:pt idx="11">
                    <c:v>9.5440243084350929</c:v>
                  </c:pt>
                  <c:pt idx="12">
                    <c:v>7.7388629655783472</c:v>
                  </c:pt>
                  <c:pt idx="13">
                    <c:v>5.9711305462198698</c:v>
                  </c:pt>
                  <c:pt idx="14">
                    <c:v>6.7959988228368609</c:v>
                  </c:pt>
                  <c:pt idx="15">
                    <c:v>6.9697632671418663</c:v>
                  </c:pt>
                  <c:pt idx="16">
                    <c:v>4.2209477608707715</c:v>
                  </c:pt>
                  <c:pt idx="17">
                    <c:v>3.3754407119663647</c:v>
                  </c:pt>
                  <c:pt idx="18">
                    <c:v>3.2771328932467791</c:v>
                  </c:pt>
                  <c:pt idx="19">
                    <c:v>3.2452426719738527</c:v>
                  </c:pt>
                  <c:pt idx="20">
                    <c:v>1.506784656146988</c:v>
                  </c:pt>
                  <c:pt idx="21">
                    <c:v>1.0873821775254551</c:v>
                  </c:pt>
                  <c:pt idx="22">
                    <c:v>1.039230484541326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5.0000000000000037E-2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Sheet1!$O$3:$O$48</c:f>
              <c:numCache>
                <c:formatCode>General</c:formatCode>
                <c:ptCount val="46"/>
                <c:pt idx="0">
                  <c:v>39.6</c:v>
                </c:pt>
                <c:pt idx="1">
                  <c:v>37.14</c:v>
                </c:pt>
                <c:pt idx="2">
                  <c:v>40.660000000000011</c:v>
                </c:pt>
                <c:pt idx="3">
                  <c:v>36.379999999999995</c:v>
                </c:pt>
                <c:pt idx="4">
                  <c:v>35.260000000000012</c:v>
                </c:pt>
                <c:pt idx="5">
                  <c:v>33.36</c:v>
                </c:pt>
                <c:pt idx="6">
                  <c:v>35.1</c:v>
                </c:pt>
                <c:pt idx="7">
                  <c:v>27.779999999999987</c:v>
                </c:pt>
                <c:pt idx="8">
                  <c:v>29.38</c:v>
                </c:pt>
                <c:pt idx="9">
                  <c:v>26.54</c:v>
                </c:pt>
                <c:pt idx="10">
                  <c:v>25.1</c:v>
                </c:pt>
                <c:pt idx="11">
                  <c:v>22.16</c:v>
                </c:pt>
                <c:pt idx="12">
                  <c:v>20.12</c:v>
                </c:pt>
                <c:pt idx="13">
                  <c:v>19.68</c:v>
                </c:pt>
                <c:pt idx="14">
                  <c:v>15.94</c:v>
                </c:pt>
                <c:pt idx="15">
                  <c:v>14.08</c:v>
                </c:pt>
                <c:pt idx="16">
                  <c:v>11.98</c:v>
                </c:pt>
                <c:pt idx="17">
                  <c:v>10.220000000000001</c:v>
                </c:pt>
                <c:pt idx="18">
                  <c:v>7.64</c:v>
                </c:pt>
                <c:pt idx="19">
                  <c:v>7.24</c:v>
                </c:pt>
                <c:pt idx="20">
                  <c:v>6.2</c:v>
                </c:pt>
              </c:numCache>
            </c:numRef>
          </c:yVal>
          <c:smooth val="1"/>
        </c:ser>
        <c:axId val="65705088"/>
        <c:axId val="65707008"/>
      </c:scatterChart>
      <c:valAx>
        <c:axId val="65705088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</a:t>
                </a:r>
                <a:r>
                  <a:rPr lang="en-US" baseline="0"/>
                  <a:t> interaction coeff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707008"/>
        <c:crosses val="autoZero"/>
        <c:crossBetween val="midCat"/>
      </c:valAx>
      <c:valAx>
        <c:axId val="6570700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705088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ax </a:t>
            </a:r>
            <a:r>
              <a:rPr lang="en-US" dirty="0" smtClean="0"/>
              <a:t> +-  b(x + y</a:t>
            </a:r>
            <a:r>
              <a:rPr lang="en-US" dirty="0"/>
              <a:t>)^</a:t>
            </a:r>
            <a:r>
              <a:rPr lang="en-US" dirty="0" smtClean="0"/>
              <a:t>2</a:t>
            </a:r>
            <a:endParaRPr lang="en-US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9.4804219315387019</c:v>
                  </c:pt>
                  <c:pt idx="1">
                    <c:v>16.472291886680491</c:v>
                  </c:pt>
                  <c:pt idx="2">
                    <c:v>13.990339524114489</c:v>
                  </c:pt>
                  <c:pt idx="3">
                    <c:v>17.962639004333411</c:v>
                  </c:pt>
                  <c:pt idx="4">
                    <c:v>13.540694221493959</c:v>
                  </c:pt>
                  <c:pt idx="5">
                    <c:v>12.89129939145003</c:v>
                  </c:pt>
                  <c:pt idx="6">
                    <c:v>11.06735740816208</c:v>
                  </c:pt>
                  <c:pt idx="7">
                    <c:v>12.864897978608299</c:v>
                  </c:pt>
                  <c:pt idx="8">
                    <c:v>14.749115227700949</c:v>
                  </c:pt>
                  <c:pt idx="9">
                    <c:v>13.84642914256235</c:v>
                  </c:pt>
                  <c:pt idx="10">
                    <c:v>12.949131244990919</c:v>
                  </c:pt>
                  <c:pt idx="11">
                    <c:v>13.60571938561133</c:v>
                  </c:pt>
                  <c:pt idx="12">
                    <c:v>16.032467059064871</c:v>
                  </c:pt>
                  <c:pt idx="13">
                    <c:v>14.976301279020801</c:v>
                  </c:pt>
                  <c:pt idx="14">
                    <c:v>13.1224997618594</c:v>
                  </c:pt>
                  <c:pt idx="15">
                    <c:v>14.02973984078108</c:v>
                  </c:pt>
                  <c:pt idx="16">
                    <c:v>15.25549081478534</c:v>
                  </c:pt>
                  <c:pt idx="17">
                    <c:v>12.82709631990031</c:v>
                  </c:pt>
                  <c:pt idx="18">
                    <c:v>12.502943653396191</c:v>
                  </c:pt>
                  <c:pt idx="19">
                    <c:v>14.83908352965236</c:v>
                  </c:pt>
                  <c:pt idx="20">
                    <c:v>13.24924148772299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9.4804219315387019</c:v>
                  </c:pt>
                  <c:pt idx="1">
                    <c:v>16.472291886680491</c:v>
                  </c:pt>
                  <c:pt idx="2">
                    <c:v>13.990339524114489</c:v>
                  </c:pt>
                  <c:pt idx="3">
                    <c:v>17.962639004333411</c:v>
                  </c:pt>
                  <c:pt idx="4">
                    <c:v>13.540694221493959</c:v>
                  </c:pt>
                  <c:pt idx="5">
                    <c:v>12.89129939145003</c:v>
                  </c:pt>
                  <c:pt idx="6">
                    <c:v>11.06735740816208</c:v>
                  </c:pt>
                  <c:pt idx="7">
                    <c:v>12.864897978608299</c:v>
                  </c:pt>
                  <c:pt idx="8">
                    <c:v>14.749115227700949</c:v>
                  </c:pt>
                  <c:pt idx="9">
                    <c:v>13.84642914256235</c:v>
                  </c:pt>
                  <c:pt idx="10">
                    <c:v>12.949131244990919</c:v>
                  </c:pt>
                  <c:pt idx="11">
                    <c:v>13.60571938561133</c:v>
                  </c:pt>
                  <c:pt idx="12">
                    <c:v>16.032467059064871</c:v>
                  </c:pt>
                  <c:pt idx="13">
                    <c:v>14.976301279020801</c:v>
                  </c:pt>
                  <c:pt idx="14">
                    <c:v>13.1224997618594</c:v>
                  </c:pt>
                  <c:pt idx="15">
                    <c:v>14.02973984078108</c:v>
                  </c:pt>
                  <c:pt idx="16">
                    <c:v>15.25549081478534</c:v>
                  </c:pt>
                  <c:pt idx="17">
                    <c:v>12.82709631990031</c:v>
                  </c:pt>
                  <c:pt idx="18">
                    <c:v>12.502943653396191</c:v>
                  </c:pt>
                  <c:pt idx="19">
                    <c:v>14.83908352965236</c:v>
                  </c:pt>
                  <c:pt idx="20">
                    <c:v>13.24924148772299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35.96</c:v>
                </c:pt>
                <c:pt idx="1">
                  <c:v>38.06</c:v>
                </c:pt>
                <c:pt idx="2">
                  <c:v>37.520000000000003</c:v>
                </c:pt>
                <c:pt idx="3">
                  <c:v>40.94</c:v>
                </c:pt>
                <c:pt idx="4">
                  <c:v>38.36</c:v>
                </c:pt>
                <c:pt idx="5">
                  <c:v>35.880000000000003</c:v>
                </c:pt>
                <c:pt idx="6">
                  <c:v>36.56</c:v>
                </c:pt>
                <c:pt idx="7">
                  <c:v>38.119999999999997</c:v>
                </c:pt>
                <c:pt idx="8">
                  <c:v>34.94</c:v>
                </c:pt>
                <c:pt idx="9">
                  <c:v>37.58</c:v>
                </c:pt>
                <c:pt idx="10">
                  <c:v>39.4</c:v>
                </c:pt>
                <c:pt idx="11">
                  <c:v>35.380000000000003</c:v>
                </c:pt>
                <c:pt idx="12">
                  <c:v>36.799999999999997</c:v>
                </c:pt>
                <c:pt idx="13">
                  <c:v>39.520000000000003</c:v>
                </c:pt>
                <c:pt idx="14">
                  <c:v>36.6</c:v>
                </c:pt>
                <c:pt idx="15">
                  <c:v>39.08</c:v>
                </c:pt>
                <c:pt idx="16">
                  <c:v>35.5</c:v>
                </c:pt>
                <c:pt idx="17">
                  <c:v>34.840000000000003</c:v>
                </c:pt>
                <c:pt idx="18">
                  <c:v>36.58</c:v>
                </c:pt>
                <c:pt idx="19">
                  <c:v>36.96</c:v>
                </c:pt>
                <c:pt idx="20">
                  <c:v>37.24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11.96568426793888</c:v>
                  </c:pt>
                  <c:pt idx="1">
                    <c:v>13.586228321355421</c:v>
                  </c:pt>
                  <c:pt idx="2">
                    <c:v>12.32681629618938</c:v>
                  </c:pt>
                  <c:pt idx="3">
                    <c:v>12.91171561025102</c:v>
                  </c:pt>
                  <c:pt idx="4">
                    <c:v>12.672947565582369</c:v>
                  </c:pt>
                  <c:pt idx="5">
                    <c:v>13.29264458262538</c:v>
                  </c:pt>
                  <c:pt idx="6">
                    <c:v>14.74075981759421</c:v>
                  </c:pt>
                  <c:pt idx="7">
                    <c:v>15.08376610797184</c:v>
                  </c:pt>
                  <c:pt idx="8">
                    <c:v>15.4257058185355</c:v>
                  </c:pt>
                  <c:pt idx="9">
                    <c:v>21.58741299924565</c:v>
                  </c:pt>
                  <c:pt idx="10">
                    <c:v>12.60501487504081</c:v>
                  </c:pt>
                  <c:pt idx="11">
                    <c:v>11.627553482998909</c:v>
                  </c:pt>
                  <c:pt idx="12">
                    <c:v>10.832709725641131</c:v>
                  </c:pt>
                  <c:pt idx="13">
                    <c:v>14.064081911024269</c:v>
                  </c:pt>
                  <c:pt idx="14">
                    <c:v>14.530092910921111</c:v>
                  </c:pt>
                  <c:pt idx="15">
                    <c:v>13.00055383435644</c:v>
                  </c:pt>
                  <c:pt idx="16">
                    <c:v>12.141976774808951</c:v>
                  </c:pt>
                  <c:pt idx="17">
                    <c:v>15.917650580409161</c:v>
                  </c:pt>
                  <c:pt idx="18">
                    <c:v>14.392553630263119</c:v>
                  </c:pt>
                  <c:pt idx="19">
                    <c:v>14.43364125922492</c:v>
                  </c:pt>
                  <c:pt idx="20">
                    <c:v>14.857402195538761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11.96568426793888</c:v>
                  </c:pt>
                  <c:pt idx="1">
                    <c:v>13.586228321355421</c:v>
                  </c:pt>
                  <c:pt idx="2">
                    <c:v>12.32681629618938</c:v>
                  </c:pt>
                  <c:pt idx="3">
                    <c:v>12.91171561025102</c:v>
                  </c:pt>
                  <c:pt idx="4">
                    <c:v>12.672947565582369</c:v>
                  </c:pt>
                  <c:pt idx="5">
                    <c:v>13.29264458262538</c:v>
                  </c:pt>
                  <c:pt idx="6">
                    <c:v>14.74075981759421</c:v>
                  </c:pt>
                  <c:pt idx="7">
                    <c:v>15.08376610797184</c:v>
                  </c:pt>
                  <c:pt idx="8">
                    <c:v>15.4257058185355</c:v>
                  </c:pt>
                  <c:pt idx="9">
                    <c:v>21.58741299924565</c:v>
                  </c:pt>
                  <c:pt idx="10">
                    <c:v>12.60501487504081</c:v>
                  </c:pt>
                  <c:pt idx="11">
                    <c:v>11.627553482998909</c:v>
                  </c:pt>
                  <c:pt idx="12">
                    <c:v>10.832709725641131</c:v>
                  </c:pt>
                  <c:pt idx="13">
                    <c:v>14.064081911024269</c:v>
                  </c:pt>
                  <c:pt idx="14">
                    <c:v>14.530092910921111</c:v>
                  </c:pt>
                  <c:pt idx="15">
                    <c:v>13.00055383435644</c:v>
                  </c:pt>
                  <c:pt idx="16">
                    <c:v>12.141976774808951</c:v>
                  </c:pt>
                  <c:pt idx="17">
                    <c:v>15.917650580409161</c:v>
                  </c:pt>
                  <c:pt idx="18">
                    <c:v>14.392553630263119</c:v>
                  </c:pt>
                  <c:pt idx="19">
                    <c:v>14.43364125922492</c:v>
                  </c:pt>
                  <c:pt idx="20">
                    <c:v>14.857402195538761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33.32</c:v>
                </c:pt>
                <c:pt idx="1">
                  <c:v>38.119999999999997</c:v>
                </c:pt>
                <c:pt idx="2">
                  <c:v>37.36</c:v>
                </c:pt>
                <c:pt idx="3">
                  <c:v>38.26</c:v>
                </c:pt>
                <c:pt idx="4">
                  <c:v>35.42</c:v>
                </c:pt>
                <c:pt idx="5">
                  <c:v>38.840000000000003</c:v>
                </c:pt>
                <c:pt idx="6">
                  <c:v>37.5</c:v>
                </c:pt>
                <c:pt idx="7">
                  <c:v>36.200000000000003</c:v>
                </c:pt>
                <c:pt idx="8">
                  <c:v>39.74</c:v>
                </c:pt>
                <c:pt idx="9">
                  <c:v>42.06</c:v>
                </c:pt>
                <c:pt idx="10">
                  <c:v>34.44</c:v>
                </c:pt>
                <c:pt idx="11">
                  <c:v>35.200000000000003</c:v>
                </c:pt>
                <c:pt idx="12">
                  <c:v>34.18</c:v>
                </c:pt>
                <c:pt idx="13">
                  <c:v>35.04</c:v>
                </c:pt>
                <c:pt idx="14">
                  <c:v>37.58</c:v>
                </c:pt>
                <c:pt idx="15">
                  <c:v>34.840000000000003</c:v>
                </c:pt>
                <c:pt idx="16">
                  <c:v>35.82</c:v>
                </c:pt>
                <c:pt idx="17">
                  <c:v>37.78</c:v>
                </c:pt>
                <c:pt idx="18">
                  <c:v>38.880000000000003</c:v>
                </c:pt>
                <c:pt idx="19">
                  <c:v>39.1</c:v>
                </c:pt>
                <c:pt idx="20">
                  <c:v>36.24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12.27283178406679</c:v>
                  </c:pt>
                  <c:pt idx="1">
                    <c:v>4.6191341179922452</c:v>
                  </c:pt>
                  <c:pt idx="2">
                    <c:v>5.0241019097944264</c:v>
                  </c:pt>
                  <c:pt idx="3">
                    <c:v>0.66962676171132829</c:v>
                  </c:pt>
                  <c:pt idx="4">
                    <c:v>0.4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12.27283178406679</c:v>
                  </c:pt>
                  <c:pt idx="1">
                    <c:v>4.6191341179922452</c:v>
                  </c:pt>
                  <c:pt idx="2">
                    <c:v>5.0241019097944264</c:v>
                  </c:pt>
                  <c:pt idx="3">
                    <c:v>0.66962676171132829</c:v>
                  </c:pt>
                  <c:pt idx="4">
                    <c:v>0.4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34.24</c:v>
                </c:pt>
                <c:pt idx="1">
                  <c:v>14.94</c:v>
                </c:pt>
                <c:pt idx="2">
                  <c:v>7.72</c:v>
                </c:pt>
                <c:pt idx="3">
                  <c:v>2.46</c:v>
                </c:pt>
                <c:pt idx="4">
                  <c:v>2.2000000000000002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15.32678700837198</c:v>
                  </c:pt>
                  <c:pt idx="1">
                    <c:v>19.421596226881039</c:v>
                  </c:pt>
                  <c:pt idx="2">
                    <c:v>4.8998367319738314</c:v>
                  </c:pt>
                  <c:pt idx="3">
                    <c:v>0.68146900149603296</c:v>
                  </c:pt>
                  <c:pt idx="4">
                    <c:v>0.44721359549995793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15.32678700837198</c:v>
                  </c:pt>
                  <c:pt idx="1">
                    <c:v>19.421596226881039</c:v>
                  </c:pt>
                  <c:pt idx="2">
                    <c:v>4.8998367319738314</c:v>
                  </c:pt>
                  <c:pt idx="3">
                    <c:v>0.68146900149603296</c:v>
                  </c:pt>
                  <c:pt idx="4">
                    <c:v>0.44721359549995793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39.36</c:v>
                </c:pt>
                <c:pt idx="1">
                  <c:v>21.96</c:v>
                </c:pt>
                <c:pt idx="2">
                  <c:v>7.46</c:v>
                </c:pt>
                <c:pt idx="3">
                  <c:v>2.34</c:v>
                </c:pt>
                <c:pt idx="4">
                  <c:v>2.2000000000000002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</c:numCache>
            </c:numRef>
          </c:yVal>
          <c:smooth val="1"/>
        </c:ser>
        <c:axId val="95244288"/>
        <c:axId val="95246208"/>
      </c:scatterChart>
      <c:valAx>
        <c:axId val="95244288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Coefficient</a:t>
                </a:r>
              </a:p>
            </c:rich>
          </c:tx>
          <c:layout/>
        </c:title>
        <c:numFmt formatCode="General" sourceLinked="1"/>
        <c:tickLblPos val="nextTo"/>
        <c:crossAx val="95246208"/>
        <c:crosses val="autoZero"/>
        <c:crossBetween val="midCat"/>
      </c:valAx>
      <c:valAx>
        <c:axId val="9524620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crossAx val="9524428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ax +- b(x - y)^2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x + DWS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11.806032356384589</c:v>
                  </c:pt>
                  <c:pt idx="1">
                    <c:v>11.253159556320171</c:v>
                  </c:pt>
                  <c:pt idx="2">
                    <c:v>18.16836811604168</c:v>
                  </c:pt>
                  <c:pt idx="3">
                    <c:v>17.54182430649675</c:v>
                  </c:pt>
                  <c:pt idx="4">
                    <c:v>30.530011464131491</c:v>
                  </c:pt>
                  <c:pt idx="5">
                    <c:v>23.72512592168901</c:v>
                  </c:pt>
                  <c:pt idx="6">
                    <c:v>7.9704705005413583</c:v>
                  </c:pt>
                  <c:pt idx="7">
                    <c:v>8.3201201914395444</c:v>
                  </c:pt>
                  <c:pt idx="8">
                    <c:v>5.5722526863020132</c:v>
                  </c:pt>
                  <c:pt idx="9">
                    <c:v>7.0484040746824386</c:v>
                  </c:pt>
                  <c:pt idx="10">
                    <c:v>7.1693793315739676</c:v>
                  </c:pt>
                  <c:pt idx="11">
                    <c:v>6.8679254509640666</c:v>
                  </c:pt>
                  <c:pt idx="12">
                    <c:v>6.3914004725099183</c:v>
                  </c:pt>
                  <c:pt idx="13">
                    <c:v>9.0757919764613391</c:v>
                  </c:pt>
                  <c:pt idx="14">
                    <c:v>5.6836959806098006</c:v>
                  </c:pt>
                  <c:pt idx="15">
                    <c:v>6.7048937351758227</c:v>
                  </c:pt>
                  <c:pt idx="16">
                    <c:v>5.8241222514641642</c:v>
                  </c:pt>
                  <c:pt idx="17">
                    <c:v>5.6329388422030648</c:v>
                  </c:pt>
                  <c:pt idx="18">
                    <c:v>5.4744862772683973</c:v>
                  </c:pt>
                  <c:pt idx="19">
                    <c:v>6.9482659707296746</c:v>
                  </c:pt>
                  <c:pt idx="20">
                    <c:v>7.1487341536806364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11.806032356384589</c:v>
                  </c:pt>
                  <c:pt idx="1">
                    <c:v>11.253159556320171</c:v>
                  </c:pt>
                  <c:pt idx="2">
                    <c:v>18.16836811604168</c:v>
                  </c:pt>
                  <c:pt idx="3">
                    <c:v>17.54182430649675</c:v>
                  </c:pt>
                  <c:pt idx="4">
                    <c:v>30.530011464131491</c:v>
                  </c:pt>
                  <c:pt idx="5">
                    <c:v>23.72512592168901</c:v>
                  </c:pt>
                  <c:pt idx="6">
                    <c:v>7.9704705005413583</c:v>
                  </c:pt>
                  <c:pt idx="7">
                    <c:v>8.3201201914395444</c:v>
                  </c:pt>
                  <c:pt idx="8">
                    <c:v>5.5722526863020132</c:v>
                  </c:pt>
                  <c:pt idx="9">
                    <c:v>7.0484040746824386</c:v>
                  </c:pt>
                  <c:pt idx="10">
                    <c:v>7.1693793315739676</c:v>
                  </c:pt>
                  <c:pt idx="11">
                    <c:v>6.8679254509640666</c:v>
                  </c:pt>
                  <c:pt idx="12">
                    <c:v>6.3914004725099183</c:v>
                  </c:pt>
                  <c:pt idx="13">
                    <c:v>9.0757919764613391</c:v>
                  </c:pt>
                  <c:pt idx="14">
                    <c:v>5.6836959806098006</c:v>
                  </c:pt>
                  <c:pt idx="15">
                    <c:v>6.7048937351758227</c:v>
                  </c:pt>
                  <c:pt idx="16">
                    <c:v>5.8241222514641642</c:v>
                  </c:pt>
                  <c:pt idx="17">
                    <c:v>5.6329388422030648</c:v>
                  </c:pt>
                  <c:pt idx="18">
                    <c:v>5.4744862772683973</c:v>
                  </c:pt>
                  <c:pt idx="19">
                    <c:v>6.9482659707296746</c:v>
                  </c:pt>
                  <c:pt idx="20">
                    <c:v>7.1487341536806364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35.76</c:v>
                </c:pt>
                <c:pt idx="1">
                  <c:v>34.92</c:v>
                </c:pt>
                <c:pt idx="2">
                  <c:v>38.520000000000003</c:v>
                </c:pt>
                <c:pt idx="3">
                  <c:v>39.380000000000003</c:v>
                </c:pt>
                <c:pt idx="4">
                  <c:v>41.28</c:v>
                </c:pt>
                <c:pt idx="5">
                  <c:v>37.72</c:v>
                </c:pt>
                <c:pt idx="6">
                  <c:v>26.46</c:v>
                </c:pt>
                <c:pt idx="7">
                  <c:v>23.66</c:v>
                </c:pt>
                <c:pt idx="8">
                  <c:v>20.9</c:v>
                </c:pt>
                <c:pt idx="9">
                  <c:v>22.8</c:v>
                </c:pt>
                <c:pt idx="10">
                  <c:v>22.2</c:v>
                </c:pt>
                <c:pt idx="11">
                  <c:v>21.46</c:v>
                </c:pt>
                <c:pt idx="12">
                  <c:v>19.899999999999999</c:v>
                </c:pt>
                <c:pt idx="13">
                  <c:v>22.3</c:v>
                </c:pt>
                <c:pt idx="14">
                  <c:v>20.34</c:v>
                </c:pt>
                <c:pt idx="15">
                  <c:v>19.62</c:v>
                </c:pt>
                <c:pt idx="16">
                  <c:v>19.14</c:v>
                </c:pt>
                <c:pt idx="17">
                  <c:v>18.3</c:v>
                </c:pt>
                <c:pt idx="18">
                  <c:v>17.899999999999999</c:v>
                </c:pt>
                <c:pt idx="19">
                  <c:v>18.96</c:v>
                </c:pt>
                <c:pt idx="20">
                  <c:v>19.66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x + DWS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14.08284062254487</c:v>
                  </c:pt>
                  <c:pt idx="1">
                    <c:v>14.78795455767971</c:v>
                  </c:pt>
                  <c:pt idx="2">
                    <c:v>22.630952255705019</c:v>
                  </c:pt>
                  <c:pt idx="3">
                    <c:v>17.33897344135459</c:v>
                  </c:pt>
                  <c:pt idx="4">
                    <c:v>15.75101266585739</c:v>
                  </c:pt>
                  <c:pt idx="5">
                    <c:v>12.30058535192533</c:v>
                  </c:pt>
                  <c:pt idx="6">
                    <c:v>13.429832463586431</c:v>
                  </c:pt>
                  <c:pt idx="7">
                    <c:v>7.4646098357516326</c:v>
                  </c:pt>
                  <c:pt idx="8">
                    <c:v>7.4499932885875806</c:v>
                  </c:pt>
                  <c:pt idx="9">
                    <c:v>4.7836805913438658</c:v>
                  </c:pt>
                  <c:pt idx="10">
                    <c:v>6.2622998970026984</c:v>
                  </c:pt>
                  <c:pt idx="11">
                    <c:v>6.7510295511129259</c:v>
                  </c:pt>
                  <c:pt idx="12">
                    <c:v>6.6899626306878579</c:v>
                  </c:pt>
                  <c:pt idx="13">
                    <c:v>4.5818773444953766</c:v>
                  </c:pt>
                  <c:pt idx="14">
                    <c:v>6.5544183571084318</c:v>
                  </c:pt>
                  <c:pt idx="15">
                    <c:v>5.6821122832974709</c:v>
                  </c:pt>
                  <c:pt idx="16">
                    <c:v>5.8831624148921806</c:v>
                  </c:pt>
                  <c:pt idx="17">
                    <c:v>5.5707809147371794</c:v>
                  </c:pt>
                  <c:pt idx="18">
                    <c:v>7.1781891866960432</c:v>
                  </c:pt>
                  <c:pt idx="19">
                    <c:v>5.8212026248877473</c:v>
                  </c:pt>
                  <c:pt idx="20">
                    <c:v>5.3172925441431182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14.08284062254487</c:v>
                  </c:pt>
                  <c:pt idx="1">
                    <c:v>14.78795455767971</c:v>
                  </c:pt>
                  <c:pt idx="2">
                    <c:v>22.630952255705019</c:v>
                  </c:pt>
                  <c:pt idx="3">
                    <c:v>17.33897344135459</c:v>
                  </c:pt>
                  <c:pt idx="4">
                    <c:v>15.75101266585739</c:v>
                  </c:pt>
                  <c:pt idx="5">
                    <c:v>12.30058535192533</c:v>
                  </c:pt>
                  <c:pt idx="6">
                    <c:v>13.429832463586431</c:v>
                  </c:pt>
                  <c:pt idx="7">
                    <c:v>7.4646098357516326</c:v>
                  </c:pt>
                  <c:pt idx="8">
                    <c:v>7.4499932885875806</c:v>
                  </c:pt>
                  <c:pt idx="9">
                    <c:v>4.7836805913438658</c:v>
                  </c:pt>
                  <c:pt idx="10">
                    <c:v>6.2622998970026984</c:v>
                  </c:pt>
                  <c:pt idx="11">
                    <c:v>6.7510295511129259</c:v>
                  </c:pt>
                  <c:pt idx="12">
                    <c:v>6.6899626306878579</c:v>
                  </c:pt>
                  <c:pt idx="13">
                    <c:v>4.5818773444953766</c:v>
                  </c:pt>
                  <c:pt idx="14">
                    <c:v>6.5544183571084318</c:v>
                  </c:pt>
                  <c:pt idx="15">
                    <c:v>5.6821122832974709</c:v>
                  </c:pt>
                  <c:pt idx="16">
                    <c:v>5.8831624148921806</c:v>
                  </c:pt>
                  <c:pt idx="17">
                    <c:v>5.5707809147371794</c:v>
                  </c:pt>
                  <c:pt idx="18">
                    <c:v>7.1781891866960432</c:v>
                  </c:pt>
                  <c:pt idx="19">
                    <c:v>5.8212026248877473</c:v>
                  </c:pt>
                  <c:pt idx="20">
                    <c:v>5.3172925441431182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36.56</c:v>
                </c:pt>
                <c:pt idx="1">
                  <c:v>35.58</c:v>
                </c:pt>
                <c:pt idx="2">
                  <c:v>42</c:v>
                </c:pt>
                <c:pt idx="3">
                  <c:v>40</c:v>
                </c:pt>
                <c:pt idx="4">
                  <c:v>37.159999999999997</c:v>
                </c:pt>
                <c:pt idx="5">
                  <c:v>32.340000000000003</c:v>
                </c:pt>
                <c:pt idx="6">
                  <c:v>27.14</c:v>
                </c:pt>
                <c:pt idx="7">
                  <c:v>25.14</c:v>
                </c:pt>
                <c:pt idx="8">
                  <c:v>22.76</c:v>
                </c:pt>
                <c:pt idx="9">
                  <c:v>20.420000000000002</c:v>
                </c:pt>
                <c:pt idx="10">
                  <c:v>22.06</c:v>
                </c:pt>
                <c:pt idx="11">
                  <c:v>21.06</c:v>
                </c:pt>
                <c:pt idx="12">
                  <c:v>20.62</c:v>
                </c:pt>
                <c:pt idx="13">
                  <c:v>18.920000000000002</c:v>
                </c:pt>
                <c:pt idx="14">
                  <c:v>20.86</c:v>
                </c:pt>
                <c:pt idx="15">
                  <c:v>18.440000000000001</c:v>
                </c:pt>
                <c:pt idx="16">
                  <c:v>18.78</c:v>
                </c:pt>
                <c:pt idx="17">
                  <c:v>17.920000000000002</c:v>
                </c:pt>
                <c:pt idx="18">
                  <c:v>21.44</c:v>
                </c:pt>
                <c:pt idx="19">
                  <c:v>17.559999999999999</c:v>
                </c:pt>
                <c:pt idx="20">
                  <c:v>16.920000000000002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Sheet1!$K$1:$K$2</c:f>
              <c:strCache>
                <c:ptCount val="1"/>
                <c:pt idx="0">
                  <c:v>x - DWS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14.656056768449011</c:v>
                  </c:pt>
                  <c:pt idx="1">
                    <c:v>14.18095906488697</c:v>
                  </c:pt>
                  <c:pt idx="2">
                    <c:v>15.523208431249</c:v>
                  </c:pt>
                  <c:pt idx="3">
                    <c:v>19.427701871297081</c:v>
                  </c:pt>
                  <c:pt idx="4">
                    <c:v>17.291338872395048</c:v>
                  </c:pt>
                  <c:pt idx="5">
                    <c:v>16.010546524088429</c:v>
                  </c:pt>
                  <c:pt idx="6">
                    <c:v>11.53818009913175</c:v>
                  </c:pt>
                  <c:pt idx="7">
                    <c:v>6.9977424931187624</c:v>
                  </c:pt>
                  <c:pt idx="8">
                    <c:v>10.422590848728539</c:v>
                  </c:pt>
                  <c:pt idx="9">
                    <c:v>5.8103356185335802</c:v>
                  </c:pt>
                  <c:pt idx="10">
                    <c:v>8.7095579681175543</c:v>
                  </c:pt>
                  <c:pt idx="11">
                    <c:v>7.1189886922230743</c:v>
                  </c:pt>
                  <c:pt idx="12">
                    <c:v>6.9739228558968156</c:v>
                  </c:pt>
                  <c:pt idx="13">
                    <c:v>6.700567140175524</c:v>
                  </c:pt>
                  <c:pt idx="14">
                    <c:v>5.7466860015142638</c:v>
                  </c:pt>
                  <c:pt idx="15">
                    <c:v>8.1472449331046857</c:v>
                  </c:pt>
                  <c:pt idx="16">
                    <c:v>5.6654743843741802</c:v>
                  </c:pt>
                  <c:pt idx="17">
                    <c:v>5.2312904717669806</c:v>
                  </c:pt>
                  <c:pt idx="18">
                    <c:v>5.5172456896534889</c:v>
                  </c:pt>
                  <c:pt idx="19">
                    <c:v>6.294156019674122</c:v>
                  </c:pt>
                  <c:pt idx="20">
                    <c:v>6.7766953598343189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14.656056768449011</c:v>
                  </c:pt>
                  <c:pt idx="1">
                    <c:v>14.18095906488697</c:v>
                  </c:pt>
                  <c:pt idx="2">
                    <c:v>15.523208431249</c:v>
                  </c:pt>
                  <c:pt idx="3">
                    <c:v>19.427701871297081</c:v>
                  </c:pt>
                  <c:pt idx="4">
                    <c:v>17.291338872395048</c:v>
                  </c:pt>
                  <c:pt idx="5">
                    <c:v>16.010546524088429</c:v>
                  </c:pt>
                  <c:pt idx="6">
                    <c:v>11.53818009913175</c:v>
                  </c:pt>
                  <c:pt idx="7">
                    <c:v>6.9977424931187624</c:v>
                  </c:pt>
                  <c:pt idx="8">
                    <c:v>10.422590848728539</c:v>
                  </c:pt>
                  <c:pt idx="9">
                    <c:v>5.8103356185335802</c:v>
                  </c:pt>
                  <c:pt idx="10">
                    <c:v>8.7095579681175543</c:v>
                  </c:pt>
                  <c:pt idx="11">
                    <c:v>7.1189886922230743</c:v>
                  </c:pt>
                  <c:pt idx="12">
                    <c:v>6.9739228558968156</c:v>
                  </c:pt>
                  <c:pt idx="13">
                    <c:v>6.700567140175524</c:v>
                  </c:pt>
                  <c:pt idx="14">
                    <c:v>5.7466860015142638</c:v>
                  </c:pt>
                  <c:pt idx="15">
                    <c:v>8.1472449331046857</c:v>
                  </c:pt>
                  <c:pt idx="16">
                    <c:v>5.6654743843741802</c:v>
                  </c:pt>
                  <c:pt idx="17">
                    <c:v>5.2312904717669806</c:v>
                  </c:pt>
                  <c:pt idx="18">
                    <c:v>5.5172456896534889</c:v>
                  </c:pt>
                  <c:pt idx="19">
                    <c:v>6.294156019674122</c:v>
                  </c:pt>
                  <c:pt idx="20">
                    <c:v>6.7766953598343189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38.6</c:v>
                </c:pt>
                <c:pt idx="1">
                  <c:v>34.979999999999997</c:v>
                </c:pt>
                <c:pt idx="2">
                  <c:v>34.299999999999997</c:v>
                </c:pt>
                <c:pt idx="3">
                  <c:v>41.62</c:v>
                </c:pt>
                <c:pt idx="4">
                  <c:v>36.64</c:v>
                </c:pt>
                <c:pt idx="5">
                  <c:v>32.68</c:v>
                </c:pt>
                <c:pt idx="6">
                  <c:v>28.48</c:v>
                </c:pt>
                <c:pt idx="7">
                  <c:v>23.46</c:v>
                </c:pt>
                <c:pt idx="8">
                  <c:v>23.64</c:v>
                </c:pt>
                <c:pt idx="9">
                  <c:v>20.6</c:v>
                </c:pt>
                <c:pt idx="10">
                  <c:v>23.06</c:v>
                </c:pt>
                <c:pt idx="11">
                  <c:v>20.8</c:v>
                </c:pt>
                <c:pt idx="12">
                  <c:v>21.38</c:v>
                </c:pt>
                <c:pt idx="13">
                  <c:v>19.68</c:v>
                </c:pt>
                <c:pt idx="14">
                  <c:v>19.66</c:v>
                </c:pt>
                <c:pt idx="15">
                  <c:v>20.32</c:v>
                </c:pt>
                <c:pt idx="16">
                  <c:v>19.32</c:v>
                </c:pt>
                <c:pt idx="17">
                  <c:v>18.440000000000001</c:v>
                </c:pt>
                <c:pt idx="18">
                  <c:v>19.399999999999999</c:v>
                </c:pt>
                <c:pt idx="19">
                  <c:v>19.059999999999999</c:v>
                </c:pt>
                <c:pt idx="20">
                  <c:v>19.579999999999998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Sheet1!$O$1:$O$2</c:f>
              <c:strCache>
                <c:ptCount val="1"/>
                <c:pt idx="0">
                  <c:v>x - DWS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15.003679548697381</c:v>
                  </c:pt>
                  <c:pt idx="1">
                    <c:v>15.1</c:v>
                  </c:pt>
                  <c:pt idx="2">
                    <c:v>17.85268607240938</c:v>
                  </c:pt>
                  <c:pt idx="3">
                    <c:v>23.954122818421052</c:v>
                  </c:pt>
                  <c:pt idx="4">
                    <c:v>30.001333303705021</c:v>
                  </c:pt>
                  <c:pt idx="5">
                    <c:v>26.821819475941599</c:v>
                  </c:pt>
                  <c:pt idx="6">
                    <c:v>17.879161054143449</c:v>
                  </c:pt>
                  <c:pt idx="7">
                    <c:v>7.7744195924840591</c:v>
                  </c:pt>
                  <c:pt idx="8">
                    <c:v>6.6423188722011828</c:v>
                  </c:pt>
                  <c:pt idx="9">
                    <c:v>9.0402654828273707</c:v>
                  </c:pt>
                  <c:pt idx="10">
                    <c:v>6.6262810082277674</c:v>
                  </c:pt>
                  <c:pt idx="11">
                    <c:v>8.02349051223967</c:v>
                  </c:pt>
                  <c:pt idx="12">
                    <c:v>7.9848857224133143</c:v>
                  </c:pt>
                  <c:pt idx="13">
                    <c:v>7.8892331693264079</c:v>
                  </c:pt>
                  <c:pt idx="14">
                    <c:v>6.4962758562117724</c:v>
                  </c:pt>
                  <c:pt idx="15">
                    <c:v>5.4304695929541857</c:v>
                  </c:pt>
                  <c:pt idx="16">
                    <c:v>8.2249376897335829</c:v>
                  </c:pt>
                  <c:pt idx="17">
                    <c:v>6.4783948629270807</c:v>
                  </c:pt>
                  <c:pt idx="18">
                    <c:v>6.5048904679479431</c:v>
                  </c:pt>
                  <c:pt idx="19">
                    <c:v>6.748896206047327</c:v>
                  </c:pt>
                  <c:pt idx="20">
                    <c:v>7.2301867195806233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15.003679548697381</c:v>
                  </c:pt>
                  <c:pt idx="1">
                    <c:v>15.1</c:v>
                  </c:pt>
                  <c:pt idx="2">
                    <c:v>17.85268607240938</c:v>
                  </c:pt>
                  <c:pt idx="3">
                    <c:v>23.954122818421052</c:v>
                  </c:pt>
                  <c:pt idx="4">
                    <c:v>30.001333303705021</c:v>
                  </c:pt>
                  <c:pt idx="5">
                    <c:v>26.821819475941599</c:v>
                  </c:pt>
                  <c:pt idx="6">
                    <c:v>17.879161054143449</c:v>
                  </c:pt>
                  <c:pt idx="7">
                    <c:v>7.7744195924840591</c:v>
                  </c:pt>
                  <c:pt idx="8">
                    <c:v>6.6423188722011828</c:v>
                  </c:pt>
                  <c:pt idx="9">
                    <c:v>9.0402654828273707</c:v>
                  </c:pt>
                  <c:pt idx="10">
                    <c:v>6.6262810082277674</c:v>
                  </c:pt>
                  <c:pt idx="11">
                    <c:v>8.02349051223967</c:v>
                  </c:pt>
                  <c:pt idx="12">
                    <c:v>7.9848857224133143</c:v>
                  </c:pt>
                  <c:pt idx="13">
                    <c:v>7.8892331693264079</c:v>
                  </c:pt>
                  <c:pt idx="14">
                    <c:v>6.4962758562117724</c:v>
                  </c:pt>
                  <c:pt idx="15">
                    <c:v>5.4304695929541857</c:v>
                  </c:pt>
                  <c:pt idx="16">
                    <c:v>8.2249376897335829</c:v>
                  </c:pt>
                  <c:pt idx="17">
                    <c:v>6.4783948629270807</c:v>
                  </c:pt>
                  <c:pt idx="18">
                    <c:v>6.5048904679479431</c:v>
                  </c:pt>
                  <c:pt idx="19">
                    <c:v>6.748896206047327</c:v>
                  </c:pt>
                  <c:pt idx="20">
                    <c:v>7.2301867195806233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39.64</c:v>
                </c:pt>
                <c:pt idx="1">
                  <c:v>40.9</c:v>
                </c:pt>
                <c:pt idx="2">
                  <c:v>41.96</c:v>
                </c:pt>
                <c:pt idx="3">
                  <c:v>45.6</c:v>
                </c:pt>
                <c:pt idx="4">
                  <c:v>41.8</c:v>
                </c:pt>
                <c:pt idx="5">
                  <c:v>38.5</c:v>
                </c:pt>
                <c:pt idx="6">
                  <c:v>30.34</c:v>
                </c:pt>
                <c:pt idx="7">
                  <c:v>24.72</c:v>
                </c:pt>
                <c:pt idx="8">
                  <c:v>21.86</c:v>
                </c:pt>
                <c:pt idx="9">
                  <c:v>22.44</c:v>
                </c:pt>
                <c:pt idx="10">
                  <c:v>22.18</c:v>
                </c:pt>
                <c:pt idx="11">
                  <c:v>23.06</c:v>
                </c:pt>
                <c:pt idx="12">
                  <c:v>19.96</c:v>
                </c:pt>
                <c:pt idx="13">
                  <c:v>21.6</c:v>
                </c:pt>
                <c:pt idx="14">
                  <c:v>20.72</c:v>
                </c:pt>
                <c:pt idx="15">
                  <c:v>19.899999999999999</c:v>
                </c:pt>
                <c:pt idx="16">
                  <c:v>20.52</c:v>
                </c:pt>
                <c:pt idx="17">
                  <c:v>19.52</c:v>
                </c:pt>
                <c:pt idx="18">
                  <c:v>19.920000000000002</c:v>
                </c:pt>
                <c:pt idx="19">
                  <c:v>18.82</c:v>
                </c:pt>
                <c:pt idx="20">
                  <c:v>19.62</c:v>
                </c:pt>
              </c:numCache>
            </c:numRef>
          </c:yVal>
          <c:smooth val="1"/>
        </c:ser>
        <c:axId val="63260544"/>
        <c:axId val="63304832"/>
      </c:scatterChart>
      <c:valAx>
        <c:axId val="63260544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/>
        </c:title>
        <c:numFmt formatCode="General" sourceLinked="1"/>
        <c:tickLblPos val="nextTo"/>
        <c:crossAx val="63304832"/>
        <c:crosses val="autoZero"/>
        <c:crossBetween val="midCat"/>
      </c:valAx>
      <c:valAx>
        <c:axId val="63304832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crossAx val="6326054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(ax ± by)^2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ax+by sq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6.7357256476195646</c:v>
                  </c:pt>
                  <c:pt idx="1">
                    <c:v>7.0556643911115842</c:v>
                  </c:pt>
                  <c:pt idx="2">
                    <c:v>7.020569777446843</c:v>
                  </c:pt>
                  <c:pt idx="3">
                    <c:v>7.4496711336810044</c:v>
                  </c:pt>
                  <c:pt idx="4">
                    <c:v>7.2571068615530256</c:v>
                  </c:pt>
                  <c:pt idx="5">
                    <c:v>7.9164638570513288</c:v>
                  </c:pt>
                  <c:pt idx="6">
                    <c:v>8.4876616332179502</c:v>
                  </c:pt>
                  <c:pt idx="7">
                    <c:v>9.9483465962942805</c:v>
                  </c:pt>
                  <c:pt idx="8">
                    <c:v>9.8534258001976163</c:v>
                  </c:pt>
                  <c:pt idx="9">
                    <c:v>10.16112198529277</c:v>
                  </c:pt>
                  <c:pt idx="10">
                    <c:v>8.5554427120985395</c:v>
                  </c:pt>
                  <c:pt idx="11">
                    <c:v>10.537343118642379</c:v>
                  </c:pt>
                  <c:pt idx="12">
                    <c:v>9.5226046856939295</c:v>
                  </c:pt>
                  <c:pt idx="13">
                    <c:v>10.574005863437</c:v>
                  </c:pt>
                  <c:pt idx="14">
                    <c:v>11.231402405755039</c:v>
                  </c:pt>
                  <c:pt idx="15">
                    <c:v>12.018003161923369</c:v>
                  </c:pt>
                  <c:pt idx="16">
                    <c:v>12.21697180155541</c:v>
                  </c:pt>
                  <c:pt idx="17">
                    <c:v>14.295957470557889</c:v>
                  </c:pt>
                  <c:pt idx="18">
                    <c:v>14.984738903297581</c:v>
                  </c:pt>
                  <c:pt idx="19">
                    <c:v>11.93924620736167</c:v>
                  </c:pt>
                  <c:pt idx="20">
                    <c:v>18.54805650196268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6.7357256476195646</c:v>
                  </c:pt>
                  <c:pt idx="1">
                    <c:v>7.0556643911115842</c:v>
                  </c:pt>
                  <c:pt idx="2">
                    <c:v>7.020569777446843</c:v>
                  </c:pt>
                  <c:pt idx="3">
                    <c:v>7.4496711336810044</c:v>
                  </c:pt>
                  <c:pt idx="4">
                    <c:v>7.2571068615530256</c:v>
                  </c:pt>
                  <c:pt idx="5">
                    <c:v>7.9164638570513288</c:v>
                  </c:pt>
                  <c:pt idx="6">
                    <c:v>8.4876616332179502</c:v>
                  </c:pt>
                  <c:pt idx="7">
                    <c:v>9.9483465962942805</c:v>
                  </c:pt>
                  <c:pt idx="8">
                    <c:v>9.8534258001976163</c:v>
                  </c:pt>
                  <c:pt idx="9">
                    <c:v>10.16112198529277</c:v>
                  </c:pt>
                  <c:pt idx="10">
                    <c:v>8.5554427120985395</c:v>
                  </c:pt>
                  <c:pt idx="11">
                    <c:v>10.537343118642379</c:v>
                  </c:pt>
                  <c:pt idx="12">
                    <c:v>9.5226046856939295</c:v>
                  </c:pt>
                  <c:pt idx="13">
                    <c:v>10.574005863437</c:v>
                  </c:pt>
                  <c:pt idx="14">
                    <c:v>11.231402405755039</c:v>
                  </c:pt>
                  <c:pt idx="15">
                    <c:v>12.018003161923369</c:v>
                  </c:pt>
                  <c:pt idx="16">
                    <c:v>12.21697180155541</c:v>
                  </c:pt>
                  <c:pt idx="17">
                    <c:v>14.295957470557889</c:v>
                  </c:pt>
                  <c:pt idx="18">
                    <c:v>14.984738903297581</c:v>
                  </c:pt>
                  <c:pt idx="19">
                    <c:v>11.93924620736167</c:v>
                  </c:pt>
                  <c:pt idx="20">
                    <c:v>18.54805650196268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21.7</c:v>
                </c:pt>
                <c:pt idx="1">
                  <c:v>22.24</c:v>
                </c:pt>
                <c:pt idx="2">
                  <c:v>23.46</c:v>
                </c:pt>
                <c:pt idx="3">
                  <c:v>23.68</c:v>
                </c:pt>
                <c:pt idx="4">
                  <c:v>24.12</c:v>
                </c:pt>
                <c:pt idx="5">
                  <c:v>26.64</c:v>
                </c:pt>
                <c:pt idx="6">
                  <c:v>27.14</c:v>
                </c:pt>
                <c:pt idx="7">
                  <c:v>26.52</c:v>
                </c:pt>
                <c:pt idx="8">
                  <c:v>28.7</c:v>
                </c:pt>
                <c:pt idx="9">
                  <c:v>29.46</c:v>
                </c:pt>
                <c:pt idx="10">
                  <c:v>29.62</c:v>
                </c:pt>
                <c:pt idx="11">
                  <c:v>32.380000000000003</c:v>
                </c:pt>
                <c:pt idx="12">
                  <c:v>30.6</c:v>
                </c:pt>
                <c:pt idx="13">
                  <c:v>30.52</c:v>
                </c:pt>
                <c:pt idx="14">
                  <c:v>32.659999999999997</c:v>
                </c:pt>
                <c:pt idx="15">
                  <c:v>29.74</c:v>
                </c:pt>
                <c:pt idx="16">
                  <c:v>33.840000000000003</c:v>
                </c:pt>
                <c:pt idx="17">
                  <c:v>34.840000000000003</c:v>
                </c:pt>
                <c:pt idx="18">
                  <c:v>36.76</c:v>
                </c:pt>
                <c:pt idx="19">
                  <c:v>37.119999999999997</c:v>
                </c:pt>
                <c:pt idx="20">
                  <c:v>42.64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ax+by sq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7.0143852189625289</c:v>
                  </c:pt>
                  <c:pt idx="1">
                    <c:v>6.5429351211822357</c:v>
                  </c:pt>
                  <c:pt idx="2">
                    <c:v>7.9837084115090278</c:v>
                  </c:pt>
                  <c:pt idx="3">
                    <c:v>7.0027423199772247</c:v>
                  </c:pt>
                  <c:pt idx="4">
                    <c:v>9.2433760066330741</c:v>
                  </c:pt>
                  <c:pt idx="5">
                    <c:v>9.9202620933118499</c:v>
                  </c:pt>
                  <c:pt idx="6">
                    <c:v>10.95461546563822</c:v>
                  </c:pt>
                  <c:pt idx="7">
                    <c:v>10.28056418685278</c:v>
                  </c:pt>
                  <c:pt idx="8">
                    <c:v>9.908299551386202</c:v>
                  </c:pt>
                  <c:pt idx="9">
                    <c:v>11.39735056932092</c:v>
                  </c:pt>
                  <c:pt idx="10">
                    <c:v>8.0530491119823679</c:v>
                  </c:pt>
                  <c:pt idx="11">
                    <c:v>10.421055608718341</c:v>
                  </c:pt>
                  <c:pt idx="12">
                    <c:v>9.0332718325089711</c:v>
                  </c:pt>
                  <c:pt idx="13">
                    <c:v>9.317102553905908</c:v>
                  </c:pt>
                  <c:pt idx="14">
                    <c:v>12.65695065961782</c:v>
                  </c:pt>
                  <c:pt idx="15">
                    <c:v>12.51559027772961</c:v>
                  </c:pt>
                  <c:pt idx="16">
                    <c:v>10.00617809155924</c:v>
                  </c:pt>
                  <c:pt idx="17">
                    <c:v>14.21082685842031</c:v>
                  </c:pt>
                  <c:pt idx="18">
                    <c:v>14.0965811457956</c:v>
                  </c:pt>
                  <c:pt idx="19">
                    <c:v>16.263591239329649</c:v>
                  </c:pt>
                  <c:pt idx="20">
                    <c:v>11.53769474375189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7.0143852189625289</c:v>
                  </c:pt>
                  <c:pt idx="1">
                    <c:v>6.5429351211822357</c:v>
                  </c:pt>
                  <c:pt idx="2">
                    <c:v>7.9837084115090278</c:v>
                  </c:pt>
                  <c:pt idx="3">
                    <c:v>7.0027423199772247</c:v>
                  </c:pt>
                  <c:pt idx="4">
                    <c:v>9.2433760066330741</c:v>
                  </c:pt>
                  <c:pt idx="5">
                    <c:v>9.9202620933118499</c:v>
                  </c:pt>
                  <c:pt idx="6">
                    <c:v>10.95461546563822</c:v>
                  </c:pt>
                  <c:pt idx="7">
                    <c:v>10.28056418685278</c:v>
                  </c:pt>
                  <c:pt idx="8">
                    <c:v>9.908299551386202</c:v>
                  </c:pt>
                  <c:pt idx="9">
                    <c:v>11.39735056932092</c:v>
                  </c:pt>
                  <c:pt idx="10">
                    <c:v>8.0530491119823679</c:v>
                  </c:pt>
                  <c:pt idx="11">
                    <c:v>10.421055608718341</c:v>
                  </c:pt>
                  <c:pt idx="12">
                    <c:v>9.0332718325089711</c:v>
                  </c:pt>
                  <c:pt idx="13">
                    <c:v>9.317102553905908</c:v>
                  </c:pt>
                  <c:pt idx="14">
                    <c:v>12.65695065961782</c:v>
                  </c:pt>
                  <c:pt idx="15">
                    <c:v>12.51559027772961</c:v>
                  </c:pt>
                  <c:pt idx="16">
                    <c:v>10.00617809155924</c:v>
                  </c:pt>
                  <c:pt idx="17">
                    <c:v>14.21082685842031</c:v>
                  </c:pt>
                  <c:pt idx="18">
                    <c:v>14.0965811457956</c:v>
                  </c:pt>
                  <c:pt idx="19">
                    <c:v>16.263591239329649</c:v>
                  </c:pt>
                  <c:pt idx="20">
                    <c:v>11.53769474375189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22.28</c:v>
                </c:pt>
                <c:pt idx="1">
                  <c:v>19.899999999999999</c:v>
                </c:pt>
                <c:pt idx="2">
                  <c:v>23.98</c:v>
                </c:pt>
                <c:pt idx="3">
                  <c:v>23.96</c:v>
                </c:pt>
                <c:pt idx="4">
                  <c:v>23.6</c:v>
                </c:pt>
                <c:pt idx="5">
                  <c:v>26.22</c:v>
                </c:pt>
                <c:pt idx="6">
                  <c:v>27.58</c:v>
                </c:pt>
                <c:pt idx="7">
                  <c:v>28.5</c:v>
                </c:pt>
                <c:pt idx="8">
                  <c:v>27.84</c:v>
                </c:pt>
                <c:pt idx="9">
                  <c:v>29.98</c:v>
                </c:pt>
                <c:pt idx="10">
                  <c:v>29.22</c:v>
                </c:pt>
                <c:pt idx="11">
                  <c:v>29.96</c:v>
                </c:pt>
                <c:pt idx="12">
                  <c:v>29.8</c:v>
                </c:pt>
                <c:pt idx="13">
                  <c:v>30.54</c:v>
                </c:pt>
                <c:pt idx="14">
                  <c:v>32.96</c:v>
                </c:pt>
                <c:pt idx="15">
                  <c:v>35</c:v>
                </c:pt>
                <c:pt idx="16">
                  <c:v>32.58</c:v>
                </c:pt>
                <c:pt idx="17">
                  <c:v>36.18</c:v>
                </c:pt>
                <c:pt idx="18">
                  <c:v>37.08</c:v>
                </c:pt>
                <c:pt idx="19">
                  <c:v>37.340000000000003</c:v>
                </c:pt>
                <c:pt idx="20">
                  <c:v>38.96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Sheet1!$K$1:$K$2</c:f>
              <c:strCache>
                <c:ptCount val="1"/>
                <c:pt idx="0">
                  <c:v>ax-by sq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7.0788699663152457</c:v>
                  </c:pt>
                  <c:pt idx="1">
                    <c:v>5.5731140307731009</c:v>
                  </c:pt>
                  <c:pt idx="2">
                    <c:v>4.706123670283219</c:v>
                  </c:pt>
                  <c:pt idx="3">
                    <c:v>6.0802631521999109</c:v>
                  </c:pt>
                  <c:pt idx="4">
                    <c:v>5.6044268217187021</c:v>
                  </c:pt>
                  <c:pt idx="5">
                    <c:v>5.5733652311686868</c:v>
                  </c:pt>
                  <c:pt idx="6">
                    <c:v>4.7290168111352697</c:v>
                  </c:pt>
                  <c:pt idx="7">
                    <c:v>4.8408263757337959</c:v>
                  </c:pt>
                  <c:pt idx="8">
                    <c:v>3.934259777899777</c:v>
                  </c:pt>
                  <c:pt idx="9">
                    <c:v>3.4423247958320262</c:v>
                  </c:pt>
                  <c:pt idx="10">
                    <c:v>4.1660052808415884</c:v>
                  </c:pt>
                  <c:pt idx="11">
                    <c:v>4.5138010589745754</c:v>
                  </c:pt>
                  <c:pt idx="12">
                    <c:v>3.885151219708185</c:v>
                  </c:pt>
                  <c:pt idx="13">
                    <c:v>5.1405836244535514</c:v>
                  </c:pt>
                  <c:pt idx="14">
                    <c:v>11.74904251417961</c:v>
                  </c:pt>
                  <c:pt idx="15">
                    <c:v>5.1376648392046746</c:v>
                  </c:pt>
                  <c:pt idx="16">
                    <c:v>4.112614740040696</c:v>
                  </c:pt>
                  <c:pt idx="17">
                    <c:v>4.839380125594599</c:v>
                  </c:pt>
                  <c:pt idx="18">
                    <c:v>4.2914333269899467</c:v>
                  </c:pt>
                  <c:pt idx="19">
                    <c:v>4.870154001671815</c:v>
                  </c:pt>
                  <c:pt idx="20">
                    <c:v>5.7724864659867334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7.0788699663152457</c:v>
                  </c:pt>
                  <c:pt idx="1">
                    <c:v>5.5731140307731009</c:v>
                  </c:pt>
                  <c:pt idx="2">
                    <c:v>4.706123670283219</c:v>
                  </c:pt>
                  <c:pt idx="3">
                    <c:v>6.0802631521999109</c:v>
                  </c:pt>
                  <c:pt idx="4">
                    <c:v>5.6044268217187021</c:v>
                  </c:pt>
                  <c:pt idx="5">
                    <c:v>5.5733652311686868</c:v>
                  </c:pt>
                  <c:pt idx="6">
                    <c:v>4.7290168111352697</c:v>
                  </c:pt>
                  <c:pt idx="7">
                    <c:v>4.8408263757337959</c:v>
                  </c:pt>
                  <c:pt idx="8">
                    <c:v>3.934259777899777</c:v>
                  </c:pt>
                  <c:pt idx="9">
                    <c:v>3.4423247958320262</c:v>
                  </c:pt>
                  <c:pt idx="10">
                    <c:v>4.1660052808415884</c:v>
                  </c:pt>
                  <c:pt idx="11">
                    <c:v>4.5138010589745754</c:v>
                  </c:pt>
                  <c:pt idx="12">
                    <c:v>3.885151219708185</c:v>
                  </c:pt>
                  <c:pt idx="13">
                    <c:v>5.1405836244535514</c:v>
                  </c:pt>
                  <c:pt idx="14">
                    <c:v>11.74904251417961</c:v>
                  </c:pt>
                  <c:pt idx="15">
                    <c:v>5.1376648392046746</c:v>
                  </c:pt>
                  <c:pt idx="16">
                    <c:v>4.112614740040696</c:v>
                  </c:pt>
                  <c:pt idx="17">
                    <c:v>4.839380125594599</c:v>
                  </c:pt>
                  <c:pt idx="18">
                    <c:v>4.2914333269899467</c:v>
                  </c:pt>
                  <c:pt idx="19">
                    <c:v>4.870154001671815</c:v>
                  </c:pt>
                  <c:pt idx="20">
                    <c:v>5.7724864659867334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21.64</c:v>
                </c:pt>
                <c:pt idx="1">
                  <c:v>19.98</c:v>
                </c:pt>
                <c:pt idx="2">
                  <c:v>19.18</c:v>
                </c:pt>
                <c:pt idx="3">
                  <c:v>19.48</c:v>
                </c:pt>
                <c:pt idx="4">
                  <c:v>18.52</c:v>
                </c:pt>
                <c:pt idx="5">
                  <c:v>17.760000000000002</c:v>
                </c:pt>
                <c:pt idx="6">
                  <c:v>16.579999999999998</c:v>
                </c:pt>
                <c:pt idx="7">
                  <c:v>15.92</c:v>
                </c:pt>
                <c:pt idx="8">
                  <c:v>14.04</c:v>
                </c:pt>
                <c:pt idx="9">
                  <c:v>13.48</c:v>
                </c:pt>
                <c:pt idx="10">
                  <c:v>13.38</c:v>
                </c:pt>
                <c:pt idx="11">
                  <c:v>13.16</c:v>
                </c:pt>
                <c:pt idx="12">
                  <c:v>12.16</c:v>
                </c:pt>
                <c:pt idx="13">
                  <c:v>13.12</c:v>
                </c:pt>
                <c:pt idx="14">
                  <c:v>16</c:v>
                </c:pt>
                <c:pt idx="15">
                  <c:v>14.62</c:v>
                </c:pt>
                <c:pt idx="16">
                  <c:v>14.08</c:v>
                </c:pt>
                <c:pt idx="17">
                  <c:v>15.98</c:v>
                </c:pt>
                <c:pt idx="18">
                  <c:v>15.94</c:v>
                </c:pt>
                <c:pt idx="19">
                  <c:v>16.96</c:v>
                </c:pt>
                <c:pt idx="20">
                  <c:v>16.72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Sheet1!$O$1:$O$2</c:f>
              <c:strCache>
                <c:ptCount val="1"/>
                <c:pt idx="0">
                  <c:v>ax-by sq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7.5043720590066698</c:v>
                  </c:pt>
                  <c:pt idx="1">
                    <c:v>8.3857021172946506</c:v>
                  </c:pt>
                  <c:pt idx="2">
                    <c:v>4.7369188297879878</c:v>
                  </c:pt>
                  <c:pt idx="3">
                    <c:v>5.4890436325465659</c:v>
                  </c:pt>
                  <c:pt idx="4">
                    <c:v>5.539711183807329</c:v>
                  </c:pt>
                  <c:pt idx="5">
                    <c:v>4.6151489683432754</c:v>
                  </c:pt>
                  <c:pt idx="6">
                    <c:v>4.3660508471615396</c:v>
                  </c:pt>
                  <c:pt idx="7">
                    <c:v>4.3055313260966992</c:v>
                  </c:pt>
                  <c:pt idx="8">
                    <c:v>4.1916583830269376</c:v>
                  </c:pt>
                  <c:pt idx="9">
                    <c:v>3.3047844105175761</c:v>
                  </c:pt>
                  <c:pt idx="10">
                    <c:v>2.964860873633028</c:v>
                  </c:pt>
                  <c:pt idx="11">
                    <c:v>2.6505848411246902</c:v>
                  </c:pt>
                  <c:pt idx="12">
                    <c:v>4.6953594111633246</c:v>
                  </c:pt>
                  <c:pt idx="13">
                    <c:v>4.6292980029373787</c:v>
                  </c:pt>
                  <c:pt idx="14">
                    <c:v>7.7673418876730276</c:v>
                  </c:pt>
                  <c:pt idx="15">
                    <c:v>4.78785964706569</c:v>
                  </c:pt>
                  <c:pt idx="16">
                    <c:v>4.9769066698100737</c:v>
                  </c:pt>
                  <c:pt idx="17">
                    <c:v>4.3633015023030426</c:v>
                  </c:pt>
                  <c:pt idx="18">
                    <c:v>5.3043755523152756</c:v>
                  </c:pt>
                  <c:pt idx="19">
                    <c:v>4.3772137256478576</c:v>
                  </c:pt>
                  <c:pt idx="20">
                    <c:v>5.676935793189843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7.5043720590066698</c:v>
                  </c:pt>
                  <c:pt idx="1">
                    <c:v>8.3857021172946506</c:v>
                  </c:pt>
                  <c:pt idx="2">
                    <c:v>4.7369188297879878</c:v>
                  </c:pt>
                  <c:pt idx="3">
                    <c:v>5.4890436325465659</c:v>
                  </c:pt>
                  <c:pt idx="4">
                    <c:v>5.539711183807329</c:v>
                  </c:pt>
                  <c:pt idx="5">
                    <c:v>4.6151489683432754</c:v>
                  </c:pt>
                  <c:pt idx="6">
                    <c:v>4.3660508471615396</c:v>
                  </c:pt>
                  <c:pt idx="7">
                    <c:v>4.3055313260966992</c:v>
                  </c:pt>
                  <c:pt idx="8">
                    <c:v>4.1916583830269376</c:v>
                  </c:pt>
                  <c:pt idx="9">
                    <c:v>3.3047844105175761</c:v>
                  </c:pt>
                  <c:pt idx="10">
                    <c:v>2.964860873633028</c:v>
                  </c:pt>
                  <c:pt idx="11">
                    <c:v>2.6505848411246902</c:v>
                  </c:pt>
                  <c:pt idx="12">
                    <c:v>4.6953594111633246</c:v>
                  </c:pt>
                  <c:pt idx="13">
                    <c:v>4.6292980029373787</c:v>
                  </c:pt>
                  <c:pt idx="14">
                    <c:v>7.7673418876730276</c:v>
                  </c:pt>
                  <c:pt idx="15">
                    <c:v>4.78785964706569</c:v>
                  </c:pt>
                  <c:pt idx="16">
                    <c:v>4.9769066698100737</c:v>
                  </c:pt>
                  <c:pt idx="17">
                    <c:v>4.3633015023030426</c:v>
                  </c:pt>
                  <c:pt idx="18">
                    <c:v>5.3043755523152756</c:v>
                  </c:pt>
                  <c:pt idx="19">
                    <c:v>4.3772137256478576</c:v>
                  </c:pt>
                  <c:pt idx="20">
                    <c:v>5.676935793189843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22.62</c:v>
                </c:pt>
                <c:pt idx="1">
                  <c:v>22.8</c:v>
                </c:pt>
                <c:pt idx="2">
                  <c:v>18.04</c:v>
                </c:pt>
                <c:pt idx="3">
                  <c:v>20.52</c:v>
                </c:pt>
                <c:pt idx="4">
                  <c:v>19.46</c:v>
                </c:pt>
                <c:pt idx="5">
                  <c:v>17.98</c:v>
                </c:pt>
                <c:pt idx="6">
                  <c:v>16.239999999999998</c:v>
                </c:pt>
                <c:pt idx="7">
                  <c:v>15.32</c:v>
                </c:pt>
                <c:pt idx="8">
                  <c:v>15.3</c:v>
                </c:pt>
                <c:pt idx="9">
                  <c:v>14.28</c:v>
                </c:pt>
                <c:pt idx="10">
                  <c:v>12.36</c:v>
                </c:pt>
                <c:pt idx="11">
                  <c:v>11.88</c:v>
                </c:pt>
                <c:pt idx="12">
                  <c:v>12.44</c:v>
                </c:pt>
                <c:pt idx="13">
                  <c:v>12.36</c:v>
                </c:pt>
                <c:pt idx="14">
                  <c:v>15.22</c:v>
                </c:pt>
                <c:pt idx="15">
                  <c:v>12.42</c:v>
                </c:pt>
                <c:pt idx="16">
                  <c:v>14.52</c:v>
                </c:pt>
                <c:pt idx="17">
                  <c:v>14.96</c:v>
                </c:pt>
                <c:pt idx="18">
                  <c:v>16.059999999999999</c:v>
                </c:pt>
                <c:pt idx="19">
                  <c:v>14.6</c:v>
                </c:pt>
                <c:pt idx="20">
                  <c:v>18.18</c:v>
                </c:pt>
              </c:numCache>
            </c:numRef>
          </c:yVal>
          <c:smooth val="1"/>
        </c:ser>
        <c:axId val="67333504"/>
        <c:axId val="67352832"/>
      </c:scatterChart>
      <c:valAx>
        <c:axId val="67333504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/>
        </c:title>
        <c:numFmt formatCode="General" sourceLinked="1"/>
        <c:tickLblPos val="nextTo"/>
        <c:crossAx val="67352832"/>
        <c:crosses val="autoZero"/>
        <c:crossBetween val="midCat"/>
      </c:valAx>
      <c:valAx>
        <c:axId val="67352832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crossAx val="6733350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Parabola, OU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1"/>
          <c:y val="0.12147007874015757"/>
          <c:w val="0.74166426071741032"/>
          <c:h val="0.73887296587926443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OU,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49.096900105811159</c:v>
                  </c:pt>
                  <c:pt idx="1">
                    <c:v>65.355336430929484</c:v>
                  </c:pt>
                  <c:pt idx="2">
                    <c:v>59.327754044797594</c:v>
                  </c:pt>
                  <c:pt idx="3">
                    <c:v>62.880508903793043</c:v>
                  </c:pt>
                  <c:pt idx="4">
                    <c:v>70.788993494751708</c:v>
                  </c:pt>
                  <c:pt idx="5">
                    <c:v>67.947320771315361</c:v>
                  </c:pt>
                  <c:pt idx="6">
                    <c:v>65.771775101482419</c:v>
                  </c:pt>
                  <c:pt idx="7">
                    <c:v>63.016493079193104</c:v>
                  </c:pt>
                  <c:pt idx="8">
                    <c:v>61.079702029397595</c:v>
                  </c:pt>
                  <c:pt idx="9">
                    <c:v>53.414863100077262</c:v>
                  </c:pt>
                  <c:pt idx="10">
                    <c:v>61.284725666351811</c:v>
                  </c:pt>
                  <c:pt idx="11">
                    <c:v>57.079397333889219</c:v>
                  </c:pt>
                  <c:pt idx="12">
                    <c:v>64.269510656297996</c:v>
                  </c:pt>
                  <c:pt idx="13">
                    <c:v>58.912219445544544</c:v>
                  </c:pt>
                  <c:pt idx="14">
                    <c:v>50.939948959534703</c:v>
                  </c:pt>
                  <c:pt idx="15">
                    <c:v>66.979985070168539</c:v>
                  </c:pt>
                  <c:pt idx="16">
                    <c:v>52.316960920909807</c:v>
                  </c:pt>
                  <c:pt idx="17">
                    <c:v>51.778377726614835</c:v>
                  </c:pt>
                  <c:pt idx="18">
                    <c:v>48.580094689080177</c:v>
                  </c:pt>
                  <c:pt idx="19">
                    <c:v>47.496631459504535</c:v>
                  </c:pt>
                  <c:pt idx="20">
                    <c:v>66.121793684079691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49.096900105811159</c:v>
                  </c:pt>
                  <c:pt idx="1">
                    <c:v>65.355336430929484</c:v>
                  </c:pt>
                  <c:pt idx="2">
                    <c:v>59.327754044797594</c:v>
                  </c:pt>
                  <c:pt idx="3">
                    <c:v>62.880508903793043</c:v>
                  </c:pt>
                  <c:pt idx="4">
                    <c:v>70.788993494751708</c:v>
                  </c:pt>
                  <c:pt idx="5">
                    <c:v>67.947320771315361</c:v>
                  </c:pt>
                  <c:pt idx="6">
                    <c:v>65.771775101482419</c:v>
                  </c:pt>
                  <c:pt idx="7">
                    <c:v>63.016493079193104</c:v>
                  </c:pt>
                  <c:pt idx="8">
                    <c:v>61.079702029397595</c:v>
                  </c:pt>
                  <c:pt idx="9">
                    <c:v>53.414863100077262</c:v>
                  </c:pt>
                  <c:pt idx="10">
                    <c:v>61.284725666351811</c:v>
                  </c:pt>
                  <c:pt idx="11">
                    <c:v>57.079397333889219</c:v>
                  </c:pt>
                  <c:pt idx="12">
                    <c:v>64.269510656297996</c:v>
                  </c:pt>
                  <c:pt idx="13">
                    <c:v>58.912219445544544</c:v>
                  </c:pt>
                  <c:pt idx="14">
                    <c:v>50.939948959534703</c:v>
                  </c:pt>
                  <c:pt idx="15">
                    <c:v>66.979985070168539</c:v>
                  </c:pt>
                  <c:pt idx="16">
                    <c:v>52.316960920909807</c:v>
                  </c:pt>
                  <c:pt idx="17">
                    <c:v>51.778377726614835</c:v>
                  </c:pt>
                  <c:pt idx="18">
                    <c:v>48.580094689080177</c:v>
                  </c:pt>
                  <c:pt idx="19">
                    <c:v>47.496631459504535</c:v>
                  </c:pt>
                  <c:pt idx="20">
                    <c:v>66.121793684079691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46.120000000000012</c:v>
                </c:pt>
                <c:pt idx="1">
                  <c:v>61</c:v>
                </c:pt>
                <c:pt idx="2">
                  <c:v>61.24</c:v>
                </c:pt>
                <c:pt idx="3">
                  <c:v>57.04</c:v>
                </c:pt>
                <c:pt idx="4">
                  <c:v>74.72</c:v>
                </c:pt>
                <c:pt idx="5">
                  <c:v>63.04</c:v>
                </c:pt>
                <c:pt idx="6">
                  <c:v>66.440000000000026</c:v>
                </c:pt>
                <c:pt idx="7">
                  <c:v>64.040000000000006</c:v>
                </c:pt>
                <c:pt idx="8">
                  <c:v>62.7</c:v>
                </c:pt>
                <c:pt idx="9">
                  <c:v>62.18</c:v>
                </c:pt>
                <c:pt idx="10">
                  <c:v>65.319999999999993</c:v>
                </c:pt>
                <c:pt idx="11">
                  <c:v>58.68</c:v>
                </c:pt>
                <c:pt idx="12">
                  <c:v>65.7</c:v>
                </c:pt>
                <c:pt idx="13">
                  <c:v>69.48</c:v>
                </c:pt>
                <c:pt idx="14">
                  <c:v>53.04</c:v>
                </c:pt>
                <c:pt idx="15">
                  <c:v>79.040000000000006</c:v>
                </c:pt>
                <c:pt idx="16">
                  <c:v>61.339999999999996</c:v>
                </c:pt>
                <c:pt idx="17">
                  <c:v>54.86</c:v>
                </c:pt>
                <c:pt idx="18">
                  <c:v>57.879999999999995</c:v>
                </c:pt>
                <c:pt idx="19">
                  <c:v>49.7</c:v>
                </c:pt>
                <c:pt idx="20">
                  <c:v>68.22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OU,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63.627038277763646</c:v>
                  </c:pt>
                  <c:pt idx="1">
                    <c:v>56.981386434519095</c:v>
                  </c:pt>
                  <c:pt idx="2">
                    <c:v>53.450047708117097</c:v>
                  </c:pt>
                  <c:pt idx="3">
                    <c:v>68.186711315328765</c:v>
                  </c:pt>
                  <c:pt idx="4">
                    <c:v>67.388797288570089</c:v>
                  </c:pt>
                  <c:pt idx="5">
                    <c:v>58.309464068879926</c:v>
                  </c:pt>
                  <c:pt idx="6">
                    <c:v>61.065879179784176</c:v>
                  </c:pt>
                  <c:pt idx="7">
                    <c:v>59.211650880548838</c:v>
                  </c:pt>
                  <c:pt idx="8">
                    <c:v>59.890530136241082</c:v>
                  </c:pt>
                  <c:pt idx="9">
                    <c:v>52.777271623303896</c:v>
                  </c:pt>
                  <c:pt idx="10">
                    <c:v>67.508189132874719</c:v>
                  </c:pt>
                  <c:pt idx="11">
                    <c:v>62.057341225676055</c:v>
                  </c:pt>
                  <c:pt idx="12">
                    <c:v>63.602732645696918</c:v>
                  </c:pt>
                  <c:pt idx="13">
                    <c:v>57.453288852771486</c:v>
                  </c:pt>
                  <c:pt idx="14">
                    <c:v>62.973962873555962</c:v>
                  </c:pt>
                  <c:pt idx="15">
                    <c:v>63.058068476603303</c:v>
                  </c:pt>
                  <c:pt idx="16">
                    <c:v>52.148035437588639</c:v>
                  </c:pt>
                  <c:pt idx="17">
                    <c:v>71.1013248821708</c:v>
                  </c:pt>
                  <c:pt idx="18">
                    <c:v>61.504393339012793</c:v>
                  </c:pt>
                  <c:pt idx="19">
                    <c:v>45.648837882250604</c:v>
                  </c:pt>
                  <c:pt idx="20">
                    <c:v>60.325039577276655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63.627038277763646</c:v>
                  </c:pt>
                  <c:pt idx="1">
                    <c:v>56.981386434519095</c:v>
                  </c:pt>
                  <c:pt idx="2">
                    <c:v>53.450047708117097</c:v>
                  </c:pt>
                  <c:pt idx="3">
                    <c:v>68.186711315328765</c:v>
                  </c:pt>
                  <c:pt idx="4">
                    <c:v>67.388797288570089</c:v>
                  </c:pt>
                  <c:pt idx="5">
                    <c:v>58.309464068879926</c:v>
                  </c:pt>
                  <c:pt idx="6">
                    <c:v>61.065879179784176</c:v>
                  </c:pt>
                  <c:pt idx="7">
                    <c:v>59.211650880548838</c:v>
                  </c:pt>
                  <c:pt idx="8">
                    <c:v>59.890530136241082</c:v>
                  </c:pt>
                  <c:pt idx="9">
                    <c:v>52.777271623303896</c:v>
                  </c:pt>
                  <c:pt idx="10">
                    <c:v>67.508189132874719</c:v>
                  </c:pt>
                  <c:pt idx="11">
                    <c:v>62.057341225676055</c:v>
                  </c:pt>
                  <c:pt idx="12">
                    <c:v>63.602732645696918</c:v>
                  </c:pt>
                  <c:pt idx="13">
                    <c:v>57.453288852771486</c:v>
                  </c:pt>
                  <c:pt idx="14">
                    <c:v>62.973962873555962</c:v>
                  </c:pt>
                  <c:pt idx="15">
                    <c:v>63.058068476603303</c:v>
                  </c:pt>
                  <c:pt idx="16">
                    <c:v>52.148035437588639</c:v>
                  </c:pt>
                  <c:pt idx="17">
                    <c:v>71.1013248821708</c:v>
                  </c:pt>
                  <c:pt idx="18">
                    <c:v>61.504393339012793</c:v>
                  </c:pt>
                  <c:pt idx="19">
                    <c:v>45.648837882250604</c:v>
                  </c:pt>
                  <c:pt idx="20">
                    <c:v>60.325039577276655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61.6</c:v>
                </c:pt>
                <c:pt idx="1">
                  <c:v>45.04</c:v>
                </c:pt>
                <c:pt idx="2">
                  <c:v>52.82</c:v>
                </c:pt>
                <c:pt idx="3">
                  <c:v>68.819999999999993</c:v>
                </c:pt>
                <c:pt idx="4">
                  <c:v>78.3</c:v>
                </c:pt>
                <c:pt idx="5">
                  <c:v>61.08</c:v>
                </c:pt>
                <c:pt idx="6">
                  <c:v>53.28</c:v>
                </c:pt>
                <c:pt idx="7">
                  <c:v>60.02</c:v>
                </c:pt>
                <c:pt idx="8">
                  <c:v>62.379999999999995</c:v>
                </c:pt>
                <c:pt idx="9">
                  <c:v>51.86</c:v>
                </c:pt>
                <c:pt idx="10">
                  <c:v>62.379999999999995</c:v>
                </c:pt>
                <c:pt idx="11">
                  <c:v>59.92</c:v>
                </c:pt>
                <c:pt idx="12">
                  <c:v>69.819999999999993</c:v>
                </c:pt>
                <c:pt idx="13">
                  <c:v>60.86</c:v>
                </c:pt>
                <c:pt idx="14">
                  <c:v>70.8</c:v>
                </c:pt>
                <c:pt idx="15">
                  <c:v>72.2</c:v>
                </c:pt>
                <c:pt idx="16">
                  <c:v>54.32</c:v>
                </c:pt>
                <c:pt idx="17">
                  <c:v>78.959999999999994</c:v>
                </c:pt>
                <c:pt idx="18">
                  <c:v>69.64</c:v>
                </c:pt>
                <c:pt idx="19">
                  <c:v>50.06</c:v>
                </c:pt>
                <c:pt idx="20">
                  <c:v>68.64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OU,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67.440370698862566</c:v>
                  </c:pt>
                  <c:pt idx="1">
                    <c:v>58.266371090020769</c:v>
                  </c:pt>
                  <c:pt idx="2">
                    <c:v>60.081611163483224</c:v>
                  </c:pt>
                  <c:pt idx="3">
                    <c:v>58.652413420080173</c:v>
                  </c:pt>
                  <c:pt idx="4">
                    <c:v>58.121059866454601</c:v>
                  </c:pt>
                  <c:pt idx="5">
                    <c:v>55.796863711144198</c:v>
                  </c:pt>
                  <c:pt idx="6">
                    <c:v>64.166424241966297</c:v>
                  </c:pt>
                  <c:pt idx="7">
                    <c:v>55.92748519288169</c:v>
                  </c:pt>
                  <c:pt idx="8">
                    <c:v>48.680690216963853</c:v>
                  </c:pt>
                  <c:pt idx="9">
                    <c:v>76.249527211648996</c:v>
                  </c:pt>
                  <c:pt idx="10">
                    <c:v>64.864400097433958</c:v>
                  </c:pt>
                  <c:pt idx="11">
                    <c:v>65.770878054044445</c:v>
                  </c:pt>
                  <c:pt idx="12">
                    <c:v>67.043377003250583</c:v>
                  </c:pt>
                  <c:pt idx="13">
                    <c:v>61.907983330100492</c:v>
                  </c:pt>
                  <c:pt idx="14">
                    <c:v>65.821346081647405</c:v>
                  </c:pt>
                  <c:pt idx="15">
                    <c:v>62.092643686671963</c:v>
                  </c:pt>
                  <c:pt idx="16">
                    <c:v>62.478873229276445</c:v>
                  </c:pt>
                  <c:pt idx="17">
                    <c:v>59.674788646462758</c:v>
                  </c:pt>
                  <c:pt idx="18">
                    <c:v>68.353320329008156</c:v>
                  </c:pt>
                  <c:pt idx="19">
                    <c:v>63.304900284259197</c:v>
                  </c:pt>
                  <c:pt idx="20">
                    <c:v>28.675536612241434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67.440370698862566</c:v>
                  </c:pt>
                  <c:pt idx="1">
                    <c:v>58.266371090020769</c:v>
                  </c:pt>
                  <c:pt idx="2">
                    <c:v>60.081611163483224</c:v>
                  </c:pt>
                  <c:pt idx="3">
                    <c:v>58.652413420080173</c:v>
                  </c:pt>
                  <c:pt idx="4">
                    <c:v>58.121059866454601</c:v>
                  </c:pt>
                  <c:pt idx="5">
                    <c:v>55.796863711144198</c:v>
                  </c:pt>
                  <c:pt idx="6">
                    <c:v>64.166424241966297</c:v>
                  </c:pt>
                  <c:pt idx="7">
                    <c:v>55.92748519288169</c:v>
                  </c:pt>
                  <c:pt idx="8">
                    <c:v>48.680690216963853</c:v>
                  </c:pt>
                  <c:pt idx="9">
                    <c:v>76.249527211648996</c:v>
                  </c:pt>
                  <c:pt idx="10">
                    <c:v>64.864400097433958</c:v>
                  </c:pt>
                  <c:pt idx="11">
                    <c:v>65.770878054044445</c:v>
                  </c:pt>
                  <c:pt idx="12">
                    <c:v>67.043377003250583</c:v>
                  </c:pt>
                  <c:pt idx="13">
                    <c:v>61.907983330100492</c:v>
                  </c:pt>
                  <c:pt idx="14">
                    <c:v>65.821346081647405</c:v>
                  </c:pt>
                  <c:pt idx="15">
                    <c:v>62.092643686671963</c:v>
                  </c:pt>
                  <c:pt idx="16">
                    <c:v>62.478873229276445</c:v>
                  </c:pt>
                  <c:pt idx="17">
                    <c:v>59.674788646462758</c:v>
                  </c:pt>
                  <c:pt idx="18">
                    <c:v>68.353320329008156</c:v>
                  </c:pt>
                  <c:pt idx="19">
                    <c:v>63.304900284259197</c:v>
                  </c:pt>
                  <c:pt idx="20">
                    <c:v>28.675536612241434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61.58</c:v>
                </c:pt>
                <c:pt idx="1">
                  <c:v>56.7</c:v>
                </c:pt>
                <c:pt idx="2">
                  <c:v>52.8</c:v>
                </c:pt>
                <c:pt idx="3">
                  <c:v>57.879999999999995</c:v>
                </c:pt>
                <c:pt idx="4">
                  <c:v>56.68</c:v>
                </c:pt>
                <c:pt idx="5">
                  <c:v>58.1</c:v>
                </c:pt>
                <c:pt idx="6">
                  <c:v>55.5</c:v>
                </c:pt>
                <c:pt idx="7">
                  <c:v>47.58</c:v>
                </c:pt>
                <c:pt idx="8">
                  <c:v>37.480000000000004</c:v>
                </c:pt>
                <c:pt idx="9">
                  <c:v>72.36</c:v>
                </c:pt>
                <c:pt idx="10">
                  <c:v>53.36</c:v>
                </c:pt>
                <c:pt idx="11">
                  <c:v>54.54</c:v>
                </c:pt>
                <c:pt idx="12">
                  <c:v>63.839999999999996</c:v>
                </c:pt>
                <c:pt idx="13">
                  <c:v>54.04</c:v>
                </c:pt>
                <c:pt idx="14">
                  <c:v>51.52</c:v>
                </c:pt>
                <c:pt idx="15">
                  <c:v>57.06</c:v>
                </c:pt>
                <c:pt idx="16">
                  <c:v>53.48</c:v>
                </c:pt>
                <c:pt idx="17">
                  <c:v>51.14</c:v>
                </c:pt>
                <c:pt idx="18">
                  <c:v>58.06</c:v>
                </c:pt>
                <c:pt idx="19">
                  <c:v>47.64</c:v>
                </c:pt>
                <c:pt idx="20">
                  <c:v>10.56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OU,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69.286293016728749</c:v>
                  </c:pt>
                  <c:pt idx="1">
                    <c:v>66.815267716293633</c:v>
                  </c:pt>
                  <c:pt idx="2">
                    <c:v>60.13184181446627</c:v>
                  </c:pt>
                  <c:pt idx="3">
                    <c:v>73.396228785953326</c:v>
                  </c:pt>
                  <c:pt idx="4">
                    <c:v>68.878806609870878</c:v>
                  </c:pt>
                  <c:pt idx="5">
                    <c:v>62.794381914308232</c:v>
                  </c:pt>
                  <c:pt idx="6">
                    <c:v>61.687924263991896</c:v>
                  </c:pt>
                  <c:pt idx="7">
                    <c:v>59.905512267236304</c:v>
                  </c:pt>
                  <c:pt idx="8">
                    <c:v>61.034170757043945</c:v>
                  </c:pt>
                  <c:pt idx="9">
                    <c:v>70.569401301130512</c:v>
                  </c:pt>
                  <c:pt idx="10">
                    <c:v>63.180633108572117</c:v>
                  </c:pt>
                  <c:pt idx="11">
                    <c:v>62.201942091867195</c:v>
                  </c:pt>
                  <c:pt idx="12">
                    <c:v>70.971588681668962</c:v>
                  </c:pt>
                  <c:pt idx="13">
                    <c:v>60.231832115584908</c:v>
                  </c:pt>
                  <c:pt idx="14">
                    <c:v>63.172908750507958</c:v>
                  </c:pt>
                  <c:pt idx="15">
                    <c:v>65.805680605856509</c:v>
                  </c:pt>
                  <c:pt idx="16">
                    <c:v>72.827360243249245</c:v>
                  </c:pt>
                  <c:pt idx="17">
                    <c:v>59.939666332070985</c:v>
                  </c:pt>
                  <c:pt idx="18">
                    <c:v>63.069869192824555</c:v>
                  </c:pt>
                  <c:pt idx="19">
                    <c:v>56.316494919339519</c:v>
                  </c:pt>
                  <c:pt idx="20">
                    <c:v>37.087685287706968</c:v>
                  </c:pt>
                </c:numCache>
              </c:numRef>
            </c:plus>
            <c:minus>
              <c:numRef>
                <c:f>OU!$P$3:$P$23</c:f>
                <c:numCache>
                  <c:formatCode>General</c:formatCode>
                  <c:ptCount val="21"/>
                  <c:pt idx="0">
                    <c:v>69.286293016728749</c:v>
                  </c:pt>
                  <c:pt idx="1">
                    <c:v>66.815267716293633</c:v>
                  </c:pt>
                  <c:pt idx="2">
                    <c:v>60.13184181446627</c:v>
                  </c:pt>
                  <c:pt idx="3">
                    <c:v>73.396228785953326</c:v>
                  </c:pt>
                  <c:pt idx="4">
                    <c:v>68.878806609870878</c:v>
                  </c:pt>
                  <c:pt idx="5">
                    <c:v>62.794381914308232</c:v>
                  </c:pt>
                  <c:pt idx="6">
                    <c:v>61.687924263991896</c:v>
                  </c:pt>
                  <c:pt idx="7">
                    <c:v>59.905512267236304</c:v>
                  </c:pt>
                  <c:pt idx="8">
                    <c:v>61.034170757043945</c:v>
                  </c:pt>
                  <c:pt idx="9">
                    <c:v>70.569401301130512</c:v>
                  </c:pt>
                  <c:pt idx="10">
                    <c:v>63.180633108572117</c:v>
                  </c:pt>
                  <c:pt idx="11">
                    <c:v>62.201942091867195</c:v>
                  </c:pt>
                  <c:pt idx="12">
                    <c:v>70.971588681668962</c:v>
                  </c:pt>
                  <c:pt idx="13">
                    <c:v>60.231832115584908</c:v>
                  </c:pt>
                  <c:pt idx="14">
                    <c:v>63.172908750507958</c:v>
                  </c:pt>
                  <c:pt idx="15">
                    <c:v>65.805680605856509</c:v>
                  </c:pt>
                  <c:pt idx="16">
                    <c:v>72.827360243249245</c:v>
                  </c:pt>
                  <c:pt idx="17">
                    <c:v>59.939666332070985</c:v>
                  </c:pt>
                  <c:pt idx="18">
                    <c:v>63.069869192824555</c:v>
                  </c:pt>
                  <c:pt idx="19">
                    <c:v>56.316494919339519</c:v>
                  </c:pt>
                  <c:pt idx="20">
                    <c:v>37.087685287706968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73.36</c:v>
                </c:pt>
                <c:pt idx="1">
                  <c:v>62.4</c:v>
                </c:pt>
                <c:pt idx="2">
                  <c:v>54.96</c:v>
                </c:pt>
                <c:pt idx="3">
                  <c:v>77.440000000000026</c:v>
                </c:pt>
                <c:pt idx="4">
                  <c:v>61.9</c:v>
                </c:pt>
                <c:pt idx="5">
                  <c:v>59.839999999999996</c:v>
                </c:pt>
                <c:pt idx="6">
                  <c:v>58.8</c:v>
                </c:pt>
                <c:pt idx="7">
                  <c:v>59.64</c:v>
                </c:pt>
                <c:pt idx="8">
                  <c:v>56.1</c:v>
                </c:pt>
                <c:pt idx="9">
                  <c:v>68.14</c:v>
                </c:pt>
                <c:pt idx="10">
                  <c:v>57.74</c:v>
                </c:pt>
                <c:pt idx="11">
                  <c:v>63.720000000000013</c:v>
                </c:pt>
                <c:pt idx="12">
                  <c:v>58.44</c:v>
                </c:pt>
                <c:pt idx="13">
                  <c:v>48.08</c:v>
                </c:pt>
                <c:pt idx="14">
                  <c:v>52.06</c:v>
                </c:pt>
                <c:pt idx="15">
                  <c:v>54.82</c:v>
                </c:pt>
                <c:pt idx="16">
                  <c:v>55.660000000000011</c:v>
                </c:pt>
                <c:pt idx="17">
                  <c:v>67.42</c:v>
                </c:pt>
                <c:pt idx="18">
                  <c:v>50.54</c:v>
                </c:pt>
                <c:pt idx="19">
                  <c:v>45.18</c:v>
                </c:pt>
                <c:pt idx="20">
                  <c:v>12.94</c:v>
                </c:pt>
              </c:numCache>
            </c:numRef>
          </c:yVal>
          <c:smooth val="1"/>
        </c:ser>
        <c:axId val="65756544"/>
        <c:axId val="65775104"/>
      </c:scatterChart>
      <c:valAx>
        <c:axId val="65756544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2388320209973784"/>
              <c:y val="0.90312493438320263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775104"/>
        <c:crosses val="autoZero"/>
        <c:crossBetween val="midCat"/>
      </c:valAx>
      <c:valAx>
        <c:axId val="6577510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83E-2"/>
              <c:y val="0.3846648293963257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756544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Parabola,</a:t>
            </a:r>
            <a:r>
              <a:rPr lang="en-US" baseline="0"/>
              <a:t> OD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9.9970581802274694E-2"/>
          <c:y val="0.14147034120734925"/>
          <c:w val="0.75772779965004444"/>
          <c:h val="0.73942834645669342"/>
        </c:manualLayout>
      </c:layout>
      <c:scatterChart>
        <c:scatterStyle val="smoothMarker"/>
        <c:ser>
          <c:idx val="0"/>
          <c:order val="0"/>
          <c:tx>
            <c:strRef>
              <c:f>OD!$B$1:$B$2</c:f>
              <c:strCache>
                <c:ptCount val="1"/>
                <c:pt idx="0">
                  <c:v>OD,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OD!$C$3:$C$23</c:f>
                <c:numCache>
                  <c:formatCode>General</c:formatCode>
                  <c:ptCount val="21"/>
                  <c:pt idx="0">
                    <c:v>61.034953919864627</c:v>
                  </c:pt>
                  <c:pt idx="1">
                    <c:v>58.084521173889314</c:v>
                  </c:pt>
                  <c:pt idx="2">
                    <c:v>55.824729287296996</c:v>
                  </c:pt>
                  <c:pt idx="3">
                    <c:v>61.585611956040495</c:v>
                  </c:pt>
                  <c:pt idx="4">
                    <c:v>59.471418345285862</c:v>
                  </c:pt>
                  <c:pt idx="5">
                    <c:v>53.914840257576508</c:v>
                  </c:pt>
                  <c:pt idx="6">
                    <c:v>53.376178207136554</c:v>
                  </c:pt>
                  <c:pt idx="7">
                    <c:v>61.633838108623422</c:v>
                  </c:pt>
                  <c:pt idx="8">
                    <c:v>58.569329857870152</c:v>
                  </c:pt>
                  <c:pt idx="9">
                    <c:v>58.057175267145055</c:v>
                  </c:pt>
                  <c:pt idx="10">
                    <c:v>57.831133483617542</c:v>
                  </c:pt>
                  <c:pt idx="11">
                    <c:v>55.616903905197738</c:v>
                  </c:pt>
                  <c:pt idx="12">
                    <c:v>65.57275043796767</c:v>
                  </c:pt>
                  <c:pt idx="13">
                    <c:v>63.120269327689023</c:v>
                  </c:pt>
                  <c:pt idx="14">
                    <c:v>62.893462299351917</c:v>
                  </c:pt>
                  <c:pt idx="15">
                    <c:v>55.450157799595104</c:v>
                  </c:pt>
                  <c:pt idx="16">
                    <c:v>54.426522946078478</c:v>
                  </c:pt>
                  <c:pt idx="17">
                    <c:v>56.138617724343739</c:v>
                  </c:pt>
                  <c:pt idx="18">
                    <c:v>54.108369038439925</c:v>
                  </c:pt>
                  <c:pt idx="19">
                    <c:v>58.340809044784386</c:v>
                  </c:pt>
                  <c:pt idx="20">
                    <c:v>54.991693918263657</c:v>
                  </c:pt>
                </c:numCache>
              </c:numRef>
            </c:plus>
            <c:minus>
              <c:numRef>
                <c:f>OD!$C$3:$C$23</c:f>
                <c:numCache>
                  <c:formatCode>General</c:formatCode>
                  <c:ptCount val="21"/>
                  <c:pt idx="0">
                    <c:v>61.034953919864627</c:v>
                  </c:pt>
                  <c:pt idx="1">
                    <c:v>58.084521173889314</c:v>
                  </c:pt>
                  <c:pt idx="2">
                    <c:v>55.824729287296996</c:v>
                  </c:pt>
                  <c:pt idx="3">
                    <c:v>61.585611956040495</c:v>
                  </c:pt>
                  <c:pt idx="4">
                    <c:v>59.471418345285862</c:v>
                  </c:pt>
                  <c:pt idx="5">
                    <c:v>53.914840257576508</c:v>
                  </c:pt>
                  <c:pt idx="6">
                    <c:v>53.376178207136554</c:v>
                  </c:pt>
                  <c:pt idx="7">
                    <c:v>61.633838108623422</c:v>
                  </c:pt>
                  <c:pt idx="8">
                    <c:v>58.569329857870152</c:v>
                  </c:pt>
                  <c:pt idx="9">
                    <c:v>58.057175267145055</c:v>
                  </c:pt>
                  <c:pt idx="10">
                    <c:v>57.831133483617542</c:v>
                  </c:pt>
                  <c:pt idx="11">
                    <c:v>55.616903905197738</c:v>
                  </c:pt>
                  <c:pt idx="12">
                    <c:v>65.57275043796767</c:v>
                  </c:pt>
                  <c:pt idx="13">
                    <c:v>63.120269327689023</c:v>
                  </c:pt>
                  <c:pt idx="14">
                    <c:v>62.893462299351917</c:v>
                  </c:pt>
                  <c:pt idx="15">
                    <c:v>55.450157799595104</c:v>
                  </c:pt>
                  <c:pt idx="16">
                    <c:v>54.426522946078478</c:v>
                  </c:pt>
                  <c:pt idx="17">
                    <c:v>56.138617724343739</c:v>
                  </c:pt>
                  <c:pt idx="18">
                    <c:v>54.108369038439925</c:v>
                  </c:pt>
                  <c:pt idx="19">
                    <c:v>58.340809044784386</c:v>
                  </c:pt>
                  <c:pt idx="20">
                    <c:v>54.991693918263657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120.11999999999999</c:v>
                </c:pt>
                <c:pt idx="1">
                  <c:v>106.78</c:v>
                </c:pt>
                <c:pt idx="2">
                  <c:v>122.14</c:v>
                </c:pt>
                <c:pt idx="3">
                  <c:v>106.82</c:v>
                </c:pt>
                <c:pt idx="4">
                  <c:v>122.52</c:v>
                </c:pt>
                <c:pt idx="5">
                  <c:v>112.5</c:v>
                </c:pt>
                <c:pt idx="6">
                  <c:v>118.94000000000007</c:v>
                </c:pt>
                <c:pt idx="7">
                  <c:v>112.7</c:v>
                </c:pt>
                <c:pt idx="8">
                  <c:v>111.56</c:v>
                </c:pt>
                <c:pt idx="9">
                  <c:v>103.61999999999999</c:v>
                </c:pt>
                <c:pt idx="10">
                  <c:v>123.2</c:v>
                </c:pt>
                <c:pt idx="11">
                  <c:v>119.8</c:v>
                </c:pt>
                <c:pt idx="12">
                  <c:v>117.11999999999999</c:v>
                </c:pt>
                <c:pt idx="13">
                  <c:v>111.54</c:v>
                </c:pt>
                <c:pt idx="14">
                  <c:v>118.17999999999998</c:v>
                </c:pt>
                <c:pt idx="15">
                  <c:v>121.4</c:v>
                </c:pt>
                <c:pt idx="16">
                  <c:v>110.56</c:v>
                </c:pt>
                <c:pt idx="17">
                  <c:v>113.34</c:v>
                </c:pt>
                <c:pt idx="18">
                  <c:v>108.38</c:v>
                </c:pt>
                <c:pt idx="19">
                  <c:v>121.9</c:v>
                </c:pt>
                <c:pt idx="20">
                  <c:v>100.56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OD!$F$1:$F$2</c:f>
              <c:strCache>
                <c:ptCount val="1"/>
                <c:pt idx="0">
                  <c:v>OD,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61.30060032332473</c:v>
                  </c:pt>
                  <c:pt idx="1">
                    <c:v>54.702193740288017</c:v>
                  </c:pt>
                  <c:pt idx="2">
                    <c:v>58.44686133574659</c:v>
                  </c:pt>
                  <c:pt idx="3">
                    <c:v>58.246318338586946</c:v>
                  </c:pt>
                  <c:pt idx="4">
                    <c:v>53.263649893712625</c:v>
                  </c:pt>
                  <c:pt idx="5">
                    <c:v>57.68517660543305</c:v>
                  </c:pt>
                  <c:pt idx="6">
                    <c:v>58.812243623245585</c:v>
                  </c:pt>
                  <c:pt idx="7">
                    <c:v>52.938715511428917</c:v>
                  </c:pt>
                  <c:pt idx="8">
                    <c:v>53.870515126551417</c:v>
                  </c:pt>
                  <c:pt idx="9">
                    <c:v>55.411872374067997</c:v>
                  </c:pt>
                  <c:pt idx="10">
                    <c:v>54.055512207359612</c:v>
                  </c:pt>
                  <c:pt idx="11">
                    <c:v>57.772187079943542</c:v>
                  </c:pt>
                  <c:pt idx="12">
                    <c:v>55.323051253523595</c:v>
                  </c:pt>
                  <c:pt idx="13">
                    <c:v>53.871732847570463</c:v>
                  </c:pt>
                  <c:pt idx="14">
                    <c:v>57.861019693745419</c:v>
                  </c:pt>
                  <c:pt idx="15">
                    <c:v>52.452679626497584</c:v>
                  </c:pt>
                  <c:pt idx="16">
                    <c:v>58.642049759536874</c:v>
                  </c:pt>
                  <c:pt idx="17">
                    <c:v>50.702035462099552</c:v>
                  </c:pt>
                  <c:pt idx="18">
                    <c:v>46.352838100811041</c:v>
                  </c:pt>
                  <c:pt idx="19">
                    <c:v>56.601922228843073</c:v>
                  </c:pt>
                  <c:pt idx="20">
                    <c:v>48.953892592928703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61.30060032332473</c:v>
                  </c:pt>
                  <c:pt idx="1">
                    <c:v>54.702193740288017</c:v>
                  </c:pt>
                  <c:pt idx="2">
                    <c:v>58.44686133574659</c:v>
                  </c:pt>
                  <c:pt idx="3">
                    <c:v>58.246318338586946</c:v>
                  </c:pt>
                  <c:pt idx="4">
                    <c:v>53.263649893712625</c:v>
                  </c:pt>
                  <c:pt idx="5">
                    <c:v>57.68517660543305</c:v>
                  </c:pt>
                  <c:pt idx="6">
                    <c:v>58.812243623245585</c:v>
                  </c:pt>
                  <c:pt idx="7">
                    <c:v>52.938715511428917</c:v>
                  </c:pt>
                  <c:pt idx="8">
                    <c:v>53.870515126551417</c:v>
                  </c:pt>
                  <c:pt idx="9">
                    <c:v>55.411872374067997</c:v>
                  </c:pt>
                  <c:pt idx="10">
                    <c:v>54.055512207359612</c:v>
                  </c:pt>
                  <c:pt idx="11">
                    <c:v>57.772187079943542</c:v>
                  </c:pt>
                  <c:pt idx="12">
                    <c:v>55.323051253523595</c:v>
                  </c:pt>
                  <c:pt idx="13">
                    <c:v>53.871732847570463</c:v>
                  </c:pt>
                  <c:pt idx="14">
                    <c:v>57.861019693745419</c:v>
                  </c:pt>
                  <c:pt idx="15">
                    <c:v>52.452679626497584</c:v>
                  </c:pt>
                  <c:pt idx="16">
                    <c:v>58.642049759536874</c:v>
                  </c:pt>
                  <c:pt idx="17">
                    <c:v>50.702035462099552</c:v>
                  </c:pt>
                  <c:pt idx="18">
                    <c:v>46.352838100811041</c:v>
                  </c:pt>
                  <c:pt idx="19">
                    <c:v>56.601922228843073</c:v>
                  </c:pt>
                  <c:pt idx="20">
                    <c:v>48.953892592928703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129.58000000000001</c:v>
                </c:pt>
                <c:pt idx="1">
                  <c:v>108.9</c:v>
                </c:pt>
                <c:pt idx="2">
                  <c:v>113.61999999999999</c:v>
                </c:pt>
                <c:pt idx="3">
                  <c:v>103.92</c:v>
                </c:pt>
                <c:pt idx="4">
                  <c:v>110.06</c:v>
                </c:pt>
                <c:pt idx="5">
                  <c:v>108.98</c:v>
                </c:pt>
                <c:pt idx="6">
                  <c:v>121.4</c:v>
                </c:pt>
                <c:pt idx="7">
                  <c:v>94.82</c:v>
                </c:pt>
                <c:pt idx="8">
                  <c:v>93.740000000000023</c:v>
                </c:pt>
                <c:pt idx="9">
                  <c:v>104.61999999999999</c:v>
                </c:pt>
                <c:pt idx="10">
                  <c:v>93.960000000000022</c:v>
                </c:pt>
                <c:pt idx="11">
                  <c:v>113.11999999999999</c:v>
                </c:pt>
                <c:pt idx="12">
                  <c:v>125.2</c:v>
                </c:pt>
                <c:pt idx="13">
                  <c:v>117.42</c:v>
                </c:pt>
                <c:pt idx="14">
                  <c:v>110.32</c:v>
                </c:pt>
                <c:pt idx="15">
                  <c:v>95.42</c:v>
                </c:pt>
                <c:pt idx="16">
                  <c:v>116.7</c:v>
                </c:pt>
                <c:pt idx="17">
                  <c:v>104.94000000000007</c:v>
                </c:pt>
                <c:pt idx="18">
                  <c:v>96.88</c:v>
                </c:pt>
                <c:pt idx="19">
                  <c:v>107.32</c:v>
                </c:pt>
                <c:pt idx="20">
                  <c:v>105.58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OD!$K$1:$K$2</c:f>
              <c:strCache>
                <c:ptCount val="1"/>
                <c:pt idx="0">
                  <c:v>OD,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56.379886484454687</c:v>
                  </c:pt>
                  <c:pt idx="1">
                    <c:v>56.196071037039587</c:v>
                  </c:pt>
                  <c:pt idx="2">
                    <c:v>58.237458735765593</c:v>
                  </c:pt>
                  <c:pt idx="3">
                    <c:v>59.192959040750864</c:v>
                  </c:pt>
                  <c:pt idx="4">
                    <c:v>53.158814885209772</c:v>
                  </c:pt>
                  <c:pt idx="5">
                    <c:v>57.557220224746743</c:v>
                  </c:pt>
                  <c:pt idx="6">
                    <c:v>50.720504729349862</c:v>
                  </c:pt>
                  <c:pt idx="7">
                    <c:v>59.755113588713073</c:v>
                  </c:pt>
                  <c:pt idx="8">
                    <c:v>52.397362529043335</c:v>
                  </c:pt>
                  <c:pt idx="9">
                    <c:v>56.877763669117577</c:v>
                  </c:pt>
                  <c:pt idx="10">
                    <c:v>57.766637430267615</c:v>
                  </c:pt>
                  <c:pt idx="11">
                    <c:v>58.841944223487303</c:v>
                  </c:pt>
                  <c:pt idx="12">
                    <c:v>67.048531676689109</c:v>
                  </c:pt>
                  <c:pt idx="13">
                    <c:v>51.521137409804922</c:v>
                  </c:pt>
                  <c:pt idx="14">
                    <c:v>54.386472582803144</c:v>
                  </c:pt>
                  <c:pt idx="15">
                    <c:v>57.170915682714053</c:v>
                  </c:pt>
                  <c:pt idx="16">
                    <c:v>57.415820119545444</c:v>
                  </c:pt>
                  <c:pt idx="17">
                    <c:v>57.582570279555995</c:v>
                  </c:pt>
                  <c:pt idx="18">
                    <c:v>61.36880314948305</c:v>
                  </c:pt>
                  <c:pt idx="19">
                    <c:v>62.272305240773044</c:v>
                  </c:pt>
                  <c:pt idx="20">
                    <c:v>0.37363083384538798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56.379886484454687</c:v>
                  </c:pt>
                  <c:pt idx="1">
                    <c:v>56.196071037039587</c:v>
                  </c:pt>
                  <c:pt idx="2">
                    <c:v>58.237458735765593</c:v>
                  </c:pt>
                  <c:pt idx="3">
                    <c:v>59.192959040750864</c:v>
                  </c:pt>
                  <c:pt idx="4">
                    <c:v>53.158814885209772</c:v>
                  </c:pt>
                  <c:pt idx="5">
                    <c:v>57.557220224746743</c:v>
                  </c:pt>
                  <c:pt idx="6">
                    <c:v>50.720504729349862</c:v>
                  </c:pt>
                  <c:pt idx="7">
                    <c:v>59.755113588713073</c:v>
                  </c:pt>
                  <c:pt idx="8">
                    <c:v>52.397362529043335</c:v>
                  </c:pt>
                  <c:pt idx="9">
                    <c:v>56.877763669117577</c:v>
                  </c:pt>
                  <c:pt idx="10">
                    <c:v>57.766637430267615</c:v>
                  </c:pt>
                  <c:pt idx="11">
                    <c:v>58.841944223487303</c:v>
                  </c:pt>
                  <c:pt idx="12">
                    <c:v>67.048531676689109</c:v>
                  </c:pt>
                  <c:pt idx="13">
                    <c:v>51.521137409804922</c:v>
                  </c:pt>
                  <c:pt idx="14">
                    <c:v>54.386472582803144</c:v>
                  </c:pt>
                  <c:pt idx="15">
                    <c:v>57.170915682714053</c:v>
                  </c:pt>
                  <c:pt idx="16">
                    <c:v>57.415820119545444</c:v>
                  </c:pt>
                  <c:pt idx="17">
                    <c:v>57.582570279555995</c:v>
                  </c:pt>
                  <c:pt idx="18">
                    <c:v>61.36880314948305</c:v>
                  </c:pt>
                  <c:pt idx="19">
                    <c:v>62.272305240773044</c:v>
                  </c:pt>
                  <c:pt idx="20">
                    <c:v>0.37363083384538798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111.78</c:v>
                </c:pt>
                <c:pt idx="1">
                  <c:v>102.96000000000002</c:v>
                </c:pt>
                <c:pt idx="2">
                  <c:v>113.28</c:v>
                </c:pt>
                <c:pt idx="3">
                  <c:v>116.56</c:v>
                </c:pt>
                <c:pt idx="4">
                  <c:v>101.98</c:v>
                </c:pt>
                <c:pt idx="5">
                  <c:v>120.08</c:v>
                </c:pt>
                <c:pt idx="6">
                  <c:v>100.52</c:v>
                </c:pt>
                <c:pt idx="7">
                  <c:v>101.08</c:v>
                </c:pt>
                <c:pt idx="8">
                  <c:v>107.58</c:v>
                </c:pt>
                <c:pt idx="9">
                  <c:v>108.6</c:v>
                </c:pt>
                <c:pt idx="10">
                  <c:v>116.34</c:v>
                </c:pt>
                <c:pt idx="11">
                  <c:v>122.84</c:v>
                </c:pt>
                <c:pt idx="12">
                  <c:v>119.88</c:v>
                </c:pt>
                <c:pt idx="13">
                  <c:v>124.17999999999998</c:v>
                </c:pt>
                <c:pt idx="14">
                  <c:v>100.54</c:v>
                </c:pt>
                <c:pt idx="15">
                  <c:v>96.92</c:v>
                </c:pt>
                <c:pt idx="16">
                  <c:v>110.94000000000007</c:v>
                </c:pt>
                <c:pt idx="17">
                  <c:v>115.74000000000002</c:v>
                </c:pt>
                <c:pt idx="18">
                  <c:v>113.9</c:v>
                </c:pt>
                <c:pt idx="19">
                  <c:v>117</c:v>
                </c:pt>
                <c:pt idx="20">
                  <c:v>4.9800000000000004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OD!$O$1:$O$2</c:f>
              <c:strCache>
                <c:ptCount val="1"/>
                <c:pt idx="0">
                  <c:v>OD,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65.883545745504549</c:v>
                  </c:pt>
                  <c:pt idx="1">
                    <c:v>54.222021356640703</c:v>
                  </c:pt>
                  <c:pt idx="2">
                    <c:v>57.257858849244407</c:v>
                  </c:pt>
                  <c:pt idx="3">
                    <c:v>59.544390163977646</c:v>
                  </c:pt>
                  <c:pt idx="4">
                    <c:v>53.964243717483875</c:v>
                  </c:pt>
                  <c:pt idx="5">
                    <c:v>62.200887453476028</c:v>
                  </c:pt>
                  <c:pt idx="6">
                    <c:v>55.662199022316763</c:v>
                  </c:pt>
                  <c:pt idx="7">
                    <c:v>63.817289193446513</c:v>
                  </c:pt>
                  <c:pt idx="8">
                    <c:v>58.719673023612756</c:v>
                  </c:pt>
                  <c:pt idx="9">
                    <c:v>61.264554189188388</c:v>
                  </c:pt>
                  <c:pt idx="10">
                    <c:v>63.626107848901214</c:v>
                  </c:pt>
                  <c:pt idx="11">
                    <c:v>57.718769910662495</c:v>
                  </c:pt>
                  <c:pt idx="12">
                    <c:v>61.784839564410902</c:v>
                  </c:pt>
                  <c:pt idx="13">
                    <c:v>55.608089339591587</c:v>
                  </c:pt>
                  <c:pt idx="14">
                    <c:v>52.125939799681312</c:v>
                  </c:pt>
                  <c:pt idx="15">
                    <c:v>59.207705579594958</c:v>
                  </c:pt>
                  <c:pt idx="16">
                    <c:v>59.796056726175578</c:v>
                  </c:pt>
                  <c:pt idx="17">
                    <c:v>70.579172565282988</c:v>
                  </c:pt>
                  <c:pt idx="18">
                    <c:v>60.281061702660772</c:v>
                  </c:pt>
                  <c:pt idx="19">
                    <c:v>61.963347230439382</c:v>
                  </c:pt>
                  <c:pt idx="20">
                    <c:v>8.9173987238431689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65.883545745504549</c:v>
                  </c:pt>
                  <c:pt idx="1">
                    <c:v>54.222021356640703</c:v>
                  </c:pt>
                  <c:pt idx="2">
                    <c:v>57.257858849244407</c:v>
                  </c:pt>
                  <c:pt idx="3">
                    <c:v>59.544390163977646</c:v>
                  </c:pt>
                  <c:pt idx="4">
                    <c:v>53.964243717483875</c:v>
                  </c:pt>
                  <c:pt idx="5">
                    <c:v>62.200887453476028</c:v>
                  </c:pt>
                  <c:pt idx="6">
                    <c:v>55.662199022316763</c:v>
                  </c:pt>
                  <c:pt idx="7">
                    <c:v>63.817289193446513</c:v>
                  </c:pt>
                  <c:pt idx="8">
                    <c:v>58.719673023612756</c:v>
                  </c:pt>
                  <c:pt idx="9">
                    <c:v>61.264554189188388</c:v>
                  </c:pt>
                  <c:pt idx="10">
                    <c:v>63.626107848901214</c:v>
                  </c:pt>
                  <c:pt idx="11">
                    <c:v>57.718769910662495</c:v>
                  </c:pt>
                  <c:pt idx="12">
                    <c:v>61.784839564410902</c:v>
                  </c:pt>
                  <c:pt idx="13">
                    <c:v>55.608089339591587</c:v>
                  </c:pt>
                  <c:pt idx="14">
                    <c:v>52.125939799681312</c:v>
                  </c:pt>
                  <c:pt idx="15">
                    <c:v>59.207705579594958</c:v>
                  </c:pt>
                  <c:pt idx="16">
                    <c:v>59.796056726175578</c:v>
                  </c:pt>
                  <c:pt idx="17">
                    <c:v>70.579172565282988</c:v>
                  </c:pt>
                  <c:pt idx="18">
                    <c:v>60.281061702660772</c:v>
                  </c:pt>
                  <c:pt idx="19">
                    <c:v>61.963347230439382</c:v>
                  </c:pt>
                  <c:pt idx="20">
                    <c:v>8.9173987238431689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108.72</c:v>
                </c:pt>
                <c:pt idx="1">
                  <c:v>111.82</c:v>
                </c:pt>
                <c:pt idx="2">
                  <c:v>107.24000000000002</c:v>
                </c:pt>
                <c:pt idx="3">
                  <c:v>116.16</c:v>
                </c:pt>
                <c:pt idx="4">
                  <c:v>107.98</c:v>
                </c:pt>
                <c:pt idx="5">
                  <c:v>115.36</c:v>
                </c:pt>
                <c:pt idx="6">
                  <c:v>120.14</c:v>
                </c:pt>
                <c:pt idx="7">
                  <c:v>107.44000000000007</c:v>
                </c:pt>
                <c:pt idx="8">
                  <c:v>114.8</c:v>
                </c:pt>
                <c:pt idx="9">
                  <c:v>107.11999999999999</c:v>
                </c:pt>
                <c:pt idx="10">
                  <c:v>101.28</c:v>
                </c:pt>
                <c:pt idx="11">
                  <c:v>126.06</c:v>
                </c:pt>
                <c:pt idx="12">
                  <c:v>119.56</c:v>
                </c:pt>
                <c:pt idx="13">
                  <c:v>122.02</c:v>
                </c:pt>
                <c:pt idx="14">
                  <c:v>100.08</c:v>
                </c:pt>
                <c:pt idx="15">
                  <c:v>115.26</c:v>
                </c:pt>
                <c:pt idx="16">
                  <c:v>113.54</c:v>
                </c:pt>
                <c:pt idx="17">
                  <c:v>115.98</c:v>
                </c:pt>
                <c:pt idx="18">
                  <c:v>126.44000000000007</c:v>
                </c:pt>
                <c:pt idx="19">
                  <c:v>113.94000000000007</c:v>
                </c:pt>
                <c:pt idx="20">
                  <c:v>6.6</c:v>
                </c:pt>
              </c:numCache>
            </c:numRef>
          </c:yVal>
          <c:smooth val="1"/>
        </c:ser>
        <c:axId val="63708544"/>
        <c:axId val="63723008"/>
      </c:scatterChart>
      <c:valAx>
        <c:axId val="63708544"/>
        <c:scaling>
          <c:orientation val="minMax"/>
          <c:max val="1.2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3258442694663202"/>
              <c:y val="0.9010876640419945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3723008"/>
        <c:crosses val="autoZero"/>
        <c:crossBetween val="midCat"/>
      </c:valAx>
      <c:valAx>
        <c:axId val="6372300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1292990766592435E-2"/>
              <c:y val="0.35884808791424566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3708544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Saturating,</a:t>
            </a:r>
            <a:r>
              <a:rPr lang="en-US" baseline="0"/>
              <a:t> OD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1"/>
          <c:y val="0.12535897856517936"/>
          <c:w val="0.74101137357830338"/>
          <c:h val="0.69553942475940511"/>
        </c:manualLayout>
      </c:layout>
      <c:scatterChart>
        <c:scatterStyle val="smoothMarker"/>
        <c:ser>
          <c:idx val="0"/>
          <c:order val="0"/>
          <c:tx>
            <c:strRef>
              <c:f>OD!$B$1:$B$2</c:f>
              <c:strCache>
                <c:ptCount val="1"/>
                <c:pt idx="0">
                  <c:v>OD,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OD!$C$3:$C$23</c:f>
                <c:numCache>
                  <c:formatCode>General</c:formatCode>
                  <c:ptCount val="21"/>
                  <c:pt idx="0">
                    <c:v>40.212953137017962</c:v>
                  </c:pt>
                  <c:pt idx="1">
                    <c:v>40.458353896321583</c:v>
                  </c:pt>
                  <c:pt idx="2">
                    <c:v>58.159604537857675</c:v>
                  </c:pt>
                  <c:pt idx="3">
                    <c:v>48.553821682746999</c:v>
                  </c:pt>
                  <c:pt idx="4">
                    <c:v>45.690594218066373</c:v>
                  </c:pt>
                  <c:pt idx="5">
                    <c:v>44.069472427066792</c:v>
                  </c:pt>
                  <c:pt idx="6">
                    <c:v>48.207468301083807</c:v>
                  </c:pt>
                  <c:pt idx="7">
                    <c:v>42.32217385721107</c:v>
                  </c:pt>
                  <c:pt idx="8">
                    <c:v>38.808808278533881</c:v>
                  </c:pt>
                  <c:pt idx="9">
                    <c:v>45.761888072936848</c:v>
                  </c:pt>
                  <c:pt idx="10">
                    <c:v>45.92167244341173</c:v>
                  </c:pt>
                  <c:pt idx="11">
                    <c:v>45.682189089403295</c:v>
                  </c:pt>
                  <c:pt idx="12">
                    <c:v>39.200719381154265</c:v>
                  </c:pt>
                  <c:pt idx="13">
                    <c:v>52.623188804936561</c:v>
                  </c:pt>
                  <c:pt idx="14">
                    <c:v>48.041881728341949</c:v>
                  </c:pt>
                  <c:pt idx="15">
                    <c:v>46.854088402187422</c:v>
                  </c:pt>
                  <c:pt idx="16">
                    <c:v>41.377984484505745</c:v>
                  </c:pt>
                  <c:pt idx="17">
                    <c:v>45.191631968761648</c:v>
                  </c:pt>
                  <c:pt idx="18">
                    <c:v>56.827936791687208</c:v>
                  </c:pt>
                  <c:pt idx="19">
                    <c:v>46.19432432669624</c:v>
                  </c:pt>
                  <c:pt idx="20">
                    <c:v>46.140329430986952</c:v>
                  </c:pt>
                </c:numCache>
              </c:numRef>
            </c:plus>
            <c:minus>
              <c:numRef>
                <c:f>OD!$C$3:$C$23</c:f>
                <c:numCache>
                  <c:formatCode>General</c:formatCode>
                  <c:ptCount val="21"/>
                  <c:pt idx="0">
                    <c:v>40.212953137017962</c:v>
                  </c:pt>
                  <c:pt idx="1">
                    <c:v>40.458353896321583</c:v>
                  </c:pt>
                  <c:pt idx="2">
                    <c:v>58.159604537857675</c:v>
                  </c:pt>
                  <c:pt idx="3">
                    <c:v>48.553821682746999</c:v>
                  </c:pt>
                  <c:pt idx="4">
                    <c:v>45.690594218066373</c:v>
                  </c:pt>
                  <c:pt idx="5">
                    <c:v>44.069472427066792</c:v>
                  </c:pt>
                  <c:pt idx="6">
                    <c:v>48.207468301083807</c:v>
                  </c:pt>
                  <c:pt idx="7">
                    <c:v>42.32217385721107</c:v>
                  </c:pt>
                  <c:pt idx="8">
                    <c:v>38.808808278533881</c:v>
                  </c:pt>
                  <c:pt idx="9">
                    <c:v>45.761888072936848</c:v>
                  </c:pt>
                  <c:pt idx="10">
                    <c:v>45.92167244341173</c:v>
                  </c:pt>
                  <c:pt idx="11">
                    <c:v>45.682189089403295</c:v>
                  </c:pt>
                  <c:pt idx="12">
                    <c:v>39.200719381154265</c:v>
                  </c:pt>
                  <c:pt idx="13">
                    <c:v>52.623188804936561</c:v>
                  </c:pt>
                  <c:pt idx="14">
                    <c:v>48.041881728341949</c:v>
                  </c:pt>
                  <c:pt idx="15">
                    <c:v>46.854088402187422</c:v>
                  </c:pt>
                  <c:pt idx="16">
                    <c:v>41.377984484505745</c:v>
                  </c:pt>
                  <c:pt idx="17">
                    <c:v>45.191631968761648</c:v>
                  </c:pt>
                  <c:pt idx="18">
                    <c:v>56.827936791687208</c:v>
                  </c:pt>
                  <c:pt idx="19">
                    <c:v>46.19432432669624</c:v>
                  </c:pt>
                  <c:pt idx="20">
                    <c:v>46.140329430986952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76.28</c:v>
                </c:pt>
                <c:pt idx="1">
                  <c:v>77.040000000000006</c:v>
                </c:pt>
                <c:pt idx="2">
                  <c:v>104.02</c:v>
                </c:pt>
                <c:pt idx="3">
                  <c:v>96.92</c:v>
                </c:pt>
                <c:pt idx="4">
                  <c:v>90.36</c:v>
                </c:pt>
                <c:pt idx="5">
                  <c:v>90.960000000000022</c:v>
                </c:pt>
                <c:pt idx="6">
                  <c:v>91.4</c:v>
                </c:pt>
                <c:pt idx="7">
                  <c:v>87.56</c:v>
                </c:pt>
                <c:pt idx="8">
                  <c:v>86.42</c:v>
                </c:pt>
                <c:pt idx="9">
                  <c:v>101.64</c:v>
                </c:pt>
                <c:pt idx="10">
                  <c:v>95</c:v>
                </c:pt>
                <c:pt idx="11">
                  <c:v>109.76</c:v>
                </c:pt>
                <c:pt idx="12">
                  <c:v>93.06</c:v>
                </c:pt>
                <c:pt idx="13">
                  <c:v>101.8</c:v>
                </c:pt>
                <c:pt idx="14">
                  <c:v>94.240000000000023</c:v>
                </c:pt>
                <c:pt idx="15">
                  <c:v>99.11999999999999</c:v>
                </c:pt>
                <c:pt idx="16">
                  <c:v>92.32</c:v>
                </c:pt>
                <c:pt idx="17">
                  <c:v>94.42</c:v>
                </c:pt>
                <c:pt idx="18">
                  <c:v>111.84</c:v>
                </c:pt>
                <c:pt idx="19">
                  <c:v>98.61999999999999</c:v>
                </c:pt>
                <c:pt idx="20">
                  <c:v>99.7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OD!$F$1:$F$2</c:f>
              <c:strCache>
                <c:ptCount val="1"/>
                <c:pt idx="0">
                  <c:v>OD,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49.457250226837296</c:v>
                  </c:pt>
                  <c:pt idx="1">
                    <c:v>34.254628884283598</c:v>
                  </c:pt>
                  <c:pt idx="2">
                    <c:v>47.895619841484461</c:v>
                  </c:pt>
                  <c:pt idx="3">
                    <c:v>50.811372742723648</c:v>
                  </c:pt>
                  <c:pt idx="4">
                    <c:v>51.946510951169763</c:v>
                  </c:pt>
                  <c:pt idx="5">
                    <c:v>43.630764375609999</c:v>
                  </c:pt>
                  <c:pt idx="6">
                    <c:v>40.758312035706311</c:v>
                  </c:pt>
                  <c:pt idx="7">
                    <c:v>38.837862969015134</c:v>
                  </c:pt>
                  <c:pt idx="8">
                    <c:v>49.601306434407547</c:v>
                  </c:pt>
                  <c:pt idx="9">
                    <c:v>49.847222590631844</c:v>
                  </c:pt>
                  <c:pt idx="10">
                    <c:v>45.369522809921662</c:v>
                  </c:pt>
                  <c:pt idx="11">
                    <c:v>49.066501811317245</c:v>
                  </c:pt>
                  <c:pt idx="12">
                    <c:v>53.736129373076359</c:v>
                  </c:pt>
                  <c:pt idx="13">
                    <c:v>54.943057796231152</c:v>
                  </c:pt>
                  <c:pt idx="14">
                    <c:v>48.362067780441294</c:v>
                  </c:pt>
                  <c:pt idx="15">
                    <c:v>42.506112501615576</c:v>
                  </c:pt>
                  <c:pt idx="16">
                    <c:v>43.793337392804446</c:v>
                  </c:pt>
                  <c:pt idx="17">
                    <c:v>46.067988885993245</c:v>
                  </c:pt>
                  <c:pt idx="18">
                    <c:v>53.986520539853274</c:v>
                  </c:pt>
                  <c:pt idx="19">
                    <c:v>53.828204502844045</c:v>
                  </c:pt>
                  <c:pt idx="20">
                    <c:v>52.744956156963475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49.457250226837296</c:v>
                  </c:pt>
                  <c:pt idx="1">
                    <c:v>34.254628884283598</c:v>
                  </c:pt>
                  <c:pt idx="2">
                    <c:v>47.895619841484461</c:v>
                  </c:pt>
                  <c:pt idx="3">
                    <c:v>50.811372742723648</c:v>
                  </c:pt>
                  <c:pt idx="4">
                    <c:v>51.946510951169763</c:v>
                  </c:pt>
                  <c:pt idx="5">
                    <c:v>43.630764375609999</c:v>
                  </c:pt>
                  <c:pt idx="6">
                    <c:v>40.758312035706311</c:v>
                  </c:pt>
                  <c:pt idx="7">
                    <c:v>38.837862969015134</c:v>
                  </c:pt>
                  <c:pt idx="8">
                    <c:v>49.601306434407547</c:v>
                  </c:pt>
                  <c:pt idx="9">
                    <c:v>49.847222590631844</c:v>
                  </c:pt>
                  <c:pt idx="10">
                    <c:v>45.369522809921662</c:v>
                  </c:pt>
                  <c:pt idx="11">
                    <c:v>49.066501811317245</c:v>
                  </c:pt>
                  <c:pt idx="12">
                    <c:v>53.736129373076359</c:v>
                  </c:pt>
                  <c:pt idx="13">
                    <c:v>54.943057796231152</c:v>
                  </c:pt>
                  <c:pt idx="14">
                    <c:v>48.362067780441294</c:v>
                  </c:pt>
                  <c:pt idx="15">
                    <c:v>42.506112501615576</c:v>
                  </c:pt>
                  <c:pt idx="16">
                    <c:v>43.793337392804446</c:v>
                  </c:pt>
                  <c:pt idx="17">
                    <c:v>46.067988885993245</c:v>
                  </c:pt>
                  <c:pt idx="18">
                    <c:v>53.986520539853274</c:v>
                  </c:pt>
                  <c:pt idx="19">
                    <c:v>53.828204502844045</c:v>
                  </c:pt>
                  <c:pt idx="20">
                    <c:v>52.744956156963475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89.02</c:v>
                </c:pt>
                <c:pt idx="1">
                  <c:v>75.98</c:v>
                </c:pt>
                <c:pt idx="2">
                  <c:v>84.36</c:v>
                </c:pt>
                <c:pt idx="3">
                  <c:v>87.38</c:v>
                </c:pt>
                <c:pt idx="4">
                  <c:v>89.4</c:v>
                </c:pt>
                <c:pt idx="5">
                  <c:v>84.58</c:v>
                </c:pt>
                <c:pt idx="6">
                  <c:v>88.8</c:v>
                </c:pt>
                <c:pt idx="7">
                  <c:v>93.02</c:v>
                </c:pt>
                <c:pt idx="8">
                  <c:v>108.52</c:v>
                </c:pt>
                <c:pt idx="9">
                  <c:v>96.11999999999999</c:v>
                </c:pt>
                <c:pt idx="10">
                  <c:v>99.92</c:v>
                </c:pt>
                <c:pt idx="11">
                  <c:v>96.28</c:v>
                </c:pt>
                <c:pt idx="12">
                  <c:v>101.22</c:v>
                </c:pt>
                <c:pt idx="13">
                  <c:v>102.02</c:v>
                </c:pt>
                <c:pt idx="14">
                  <c:v>98.52</c:v>
                </c:pt>
                <c:pt idx="15">
                  <c:v>103.52</c:v>
                </c:pt>
                <c:pt idx="16">
                  <c:v>90.06</c:v>
                </c:pt>
                <c:pt idx="17">
                  <c:v>90.02</c:v>
                </c:pt>
                <c:pt idx="18">
                  <c:v>108.66</c:v>
                </c:pt>
                <c:pt idx="19">
                  <c:v>101.61999999999999</c:v>
                </c:pt>
                <c:pt idx="20">
                  <c:v>104.36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OD!$K$1:$K$2</c:f>
              <c:strCache>
                <c:ptCount val="1"/>
                <c:pt idx="0">
                  <c:v>OD,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44.760697045510803</c:v>
                  </c:pt>
                  <c:pt idx="1">
                    <c:v>40.92185724035506</c:v>
                  </c:pt>
                  <c:pt idx="2">
                    <c:v>39.774308290654162</c:v>
                  </c:pt>
                  <c:pt idx="3">
                    <c:v>35.140426861380007</c:v>
                  </c:pt>
                  <c:pt idx="4">
                    <c:v>46.091322393700111</c:v>
                  </c:pt>
                  <c:pt idx="5">
                    <c:v>38.222276227352033</c:v>
                  </c:pt>
                  <c:pt idx="6">
                    <c:v>45.711377139613674</c:v>
                  </c:pt>
                  <c:pt idx="7">
                    <c:v>35.867807292891449</c:v>
                  </c:pt>
                  <c:pt idx="8">
                    <c:v>33.989463073134857</c:v>
                  </c:pt>
                  <c:pt idx="9">
                    <c:v>30.667565928844137</c:v>
                  </c:pt>
                  <c:pt idx="10">
                    <c:v>46.570501393049227</c:v>
                  </c:pt>
                  <c:pt idx="11">
                    <c:v>43.218496040468587</c:v>
                  </c:pt>
                  <c:pt idx="12">
                    <c:v>32.294649711678247</c:v>
                  </c:pt>
                  <c:pt idx="13">
                    <c:v>35.052623296980222</c:v>
                  </c:pt>
                  <c:pt idx="14">
                    <c:v>44.794504127180602</c:v>
                  </c:pt>
                  <c:pt idx="15">
                    <c:v>34.620508372928384</c:v>
                  </c:pt>
                  <c:pt idx="16">
                    <c:v>28.610410692613275</c:v>
                  </c:pt>
                  <c:pt idx="17">
                    <c:v>17.120992961858278</c:v>
                  </c:pt>
                  <c:pt idx="18">
                    <c:v>14.62496495722297</c:v>
                  </c:pt>
                  <c:pt idx="19">
                    <c:v>8.4114445846120898</c:v>
                  </c:pt>
                  <c:pt idx="20">
                    <c:v>1.2059850745345071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44.760697045510803</c:v>
                  </c:pt>
                  <c:pt idx="1">
                    <c:v>40.92185724035506</c:v>
                  </c:pt>
                  <c:pt idx="2">
                    <c:v>39.774308290654162</c:v>
                  </c:pt>
                  <c:pt idx="3">
                    <c:v>35.140426861380007</c:v>
                  </c:pt>
                  <c:pt idx="4">
                    <c:v>46.091322393700111</c:v>
                  </c:pt>
                  <c:pt idx="5">
                    <c:v>38.222276227352033</c:v>
                  </c:pt>
                  <c:pt idx="6">
                    <c:v>45.711377139613674</c:v>
                  </c:pt>
                  <c:pt idx="7">
                    <c:v>35.867807292891449</c:v>
                  </c:pt>
                  <c:pt idx="8">
                    <c:v>33.989463073134857</c:v>
                  </c:pt>
                  <c:pt idx="9">
                    <c:v>30.667565928844137</c:v>
                  </c:pt>
                  <c:pt idx="10">
                    <c:v>46.570501393049227</c:v>
                  </c:pt>
                  <c:pt idx="11">
                    <c:v>43.218496040468587</c:v>
                  </c:pt>
                  <c:pt idx="12">
                    <c:v>32.294649711678247</c:v>
                  </c:pt>
                  <c:pt idx="13">
                    <c:v>35.052623296980222</c:v>
                  </c:pt>
                  <c:pt idx="14">
                    <c:v>44.794504127180602</c:v>
                  </c:pt>
                  <c:pt idx="15">
                    <c:v>34.620508372928384</c:v>
                  </c:pt>
                  <c:pt idx="16">
                    <c:v>28.610410692613275</c:v>
                  </c:pt>
                  <c:pt idx="17">
                    <c:v>17.120992961858278</c:v>
                  </c:pt>
                  <c:pt idx="18">
                    <c:v>14.62496495722297</c:v>
                  </c:pt>
                  <c:pt idx="19">
                    <c:v>8.4114445846120898</c:v>
                  </c:pt>
                  <c:pt idx="20">
                    <c:v>1.2059850745345071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91.8</c:v>
                </c:pt>
                <c:pt idx="1">
                  <c:v>87.960000000000022</c:v>
                </c:pt>
                <c:pt idx="2">
                  <c:v>81.38</c:v>
                </c:pt>
                <c:pt idx="3">
                  <c:v>78.48</c:v>
                </c:pt>
                <c:pt idx="4">
                  <c:v>81.3</c:v>
                </c:pt>
                <c:pt idx="5">
                  <c:v>76.239999999999995</c:v>
                </c:pt>
                <c:pt idx="6">
                  <c:v>79.7</c:v>
                </c:pt>
                <c:pt idx="7">
                  <c:v>66.98</c:v>
                </c:pt>
                <c:pt idx="8">
                  <c:v>67.42</c:v>
                </c:pt>
                <c:pt idx="9">
                  <c:v>70.02</c:v>
                </c:pt>
                <c:pt idx="10">
                  <c:v>68.78</c:v>
                </c:pt>
                <c:pt idx="11">
                  <c:v>63.96</c:v>
                </c:pt>
                <c:pt idx="12">
                  <c:v>57.339999999999996</c:v>
                </c:pt>
                <c:pt idx="13">
                  <c:v>62.44</c:v>
                </c:pt>
                <c:pt idx="14">
                  <c:v>61.82</c:v>
                </c:pt>
                <c:pt idx="15">
                  <c:v>53.02</c:v>
                </c:pt>
                <c:pt idx="16">
                  <c:v>48.620000000000012</c:v>
                </c:pt>
                <c:pt idx="17">
                  <c:v>34.54</c:v>
                </c:pt>
                <c:pt idx="18">
                  <c:v>28.52</c:v>
                </c:pt>
                <c:pt idx="19">
                  <c:v>17.260000000000002</c:v>
                </c:pt>
                <c:pt idx="20">
                  <c:v>6.84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OD!$O$1:$O$2</c:f>
              <c:strCache>
                <c:ptCount val="1"/>
                <c:pt idx="0">
                  <c:v>OD,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35.931045072471811</c:v>
                  </c:pt>
                  <c:pt idx="1">
                    <c:v>43.871289016850149</c:v>
                  </c:pt>
                  <c:pt idx="2">
                    <c:v>44.576567835579262</c:v>
                  </c:pt>
                  <c:pt idx="3">
                    <c:v>39.204208957712623</c:v>
                  </c:pt>
                  <c:pt idx="4">
                    <c:v>32.614205493925496</c:v>
                  </c:pt>
                  <c:pt idx="5">
                    <c:v>40.486664471156317</c:v>
                  </c:pt>
                  <c:pt idx="6">
                    <c:v>46.825928714762291</c:v>
                  </c:pt>
                  <c:pt idx="7">
                    <c:v>33.151168908501553</c:v>
                  </c:pt>
                  <c:pt idx="8">
                    <c:v>45.59796486686654</c:v>
                  </c:pt>
                  <c:pt idx="9">
                    <c:v>34.619815135266094</c:v>
                  </c:pt>
                  <c:pt idx="10">
                    <c:v>34.026395636329219</c:v>
                  </c:pt>
                  <c:pt idx="11">
                    <c:v>35.021416304884113</c:v>
                  </c:pt>
                  <c:pt idx="12">
                    <c:v>38.052258802862148</c:v>
                  </c:pt>
                  <c:pt idx="13">
                    <c:v>37.666542182685163</c:v>
                  </c:pt>
                  <c:pt idx="14">
                    <c:v>27.67570053313915</c:v>
                  </c:pt>
                  <c:pt idx="15">
                    <c:v>28.910378759193041</c:v>
                  </c:pt>
                  <c:pt idx="16">
                    <c:v>31.338213095197354</c:v>
                  </c:pt>
                  <c:pt idx="17">
                    <c:v>13.84918770181125</c:v>
                  </c:pt>
                  <c:pt idx="18">
                    <c:v>14.317835031875459</c:v>
                  </c:pt>
                  <c:pt idx="19">
                    <c:v>8.3168503653726997</c:v>
                  </c:pt>
                  <c:pt idx="20">
                    <c:v>0.64621977685614063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35.931045072471811</c:v>
                  </c:pt>
                  <c:pt idx="1">
                    <c:v>43.871289016850149</c:v>
                  </c:pt>
                  <c:pt idx="2">
                    <c:v>44.576567835579262</c:v>
                  </c:pt>
                  <c:pt idx="3">
                    <c:v>39.204208957712623</c:v>
                  </c:pt>
                  <c:pt idx="4">
                    <c:v>32.614205493925496</c:v>
                  </c:pt>
                  <c:pt idx="5">
                    <c:v>40.486664471156317</c:v>
                  </c:pt>
                  <c:pt idx="6">
                    <c:v>46.825928714762291</c:v>
                  </c:pt>
                  <c:pt idx="7">
                    <c:v>33.151168908501553</c:v>
                  </c:pt>
                  <c:pt idx="8">
                    <c:v>45.59796486686654</c:v>
                  </c:pt>
                  <c:pt idx="9">
                    <c:v>34.619815135266094</c:v>
                  </c:pt>
                  <c:pt idx="10">
                    <c:v>34.026395636329219</c:v>
                  </c:pt>
                  <c:pt idx="11">
                    <c:v>35.021416304884113</c:v>
                  </c:pt>
                  <c:pt idx="12">
                    <c:v>38.052258802862148</c:v>
                  </c:pt>
                  <c:pt idx="13">
                    <c:v>37.666542182685163</c:v>
                  </c:pt>
                  <c:pt idx="14">
                    <c:v>27.67570053313915</c:v>
                  </c:pt>
                  <c:pt idx="15">
                    <c:v>28.910378759193041</c:v>
                  </c:pt>
                  <c:pt idx="16">
                    <c:v>31.338213095197354</c:v>
                  </c:pt>
                  <c:pt idx="17">
                    <c:v>13.84918770181125</c:v>
                  </c:pt>
                  <c:pt idx="18">
                    <c:v>14.317835031875459</c:v>
                  </c:pt>
                  <c:pt idx="19">
                    <c:v>8.3168503653726997</c:v>
                  </c:pt>
                  <c:pt idx="20">
                    <c:v>0.64621977685614063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74.400000000000006</c:v>
                </c:pt>
                <c:pt idx="1">
                  <c:v>83.9</c:v>
                </c:pt>
                <c:pt idx="2">
                  <c:v>87.36</c:v>
                </c:pt>
                <c:pt idx="3">
                  <c:v>73.900000000000006</c:v>
                </c:pt>
                <c:pt idx="4">
                  <c:v>74.56</c:v>
                </c:pt>
                <c:pt idx="5">
                  <c:v>82.9</c:v>
                </c:pt>
                <c:pt idx="6">
                  <c:v>81.179999999999978</c:v>
                </c:pt>
                <c:pt idx="7">
                  <c:v>64</c:v>
                </c:pt>
                <c:pt idx="8">
                  <c:v>76.84</c:v>
                </c:pt>
                <c:pt idx="9">
                  <c:v>67.78</c:v>
                </c:pt>
                <c:pt idx="10">
                  <c:v>62.620000000000012</c:v>
                </c:pt>
                <c:pt idx="11">
                  <c:v>61.98</c:v>
                </c:pt>
                <c:pt idx="12">
                  <c:v>63.160000000000011</c:v>
                </c:pt>
                <c:pt idx="13">
                  <c:v>64.459999999999994</c:v>
                </c:pt>
                <c:pt idx="14">
                  <c:v>46.660000000000011</c:v>
                </c:pt>
                <c:pt idx="15">
                  <c:v>50.3</c:v>
                </c:pt>
                <c:pt idx="16">
                  <c:v>47.58</c:v>
                </c:pt>
                <c:pt idx="17">
                  <c:v>29.4</c:v>
                </c:pt>
                <c:pt idx="18">
                  <c:v>26.86</c:v>
                </c:pt>
                <c:pt idx="19">
                  <c:v>17.5</c:v>
                </c:pt>
                <c:pt idx="20">
                  <c:v>6.68</c:v>
                </c:pt>
              </c:numCache>
            </c:numRef>
          </c:yVal>
          <c:smooth val="1"/>
        </c:ser>
        <c:axId val="66083456"/>
        <c:axId val="66089728"/>
      </c:scatterChart>
      <c:valAx>
        <c:axId val="66083456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4091776027996543"/>
              <c:y val="0.8971989829396325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6089728"/>
        <c:crosses val="autoZero"/>
        <c:crossBetween val="midCat"/>
      </c:valAx>
      <c:valAx>
        <c:axId val="6608972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83E-2"/>
              <c:y val="0.3832936898512688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608345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Saturating, OU</a:t>
            </a:r>
          </a:p>
        </c:rich>
      </c:tx>
      <c:layout>
        <c:manualLayout>
          <c:xMode val="edge"/>
          <c:yMode val="edge"/>
          <c:x val="0.42371008311461122"/>
          <c:y val="3.9286351706036754E-2"/>
        </c:manualLayout>
      </c:layout>
    </c:title>
    <c:plotArea>
      <c:layout>
        <c:manualLayout>
          <c:layoutTarget val="inner"/>
          <c:xMode val="edge"/>
          <c:yMode val="edge"/>
          <c:x val="0.10033573928258981"/>
          <c:y val="0.14147007874015738"/>
          <c:w val="0.76666426071741034"/>
          <c:h val="0.67887296587926449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OU,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11.817360111293882</c:v>
                  </c:pt>
                  <c:pt idx="1">
                    <c:v>10.174399245164309</c:v>
                  </c:pt>
                  <c:pt idx="2">
                    <c:v>13.430353681120971</c:v>
                  </c:pt>
                  <c:pt idx="3">
                    <c:v>10.072457495566823</c:v>
                  </c:pt>
                  <c:pt idx="4">
                    <c:v>13.588583443464588</c:v>
                  </c:pt>
                  <c:pt idx="5">
                    <c:v>13.34839316172549</c:v>
                  </c:pt>
                  <c:pt idx="6">
                    <c:v>13.2685492801587</c:v>
                  </c:pt>
                  <c:pt idx="7">
                    <c:v>13.29061322889204</c:v>
                  </c:pt>
                  <c:pt idx="8">
                    <c:v>14.79163276991421</c:v>
                  </c:pt>
                  <c:pt idx="9">
                    <c:v>14.222250173583642</c:v>
                  </c:pt>
                  <c:pt idx="10">
                    <c:v>16.84418000378766</c:v>
                  </c:pt>
                  <c:pt idx="11">
                    <c:v>12.275846203011829</c:v>
                  </c:pt>
                  <c:pt idx="12">
                    <c:v>20.329289215316887</c:v>
                  </c:pt>
                  <c:pt idx="13">
                    <c:v>13.99005360961851</c:v>
                  </c:pt>
                  <c:pt idx="14">
                    <c:v>17.075409219108018</c:v>
                  </c:pt>
                  <c:pt idx="15">
                    <c:v>19.916465549891132</c:v>
                  </c:pt>
                  <c:pt idx="16">
                    <c:v>15.53922778004106</c:v>
                  </c:pt>
                  <c:pt idx="17">
                    <c:v>17.85492649102763</c:v>
                  </c:pt>
                  <c:pt idx="18">
                    <c:v>19.089525923919627</c:v>
                  </c:pt>
                  <c:pt idx="19">
                    <c:v>21.661772780638227</c:v>
                  </c:pt>
                  <c:pt idx="20">
                    <c:v>22.734783922439199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11.817360111293882</c:v>
                  </c:pt>
                  <c:pt idx="1">
                    <c:v>10.174399245164309</c:v>
                  </c:pt>
                  <c:pt idx="2">
                    <c:v>13.430353681120971</c:v>
                  </c:pt>
                  <c:pt idx="3">
                    <c:v>10.072457495566823</c:v>
                  </c:pt>
                  <c:pt idx="4">
                    <c:v>13.588583443464588</c:v>
                  </c:pt>
                  <c:pt idx="5">
                    <c:v>13.34839316172549</c:v>
                  </c:pt>
                  <c:pt idx="6">
                    <c:v>13.2685492801587</c:v>
                  </c:pt>
                  <c:pt idx="7">
                    <c:v>13.29061322889204</c:v>
                  </c:pt>
                  <c:pt idx="8">
                    <c:v>14.79163276991421</c:v>
                  </c:pt>
                  <c:pt idx="9">
                    <c:v>14.222250173583642</c:v>
                  </c:pt>
                  <c:pt idx="10">
                    <c:v>16.84418000378766</c:v>
                  </c:pt>
                  <c:pt idx="11">
                    <c:v>12.275846203011829</c:v>
                  </c:pt>
                  <c:pt idx="12">
                    <c:v>20.329289215316887</c:v>
                  </c:pt>
                  <c:pt idx="13">
                    <c:v>13.99005360961851</c:v>
                  </c:pt>
                  <c:pt idx="14">
                    <c:v>17.075409219108018</c:v>
                  </c:pt>
                  <c:pt idx="15">
                    <c:v>19.916465549891132</c:v>
                  </c:pt>
                  <c:pt idx="16">
                    <c:v>15.53922778004106</c:v>
                  </c:pt>
                  <c:pt idx="17">
                    <c:v>17.85492649102763</c:v>
                  </c:pt>
                  <c:pt idx="18">
                    <c:v>19.089525923919627</c:v>
                  </c:pt>
                  <c:pt idx="19">
                    <c:v>21.661772780638227</c:v>
                  </c:pt>
                  <c:pt idx="20">
                    <c:v>22.734783922439199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34.700000000000003</c:v>
                </c:pt>
                <c:pt idx="1">
                  <c:v>30.959999999999987</c:v>
                </c:pt>
                <c:pt idx="2">
                  <c:v>33.839999999999996</c:v>
                </c:pt>
                <c:pt idx="3">
                  <c:v>32.839999999999996</c:v>
                </c:pt>
                <c:pt idx="4">
                  <c:v>37.480000000000004</c:v>
                </c:pt>
                <c:pt idx="5">
                  <c:v>34.980000000000004</c:v>
                </c:pt>
                <c:pt idx="6">
                  <c:v>36.839999999999996</c:v>
                </c:pt>
                <c:pt idx="7">
                  <c:v>37.14</c:v>
                </c:pt>
                <c:pt idx="8">
                  <c:v>37.260000000000012</c:v>
                </c:pt>
                <c:pt idx="9">
                  <c:v>37.74</c:v>
                </c:pt>
                <c:pt idx="10">
                  <c:v>42.44</c:v>
                </c:pt>
                <c:pt idx="11">
                  <c:v>38.94</c:v>
                </c:pt>
                <c:pt idx="12">
                  <c:v>43.8</c:v>
                </c:pt>
                <c:pt idx="13">
                  <c:v>34.720000000000013</c:v>
                </c:pt>
                <c:pt idx="14">
                  <c:v>43.52</c:v>
                </c:pt>
                <c:pt idx="15">
                  <c:v>40.120000000000012</c:v>
                </c:pt>
                <c:pt idx="16">
                  <c:v>45.18</c:v>
                </c:pt>
                <c:pt idx="17">
                  <c:v>41.04</c:v>
                </c:pt>
                <c:pt idx="18">
                  <c:v>45.3</c:v>
                </c:pt>
                <c:pt idx="19">
                  <c:v>48.74</c:v>
                </c:pt>
                <c:pt idx="20">
                  <c:v>46.36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OU,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11.948623351666919</c:v>
                  </c:pt>
                  <c:pt idx="1">
                    <c:v>12.30681112230134</c:v>
                  </c:pt>
                  <c:pt idx="2">
                    <c:v>12.852766239218724</c:v>
                  </c:pt>
                  <c:pt idx="3">
                    <c:v>12.122639976506779</c:v>
                  </c:pt>
                  <c:pt idx="4">
                    <c:v>16.116376764024867</c:v>
                  </c:pt>
                  <c:pt idx="5">
                    <c:v>18.771254619763699</c:v>
                  </c:pt>
                  <c:pt idx="6">
                    <c:v>13.388427838995884</c:v>
                  </c:pt>
                  <c:pt idx="7">
                    <c:v>11.506328693375661</c:v>
                  </c:pt>
                  <c:pt idx="8">
                    <c:v>12.620633898501302</c:v>
                  </c:pt>
                  <c:pt idx="9">
                    <c:v>19.88898187439468</c:v>
                  </c:pt>
                  <c:pt idx="10">
                    <c:v>15.489557772899779</c:v>
                  </c:pt>
                  <c:pt idx="11">
                    <c:v>20.266070166660327</c:v>
                  </c:pt>
                  <c:pt idx="12">
                    <c:v>11.52369732334202</c:v>
                  </c:pt>
                  <c:pt idx="13">
                    <c:v>19.235685586950087</c:v>
                  </c:pt>
                  <c:pt idx="14">
                    <c:v>13.59082043145299</c:v>
                  </c:pt>
                  <c:pt idx="15">
                    <c:v>13.33850066536715</c:v>
                  </c:pt>
                  <c:pt idx="16">
                    <c:v>20.376888869501151</c:v>
                  </c:pt>
                  <c:pt idx="17">
                    <c:v>17.091705590724409</c:v>
                  </c:pt>
                  <c:pt idx="18">
                    <c:v>19.827506146764886</c:v>
                  </c:pt>
                  <c:pt idx="19">
                    <c:v>16.55609857424146</c:v>
                  </c:pt>
                  <c:pt idx="20">
                    <c:v>19.291749531859448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11.948623351666919</c:v>
                  </c:pt>
                  <c:pt idx="1">
                    <c:v>12.30681112230134</c:v>
                  </c:pt>
                  <c:pt idx="2">
                    <c:v>12.852766239218724</c:v>
                  </c:pt>
                  <c:pt idx="3">
                    <c:v>12.122639976506779</c:v>
                  </c:pt>
                  <c:pt idx="4">
                    <c:v>16.116376764024867</c:v>
                  </c:pt>
                  <c:pt idx="5">
                    <c:v>18.771254619763699</c:v>
                  </c:pt>
                  <c:pt idx="6">
                    <c:v>13.388427838995884</c:v>
                  </c:pt>
                  <c:pt idx="7">
                    <c:v>11.506328693375661</c:v>
                  </c:pt>
                  <c:pt idx="8">
                    <c:v>12.620633898501302</c:v>
                  </c:pt>
                  <c:pt idx="9">
                    <c:v>19.88898187439468</c:v>
                  </c:pt>
                  <c:pt idx="10">
                    <c:v>15.489557772899779</c:v>
                  </c:pt>
                  <c:pt idx="11">
                    <c:v>20.266070166660327</c:v>
                  </c:pt>
                  <c:pt idx="12">
                    <c:v>11.52369732334202</c:v>
                  </c:pt>
                  <c:pt idx="13">
                    <c:v>19.235685586950087</c:v>
                  </c:pt>
                  <c:pt idx="14">
                    <c:v>13.59082043145299</c:v>
                  </c:pt>
                  <c:pt idx="15">
                    <c:v>13.33850066536715</c:v>
                  </c:pt>
                  <c:pt idx="16">
                    <c:v>20.376888869501151</c:v>
                  </c:pt>
                  <c:pt idx="17">
                    <c:v>17.091705590724409</c:v>
                  </c:pt>
                  <c:pt idx="18">
                    <c:v>19.827506146764886</c:v>
                  </c:pt>
                  <c:pt idx="19">
                    <c:v>16.55609857424146</c:v>
                  </c:pt>
                  <c:pt idx="20">
                    <c:v>19.291749531859448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30.52</c:v>
                </c:pt>
                <c:pt idx="1">
                  <c:v>32.32</c:v>
                </c:pt>
                <c:pt idx="2">
                  <c:v>35.92</c:v>
                </c:pt>
                <c:pt idx="3">
                  <c:v>32.96</c:v>
                </c:pt>
                <c:pt idx="4">
                  <c:v>37.32</c:v>
                </c:pt>
                <c:pt idx="5">
                  <c:v>39.6</c:v>
                </c:pt>
                <c:pt idx="6">
                  <c:v>38.300000000000004</c:v>
                </c:pt>
                <c:pt idx="7">
                  <c:v>35.379999999999995</c:v>
                </c:pt>
                <c:pt idx="8">
                  <c:v>38.14</c:v>
                </c:pt>
                <c:pt idx="9">
                  <c:v>40.220000000000013</c:v>
                </c:pt>
                <c:pt idx="10">
                  <c:v>38.56</c:v>
                </c:pt>
                <c:pt idx="11">
                  <c:v>41.08</c:v>
                </c:pt>
                <c:pt idx="12">
                  <c:v>36.620000000000012</c:v>
                </c:pt>
                <c:pt idx="13">
                  <c:v>43.220000000000013</c:v>
                </c:pt>
                <c:pt idx="14">
                  <c:v>42.36</c:v>
                </c:pt>
                <c:pt idx="15">
                  <c:v>38.379999999999995</c:v>
                </c:pt>
                <c:pt idx="16">
                  <c:v>45.32</c:v>
                </c:pt>
                <c:pt idx="17">
                  <c:v>44.44</c:v>
                </c:pt>
                <c:pt idx="18">
                  <c:v>43.3</c:v>
                </c:pt>
                <c:pt idx="19">
                  <c:v>44.660000000000011</c:v>
                </c:pt>
                <c:pt idx="20">
                  <c:v>42.78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OU,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10.073013451792852</c:v>
                  </c:pt>
                  <c:pt idx="1">
                    <c:v>11.978664366280578</c:v>
                  </c:pt>
                  <c:pt idx="2">
                    <c:v>9.5949153201057484</c:v>
                  </c:pt>
                  <c:pt idx="3">
                    <c:v>9.249345922820698</c:v>
                  </c:pt>
                  <c:pt idx="4">
                    <c:v>11.729347807955914</c:v>
                  </c:pt>
                  <c:pt idx="5">
                    <c:v>10.499695233672274</c:v>
                  </c:pt>
                  <c:pt idx="6">
                    <c:v>9.8392072851424377</c:v>
                  </c:pt>
                  <c:pt idx="7">
                    <c:v>8.5972321127209295</c:v>
                  </c:pt>
                  <c:pt idx="8">
                    <c:v>9.1233546461814132</c:v>
                  </c:pt>
                  <c:pt idx="9">
                    <c:v>8.0259828058624727</c:v>
                  </c:pt>
                  <c:pt idx="10">
                    <c:v>8.453732903280077</c:v>
                  </c:pt>
                  <c:pt idx="11">
                    <c:v>7.7651529283073355</c:v>
                  </c:pt>
                  <c:pt idx="12">
                    <c:v>5.7910620787555027</c:v>
                  </c:pt>
                  <c:pt idx="13">
                    <c:v>5.3807434430569163</c:v>
                  </c:pt>
                  <c:pt idx="14">
                    <c:v>6.427939016512207</c:v>
                  </c:pt>
                  <c:pt idx="15">
                    <c:v>5.6272195620928054</c:v>
                  </c:pt>
                  <c:pt idx="16">
                    <c:v>6.8813952073689242</c:v>
                  </c:pt>
                  <c:pt idx="17">
                    <c:v>4.4294017654757853</c:v>
                  </c:pt>
                  <c:pt idx="18">
                    <c:v>3.5949408896392137</c:v>
                  </c:pt>
                  <c:pt idx="19">
                    <c:v>4.6029990223766077</c:v>
                  </c:pt>
                  <c:pt idx="20">
                    <c:v>4.5999999999999996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10.073013451792852</c:v>
                  </c:pt>
                  <c:pt idx="1">
                    <c:v>11.978664366280578</c:v>
                  </c:pt>
                  <c:pt idx="2">
                    <c:v>9.5949153201057484</c:v>
                  </c:pt>
                  <c:pt idx="3">
                    <c:v>9.249345922820698</c:v>
                  </c:pt>
                  <c:pt idx="4">
                    <c:v>11.729347807955914</c:v>
                  </c:pt>
                  <c:pt idx="5">
                    <c:v>10.499695233672274</c:v>
                  </c:pt>
                  <c:pt idx="6">
                    <c:v>9.8392072851424377</c:v>
                  </c:pt>
                  <c:pt idx="7">
                    <c:v>8.5972321127209295</c:v>
                  </c:pt>
                  <c:pt idx="8">
                    <c:v>9.1233546461814132</c:v>
                  </c:pt>
                  <c:pt idx="9">
                    <c:v>8.0259828058624727</c:v>
                  </c:pt>
                  <c:pt idx="10">
                    <c:v>8.453732903280077</c:v>
                  </c:pt>
                  <c:pt idx="11">
                    <c:v>7.7651529283073355</c:v>
                  </c:pt>
                  <c:pt idx="12">
                    <c:v>5.7910620787555027</c:v>
                  </c:pt>
                  <c:pt idx="13">
                    <c:v>5.3807434430569163</c:v>
                  </c:pt>
                  <c:pt idx="14">
                    <c:v>6.427939016512207</c:v>
                  </c:pt>
                  <c:pt idx="15">
                    <c:v>5.6272195620928054</c:v>
                  </c:pt>
                  <c:pt idx="16">
                    <c:v>6.8813952073689242</c:v>
                  </c:pt>
                  <c:pt idx="17">
                    <c:v>4.4294017654757853</c:v>
                  </c:pt>
                  <c:pt idx="18">
                    <c:v>3.5949408896392137</c:v>
                  </c:pt>
                  <c:pt idx="19">
                    <c:v>4.6029990223766077</c:v>
                  </c:pt>
                  <c:pt idx="20">
                    <c:v>4.5999999999999996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31.88</c:v>
                </c:pt>
                <c:pt idx="1">
                  <c:v>33.46</c:v>
                </c:pt>
                <c:pt idx="2">
                  <c:v>29.24</c:v>
                </c:pt>
                <c:pt idx="3">
                  <c:v>30.36</c:v>
                </c:pt>
                <c:pt idx="4">
                  <c:v>33.32</c:v>
                </c:pt>
                <c:pt idx="5">
                  <c:v>29.419999999999987</c:v>
                </c:pt>
                <c:pt idx="6">
                  <c:v>28.5</c:v>
                </c:pt>
                <c:pt idx="7">
                  <c:v>26.259999999999987</c:v>
                </c:pt>
                <c:pt idx="8">
                  <c:v>27.62</c:v>
                </c:pt>
                <c:pt idx="9">
                  <c:v>25.939999999999987</c:v>
                </c:pt>
                <c:pt idx="10">
                  <c:v>27.12</c:v>
                </c:pt>
                <c:pt idx="11">
                  <c:v>23.32</c:v>
                </c:pt>
                <c:pt idx="12">
                  <c:v>22.06</c:v>
                </c:pt>
                <c:pt idx="13">
                  <c:v>21.74</c:v>
                </c:pt>
                <c:pt idx="14">
                  <c:v>21.04</c:v>
                </c:pt>
                <c:pt idx="15">
                  <c:v>20.88</c:v>
                </c:pt>
                <c:pt idx="16">
                  <c:v>19.079999999999988</c:v>
                </c:pt>
                <c:pt idx="17">
                  <c:v>16.979999999999986</c:v>
                </c:pt>
                <c:pt idx="18">
                  <c:v>15.58</c:v>
                </c:pt>
                <c:pt idx="19">
                  <c:v>16.82</c:v>
                </c:pt>
                <c:pt idx="20">
                  <c:v>15.4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OU,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11.299362813893531</c:v>
                  </c:pt>
                  <c:pt idx="1">
                    <c:v>10.271144045333999</c:v>
                  </c:pt>
                  <c:pt idx="2">
                    <c:v>8.7504285609334502</c:v>
                  </c:pt>
                  <c:pt idx="3">
                    <c:v>9.8453847055358903</c:v>
                  </c:pt>
                  <c:pt idx="4">
                    <c:v>7.4072667023673509</c:v>
                  </c:pt>
                  <c:pt idx="5">
                    <c:v>9.0667745091625598</c:v>
                  </c:pt>
                  <c:pt idx="6">
                    <c:v>8.7518912241869202</c:v>
                  </c:pt>
                  <c:pt idx="7">
                    <c:v>9.2007825754117238</c:v>
                  </c:pt>
                  <c:pt idx="8">
                    <c:v>10.853570840972109</c:v>
                  </c:pt>
                  <c:pt idx="9">
                    <c:v>9.8216902822274008</c:v>
                  </c:pt>
                  <c:pt idx="10">
                    <c:v>6.9983998171010491</c:v>
                  </c:pt>
                  <c:pt idx="11">
                    <c:v>6.588626564011653</c:v>
                  </c:pt>
                  <c:pt idx="12">
                    <c:v>6.3395898920986991</c:v>
                  </c:pt>
                  <c:pt idx="13">
                    <c:v>7.3789159095357562</c:v>
                  </c:pt>
                  <c:pt idx="14">
                    <c:v>6.1393484996374053</c:v>
                  </c:pt>
                  <c:pt idx="15">
                    <c:v>6.4084007365332569</c:v>
                  </c:pt>
                  <c:pt idx="16">
                    <c:v>5.9594966230378894</c:v>
                  </c:pt>
                  <c:pt idx="17">
                    <c:v>6.3584903868764284</c:v>
                  </c:pt>
                  <c:pt idx="18">
                    <c:v>5.3822300210971994</c:v>
                  </c:pt>
                  <c:pt idx="19">
                    <c:v>5.5099909255823709</c:v>
                  </c:pt>
                  <c:pt idx="20">
                    <c:v>4.9421048147525157</c:v>
                  </c:pt>
                </c:numCache>
              </c:numRef>
            </c:plus>
            <c:minus>
              <c:numRef>
                <c:f>OU!$P$23</c:f>
                <c:numCache>
                  <c:formatCode>General</c:formatCode>
                  <c:ptCount val="1"/>
                  <c:pt idx="0">
                    <c:v>4.9421048147525157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31.38</c:v>
                </c:pt>
                <c:pt idx="1">
                  <c:v>31.939999999999987</c:v>
                </c:pt>
                <c:pt idx="2">
                  <c:v>30.1</c:v>
                </c:pt>
                <c:pt idx="3">
                  <c:v>30.779999999999987</c:v>
                </c:pt>
                <c:pt idx="4">
                  <c:v>28.82</c:v>
                </c:pt>
                <c:pt idx="5">
                  <c:v>28.439999999999987</c:v>
                </c:pt>
                <c:pt idx="6">
                  <c:v>26.38</c:v>
                </c:pt>
                <c:pt idx="7">
                  <c:v>26.84</c:v>
                </c:pt>
                <c:pt idx="8">
                  <c:v>26.6</c:v>
                </c:pt>
                <c:pt idx="9">
                  <c:v>23.88</c:v>
                </c:pt>
                <c:pt idx="10">
                  <c:v>24.32</c:v>
                </c:pt>
                <c:pt idx="11">
                  <c:v>21.7</c:v>
                </c:pt>
                <c:pt idx="12">
                  <c:v>22.36</c:v>
                </c:pt>
                <c:pt idx="13">
                  <c:v>21.54</c:v>
                </c:pt>
                <c:pt idx="14">
                  <c:v>20.779999999999987</c:v>
                </c:pt>
                <c:pt idx="15">
                  <c:v>19.82</c:v>
                </c:pt>
                <c:pt idx="16">
                  <c:v>19.62</c:v>
                </c:pt>
                <c:pt idx="17">
                  <c:v>18.64</c:v>
                </c:pt>
                <c:pt idx="18">
                  <c:v>16.54</c:v>
                </c:pt>
                <c:pt idx="19">
                  <c:v>15.8</c:v>
                </c:pt>
                <c:pt idx="20">
                  <c:v>14.66</c:v>
                </c:pt>
              </c:numCache>
            </c:numRef>
          </c:yVal>
          <c:smooth val="1"/>
        </c:ser>
        <c:axId val="67204608"/>
        <c:axId val="67206528"/>
      </c:scatterChart>
      <c:valAx>
        <c:axId val="67204608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4054986876640417"/>
              <c:y val="0.90312493438320263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7206528"/>
        <c:crosses val="autoZero"/>
        <c:crossBetween val="midCat"/>
      </c:valAx>
      <c:valAx>
        <c:axId val="6720652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751202974628211E-2"/>
              <c:y val="0.3846648293963257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7204608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x+y by xy type</a:t>
            </a:r>
          </a:p>
        </c:rich>
      </c:tx>
      <c:layout>
        <c:manualLayout>
          <c:xMode val="edge"/>
          <c:yMode val="edge"/>
          <c:x val="0.43204341644794408"/>
          <c:y val="3.9286351706036754E-2"/>
        </c:manualLayout>
      </c:layout>
    </c:title>
    <c:plotArea>
      <c:layout>
        <c:manualLayout>
          <c:layoutTarget val="inner"/>
          <c:xMode val="edge"/>
          <c:yMode val="edge"/>
          <c:x val="0.1086690726159231"/>
          <c:y val="0.14147007874015738"/>
          <c:w val="0.76666426071741034"/>
          <c:h val="0.67887296587926449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15.93036095008522</c:v>
                  </c:pt>
                  <c:pt idx="1">
                    <c:v>13.668416148186306</c:v>
                  </c:pt>
                  <c:pt idx="2">
                    <c:v>10.491444133197309</c:v>
                  </c:pt>
                  <c:pt idx="3">
                    <c:v>29.074359838180449</c:v>
                  </c:pt>
                  <c:pt idx="4">
                    <c:v>12.478781991845199</c:v>
                  </c:pt>
                  <c:pt idx="5">
                    <c:v>16.43294252408862</c:v>
                  </c:pt>
                  <c:pt idx="6">
                    <c:v>19.433054314749388</c:v>
                  </c:pt>
                  <c:pt idx="7">
                    <c:v>20.723358801120998</c:v>
                  </c:pt>
                  <c:pt idx="8">
                    <c:v>15.9062754911387</c:v>
                  </c:pt>
                  <c:pt idx="9">
                    <c:v>22.221152085344269</c:v>
                  </c:pt>
                  <c:pt idx="10">
                    <c:v>31.906294049920604</c:v>
                  </c:pt>
                  <c:pt idx="11">
                    <c:v>29.901812654085028</c:v>
                  </c:pt>
                  <c:pt idx="12">
                    <c:v>25.448897815033153</c:v>
                  </c:pt>
                  <c:pt idx="13">
                    <c:v>27.368039754428889</c:v>
                  </c:pt>
                  <c:pt idx="14">
                    <c:v>15.881612008861072</c:v>
                  </c:pt>
                  <c:pt idx="15">
                    <c:v>32.938275607566347</c:v>
                  </c:pt>
                  <c:pt idx="16">
                    <c:v>37.102043070429417</c:v>
                  </c:pt>
                  <c:pt idx="17">
                    <c:v>31.915945857831002</c:v>
                  </c:pt>
                  <c:pt idx="18">
                    <c:v>18.935479925261969</c:v>
                  </c:pt>
                  <c:pt idx="19">
                    <c:v>27.986882641694827</c:v>
                  </c:pt>
                  <c:pt idx="20">
                    <c:v>23.784103935191652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15.93036095008522</c:v>
                  </c:pt>
                  <c:pt idx="1">
                    <c:v>13.668416148186306</c:v>
                  </c:pt>
                  <c:pt idx="2">
                    <c:v>10.491444133197309</c:v>
                  </c:pt>
                  <c:pt idx="3">
                    <c:v>29.074359838180449</c:v>
                  </c:pt>
                  <c:pt idx="4">
                    <c:v>12.478781991845199</c:v>
                  </c:pt>
                  <c:pt idx="5">
                    <c:v>16.43294252408862</c:v>
                  </c:pt>
                  <c:pt idx="6">
                    <c:v>19.433054314749388</c:v>
                  </c:pt>
                  <c:pt idx="7">
                    <c:v>20.723358801120998</c:v>
                  </c:pt>
                  <c:pt idx="8">
                    <c:v>15.9062754911387</c:v>
                  </c:pt>
                  <c:pt idx="9">
                    <c:v>22.221152085344269</c:v>
                  </c:pt>
                  <c:pt idx="10">
                    <c:v>31.906294049920604</c:v>
                  </c:pt>
                  <c:pt idx="11">
                    <c:v>29.901812654085028</c:v>
                  </c:pt>
                  <c:pt idx="12">
                    <c:v>25.448897815033153</c:v>
                  </c:pt>
                  <c:pt idx="13">
                    <c:v>27.368039754428889</c:v>
                  </c:pt>
                  <c:pt idx="14">
                    <c:v>15.881612008861072</c:v>
                  </c:pt>
                  <c:pt idx="15">
                    <c:v>32.938275607566347</c:v>
                  </c:pt>
                  <c:pt idx="16">
                    <c:v>37.102043070429417</c:v>
                  </c:pt>
                  <c:pt idx="17">
                    <c:v>31.915945857831002</c:v>
                  </c:pt>
                  <c:pt idx="18">
                    <c:v>18.935479925261969</c:v>
                  </c:pt>
                  <c:pt idx="19">
                    <c:v>27.986882641694827</c:v>
                  </c:pt>
                  <c:pt idx="20">
                    <c:v>23.784103935191652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22.939999999999987</c:v>
                </c:pt>
                <c:pt idx="1">
                  <c:v>22.88</c:v>
                </c:pt>
                <c:pt idx="2">
                  <c:v>21.64</c:v>
                </c:pt>
                <c:pt idx="3">
                  <c:v>30.959999999999987</c:v>
                </c:pt>
                <c:pt idx="4">
                  <c:v>24.4</c:v>
                </c:pt>
                <c:pt idx="5">
                  <c:v>28.279999999999987</c:v>
                </c:pt>
                <c:pt idx="6">
                  <c:v>30.419999999999987</c:v>
                </c:pt>
                <c:pt idx="7">
                  <c:v>31.32</c:v>
                </c:pt>
                <c:pt idx="8">
                  <c:v>29.52</c:v>
                </c:pt>
                <c:pt idx="9">
                  <c:v>30.979999999999986</c:v>
                </c:pt>
                <c:pt idx="10">
                  <c:v>37.78</c:v>
                </c:pt>
                <c:pt idx="11">
                  <c:v>34.96</c:v>
                </c:pt>
                <c:pt idx="12">
                  <c:v>31.56</c:v>
                </c:pt>
                <c:pt idx="13">
                  <c:v>36.480000000000004</c:v>
                </c:pt>
                <c:pt idx="14">
                  <c:v>31.88</c:v>
                </c:pt>
                <c:pt idx="15">
                  <c:v>39.5</c:v>
                </c:pt>
                <c:pt idx="16">
                  <c:v>42.28</c:v>
                </c:pt>
                <c:pt idx="17">
                  <c:v>42.82</c:v>
                </c:pt>
                <c:pt idx="18">
                  <c:v>35.260000000000012</c:v>
                </c:pt>
                <c:pt idx="19">
                  <c:v>39.879999999999995</c:v>
                </c:pt>
                <c:pt idx="20">
                  <c:v>42.42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16.244986919046767</c:v>
                  </c:pt>
                  <c:pt idx="1">
                    <c:v>19.119215465075996</c:v>
                  </c:pt>
                  <c:pt idx="2">
                    <c:v>15.406492138056624</c:v>
                  </c:pt>
                  <c:pt idx="3">
                    <c:v>19.27200041511</c:v>
                  </c:pt>
                  <c:pt idx="4">
                    <c:v>17.637743619862491</c:v>
                  </c:pt>
                  <c:pt idx="5">
                    <c:v>16.468454693747052</c:v>
                  </c:pt>
                  <c:pt idx="6">
                    <c:v>24.107003131870211</c:v>
                  </c:pt>
                  <c:pt idx="7">
                    <c:v>32.601380338875266</c:v>
                  </c:pt>
                  <c:pt idx="8">
                    <c:v>25.503795795920269</c:v>
                  </c:pt>
                  <c:pt idx="9">
                    <c:v>16.5546488938908</c:v>
                  </c:pt>
                  <c:pt idx="10">
                    <c:v>26.705175528350299</c:v>
                  </c:pt>
                  <c:pt idx="11">
                    <c:v>23.412825544987086</c:v>
                  </c:pt>
                  <c:pt idx="12">
                    <c:v>21.843452108126129</c:v>
                  </c:pt>
                  <c:pt idx="13">
                    <c:v>19.709500247342632</c:v>
                  </c:pt>
                  <c:pt idx="14">
                    <c:v>34.217328943095481</c:v>
                  </c:pt>
                  <c:pt idx="15">
                    <c:v>20.426884246012651</c:v>
                  </c:pt>
                  <c:pt idx="16">
                    <c:v>26.441490124423769</c:v>
                  </c:pt>
                  <c:pt idx="17">
                    <c:v>25.690901113040031</c:v>
                  </c:pt>
                  <c:pt idx="18">
                    <c:v>37.014051385926365</c:v>
                  </c:pt>
                  <c:pt idx="19">
                    <c:v>39.382452945442594</c:v>
                  </c:pt>
                  <c:pt idx="20">
                    <c:v>33.679334910297761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16.244986919046767</c:v>
                  </c:pt>
                  <c:pt idx="1">
                    <c:v>19.119215465075996</c:v>
                  </c:pt>
                  <c:pt idx="2">
                    <c:v>15.406492138056624</c:v>
                  </c:pt>
                  <c:pt idx="3">
                    <c:v>19.27200041511</c:v>
                  </c:pt>
                  <c:pt idx="4">
                    <c:v>17.637743619862491</c:v>
                  </c:pt>
                  <c:pt idx="5">
                    <c:v>16.468454693747052</c:v>
                  </c:pt>
                  <c:pt idx="6">
                    <c:v>24.107003131870211</c:v>
                  </c:pt>
                  <c:pt idx="7">
                    <c:v>32.601380338875266</c:v>
                  </c:pt>
                  <c:pt idx="8">
                    <c:v>25.503795795920269</c:v>
                  </c:pt>
                  <c:pt idx="9">
                    <c:v>16.5546488938908</c:v>
                  </c:pt>
                  <c:pt idx="10">
                    <c:v>26.705175528350299</c:v>
                  </c:pt>
                  <c:pt idx="11">
                    <c:v>23.412825544987086</c:v>
                  </c:pt>
                  <c:pt idx="12">
                    <c:v>21.843452108126129</c:v>
                  </c:pt>
                  <c:pt idx="13">
                    <c:v>19.709500247342632</c:v>
                  </c:pt>
                  <c:pt idx="14">
                    <c:v>34.217328943095481</c:v>
                  </c:pt>
                  <c:pt idx="15">
                    <c:v>20.426884246012651</c:v>
                  </c:pt>
                  <c:pt idx="16">
                    <c:v>26.441490124423769</c:v>
                  </c:pt>
                  <c:pt idx="17">
                    <c:v>25.690901113040031</c:v>
                  </c:pt>
                  <c:pt idx="18">
                    <c:v>37.014051385926365</c:v>
                  </c:pt>
                  <c:pt idx="19">
                    <c:v>39.382452945442594</c:v>
                  </c:pt>
                  <c:pt idx="20">
                    <c:v>33.679334910297761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24.02</c:v>
                </c:pt>
                <c:pt idx="1">
                  <c:v>23.66</c:v>
                </c:pt>
                <c:pt idx="2">
                  <c:v>26.6</c:v>
                </c:pt>
                <c:pt idx="3">
                  <c:v>27.3</c:v>
                </c:pt>
                <c:pt idx="4">
                  <c:v>29.1</c:v>
                </c:pt>
                <c:pt idx="5">
                  <c:v>27.9</c:v>
                </c:pt>
                <c:pt idx="6">
                  <c:v>30.82</c:v>
                </c:pt>
                <c:pt idx="7">
                  <c:v>36.5</c:v>
                </c:pt>
                <c:pt idx="8">
                  <c:v>31.58</c:v>
                </c:pt>
                <c:pt idx="9">
                  <c:v>29.06</c:v>
                </c:pt>
                <c:pt idx="10">
                  <c:v>34.44</c:v>
                </c:pt>
                <c:pt idx="11">
                  <c:v>32.14</c:v>
                </c:pt>
                <c:pt idx="12">
                  <c:v>33.94</c:v>
                </c:pt>
                <c:pt idx="13">
                  <c:v>33.660000000000011</c:v>
                </c:pt>
                <c:pt idx="14">
                  <c:v>44.120000000000012</c:v>
                </c:pt>
                <c:pt idx="15">
                  <c:v>39.32</c:v>
                </c:pt>
                <c:pt idx="16">
                  <c:v>43.74</c:v>
                </c:pt>
                <c:pt idx="17">
                  <c:v>44.24</c:v>
                </c:pt>
                <c:pt idx="18">
                  <c:v>45</c:v>
                </c:pt>
                <c:pt idx="19">
                  <c:v>51.32</c:v>
                </c:pt>
                <c:pt idx="20">
                  <c:v>46.68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13.56862557520105</c:v>
                  </c:pt>
                  <c:pt idx="1">
                    <c:v>17.463344467770177</c:v>
                  </c:pt>
                  <c:pt idx="2">
                    <c:v>15.905080949181004</c:v>
                  </c:pt>
                  <c:pt idx="3">
                    <c:v>11.212296820901592</c:v>
                  </c:pt>
                  <c:pt idx="4">
                    <c:v>11.073138669772</c:v>
                  </c:pt>
                  <c:pt idx="5">
                    <c:v>8.5896682124515138</c:v>
                  </c:pt>
                  <c:pt idx="6">
                    <c:v>7.574800327401376</c:v>
                  </c:pt>
                  <c:pt idx="7">
                    <c:v>8.5327838364744721</c:v>
                  </c:pt>
                  <c:pt idx="8">
                    <c:v>9.3125506710030965</c:v>
                  </c:pt>
                  <c:pt idx="9">
                    <c:v>6.1307095837268353</c:v>
                  </c:pt>
                  <c:pt idx="10">
                    <c:v>6.6224164773894909</c:v>
                  </c:pt>
                  <c:pt idx="11">
                    <c:v>7.3543456541013885</c:v>
                  </c:pt>
                  <c:pt idx="12">
                    <c:v>6.7111846942250075</c:v>
                  </c:pt>
                  <c:pt idx="13">
                    <c:v>4.2083726070774672</c:v>
                  </c:pt>
                  <c:pt idx="14">
                    <c:v>4.0442057316610391</c:v>
                  </c:pt>
                  <c:pt idx="15">
                    <c:v>5.9999999999999991</c:v>
                  </c:pt>
                  <c:pt idx="16">
                    <c:v>3.1192947920964462</c:v>
                  </c:pt>
                  <c:pt idx="17">
                    <c:v>1.9983993594874858</c:v>
                  </c:pt>
                  <c:pt idx="18">
                    <c:v>1.937937047481161</c:v>
                  </c:pt>
                  <c:pt idx="19">
                    <c:v>2.0424495097798578</c:v>
                  </c:pt>
                  <c:pt idx="20">
                    <c:v>1.1634431657799189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13.56862557520105</c:v>
                  </c:pt>
                  <c:pt idx="1">
                    <c:v>17.463344467770177</c:v>
                  </c:pt>
                  <c:pt idx="2">
                    <c:v>15.905080949181004</c:v>
                  </c:pt>
                  <c:pt idx="3">
                    <c:v>11.212296820901592</c:v>
                  </c:pt>
                  <c:pt idx="4">
                    <c:v>11.073138669772</c:v>
                  </c:pt>
                  <c:pt idx="5">
                    <c:v>8.5896682124515138</c:v>
                  </c:pt>
                  <c:pt idx="6">
                    <c:v>7.574800327401376</c:v>
                  </c:pt>
                  <c:pt idx="7">
                    <c:v>8.5327838364744721</c:v>
                  </c:pt>
                  <c:pt idx="8">
                    <c:v>9.3125506710030965</c:v>
                  </c:pt>
                  <c:pt idx="9">
                    <c:v>6.1307095837268353</c:v>
                  </c:pt>
                  <c:pt idx="10">
                    <c:v>6.6224164773894909</c:v>
                  </c:pt>
                  <c:pt idx="11">
                    <c:v>7.3543456541013885</c:v>
                  </c:pt>
                  <c:pt idx="12">
                    <c:v>6.7111846942250075</c:v>
                  </c:pt>
                  <c:pt idx="13">
                    <c:v>4.2083726070774672</c:v>
                  </c:pt>
                  <c:pt idx="14">
                    <c:v>4.0442057316610391</c:v>
                  </c:pt>
                  <c:pt idx="15">
                    <c:v>5.9999999999999991</c:v>
                  </c:pt>
                  <c:pt idx="16">
                    <c:v>3.1192947920964462</c:v>
                  </c:pt>
                  <c:pt idx="17">
                    <c:v>1.9983993594874858</c:v>
                  </c:pt>
                  <c:pt idx="18">
                    <c:v>1.937937047481161</c:v>
                  </c:pt>
                  <c:pt idx="19">
                    <c:v>2.0424495097798578</c:v>
                  </c:pt>
                  <c:pt idx="20">
                    <c:v>1.1634431657799189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23.18</c:v>
                </c:pt>
                <c:pt idx="1">
                  <c:v>23.459999999999987</c:v>
                </c:pt>
                <c:pt idx="2">
                  <c:v>24.779999999999987</c:v>
                </c:pt>
                <c:pt idx="3">
                  <c:v>19.38</c:v>
                </c:pt>
                <c:pt idx="4">
                  <c:v>18.84</c:v>
                </c:pt>
                <c:pt idx="5">
                  <c:v>16.760000000000002</c:v>
                </c:pt>
                <c:pt idx="6">
                  <c:v>15.32</c:v>
                </c:pt>
                <c:pt idx="7">
                  <c:v>17.54</c:v>
                </c:pt>
                <c:pt idx="8">
                  <c:v>16.579999999999988</c:v>
                </c:pt>
                <c:pt idx="9">
                  <c:v>13.12</c:v>
                </c:pt>
                <c:pt idx="10">
                  <c:v>14.06</c:v>
                </c:pt>
                <c:pt idx="11">
                  <c:v>14.44</c:v>
                </c:pt>
                <c:pt idx="12">
                  <c:v>12.4</c:v>
                </c:pt>
                <c:pt idx="13">
                  <c:v>11.639999999999999</c:v>
                </c:pt>
                <c:pt idx="14">
                  <c:v>10.62</c:v>
                </c:pt>
                <c:pt idx="15">
                  <c:v>10.200000000000001</c:v>
                </c:pt>
                <c:pt idx="16">
                  <c:v>9.3000000000000007</c:v>
                </c:pt>
                <c:pt idx="17">
                  <c:v>7.92</c:v>
                </c:pt>
                <c:pt idx="18">
                  <c:v>7.6199999999999966</c:v>
                </c:pt>
                <c:pt idx="19">
                  <c:v>7.22</c:v>
                </c:pt>
                <c:pt idx="20">
                  <c:v>6.92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10.00177984160819</c:v>
                  </c:pt>
                  <c:pt idx="1">
                    <c:v>10.662476260231498</c:v>
                  </c:pt>
                  <c:pt idx="2">
                    <c:v>9.1586898626386528</c:v>
                  </c:pt>
                  <c:pt idx="3">
                    <c:v>7.5319054694014849</c:v>
                  </c:pt>
                  <c:pt idx="4">
                    <c:v>8.2038039957083324</c:v>
                  </c:pt>
                  <c:pt idx="5">
                    <c:v>9.8453034488531639</c:v>
                  </c:pt>
                  <c:pt idx="6">
                    <c:v>14.24613631831452</c:v>
                  </c:pt>
                  <c:pt idx="7">
                    <c:v>7.6565266276556452</c:v>
                  </c:pt>
                  <c:pt idx="8">
                    <c:v>7.4409945571811793</c:v>
                  </c:pt>
                  <c:pt idx="9">
                    <c:v>8.2390290690104919</c:v>
                  </c:pt>
                  <c:pt idx="10">
                    <c:v>6.3102773314649179</c:v>
                  </c:pt>
                  <c:pt idx="11">
                    <c:v>7.2497172358651394</c:v>
                  </c:pt>
                  <c:pt idx="12">
                    <c:v>5.6609539832081301</c:v>
                  </c:pt>
                  <c:pt idx="13">
                    <c:v>5.3209397666201745</c:v>
                  </c:pt>
                  <c:pt idx="14">
                    <c:v>3.925761072709343</c:v>
                  </c:pt>
                  <c:pt idx="15">
                    <c:v>3.48</c:v>
                  </c:pt>
                  <c:pt idx="16">
                    <c:v>2.9799328851502667</c:v>
                  </c:pt>
                  <c:pt idx="17">
                    <c:v>1.9287301521985909</c:v>
                  </c:pt>
                  <c:pt idx="18">
                    <c:v>1.7116074316267751</c:v>
                  </c:pt>
                  <c:pt idx="19">
                    <c:v>1.8629009635512053</c:v>
                  </c:pt>
                  <c:pt idx="20">
                    <c:v>1.3965672200076871</c:v>
                  </c:pt>
                </c:numCache>
              </c:numRef>
            </c:plus>
            <c:minus>
              <c:numRef>
                <c:f>OU!$P$23</c:f>
                <c:numCache>
                  <c:formatCode>General</c:formatCode>
                  <c:ptCount val="1"/>
                  <c:pt idx="0">
                    <c:v>1.3965672200076871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21.62</c:v>
                </c:pt>
                <c:pt idx="1">
                  <c:v>19.459999999999987</c:v>
                </c:pt>
                <c:pt idx="2">
                  <c:v>18.72</c:v>
                </c:pt>
                <c:pt idx="3">
                  <c:v>19.479999999999986</c:v>
                </c:pt>
                <c:pt idx="4">
                  <c:v>17.760000000000002</c:v>
                </c:pt>
                <c:pt idx="5">
                  <c:v>20.3</c:v>
                </c:pt>
                <c:pt idx="6">
                  <c:v>20.74</c:v>
                </c:pt>
                <c:pt idx="7">
                  <c:v>15.76</c:v>
                </c:pt>
                <c:pt idx="8">
                  <c:v>15.54</c:v>
                </c:pt>
                <c:pt idx="9">
                  <c:v>14.719999999999999</c:v>
                </c:pt>
                <c:pt idx="10">
                  <c:v>12.98</c:v>
                </c:pt>
                <c:pt idx="11">
                  <c:v>13.04</c:v>
                </c:pt>
                <c:pt idx="12">
                  <c:v>12.44</c:v>
                </c:pt>
                <c:pt idx="13">
                  <c:v>10.739999999999998</c:v>
                </c:pt>
                <c:pt idx="14">
                  <c:v>9.7800000000000011</c:v>
                </c:pt>
                <c:pt idx="15">
                  <c:v>9.3600000000000048</c:v>
                </c:pt>
                <c:pt idx="16">
                  <c:v>8.8000000000000007</c:v>
                </c:pt>
                <c:pt idx="17">
                  <c:v>7.6</c:v>
                </c:pt>
                <c:pt idx="18">
                  <c:v>7.52</c:v>
                </c:pt>
                <c:pt idx="19">
                  <c:v>7.3599999999999985</c:v>
                </c:pt>
                <c:pt idx="20">
                  <c:v>6.64</c:v>
                </c:pt>
              </c:numCache>
            </c:numRef>
          </c:yVal>
          <c:smooth val="1"/>
        </c:ser>
        <c:axId val="67248896"/>
        <c:axId val="67250816"/>
      </c:scatterChart>
      <c:valAx>
        <c:axId val="67248896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5721653543307089"/>
              <c:y val="0.90312493438320263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7250816"/>
        <c:crosses val="autoZero"/>
        <c:crossBetween val="midCat"/>
      </c:valAx>
      <c:valAx>
        <c:axId val="67250816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83E-2"/>
              <c:y val="0.4046648293963254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724889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xy by x+y</a:t>
            </a:r>
            <a:r>
              <a:rPr lang="en-US" baseline="0"/>
              <a:t> type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1"/>
          <c:y val="0.12535897856517936"/>
          <c:w val="0.77434470691163604"/>
          <c:h val="0.70942831364829484"/>
        </c:manualLayout>
      </c:layout>
      <c:scatterChart>
        <c:scatterStyle val="smoothMarker"/>
        <c:ser>
          <c:idx val="1"/>
          <c:order val="0"/>
          <c:tx>
            <c:strRef>
              <c:f>OD!$F$1:$F$2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29.371714284324629</c:v>
                  </c:pt>
                  <c:pt idx="1">
                    <c:v>25.857795729721431</c:v>
                  </c:pt>
                  <c:pt idx="2">
                    <c:v>29.590160526769694</c:v>
                  </c:pt>
                  <c:pt idx="3">
                    <c:v>35.966184117862667</c:v>
                  </c:pt>
                  <c:pt idx="4">
                    <c:v>32.071644797234775</c:v>
                  </c:pt>
                  <c:pt idx="5">
                    <c:v>31.932359762472927</c:v>
                  </c:pt>
                  <c:pt idx="6">
                    <c:v>39.912484262445957</c:v>
                  </c:pt>
                  <c:pt idx="7">
                    <c:v>32.368632964646494</c:v>
                  </c:pt>
                  <c:pt idx="8">
                    <c:v>37.724162018526037</c:v>
                  </c:pt>
                  <c:pt idx="9">
                    <c:v>35.731778573141305</c:v>
                  </c:pt>
                  <c:pt idx="10">
                    <c:v>36.476343018455132</c:v>
                  </c:pt>
                  <c:pt idx="11">
                    <c:v>36.885362950633947</c:v>
                  </c:pt>
                  <c:pt idx="12">
                    <c:v>44.1334159113024</c:v>
                  </c:pt>
                  <c:pt idx="13">
                    <c:v>30.502039276087725</c:v>
                  </c:pt>
                  <c:pt idx="14">
                    <c:v>41.006340973073911</c:v>
                  </c:pt>
                  <c:pt idx="15">
                    <c:v>38.853385952835545</c:v>
                  </c:pt>
                  <c:pt idx="16">
                    <c:v>38.99043985389234</c:v>
                  </c:pt>
                  <c:pt idx="17">
                    <c:v>44.968771386374385</c:v>
                  </c:pt>
                  <c:pt idx="18">
                    <c:v>41.549989169673609</c:v>
                  </c:pt>
                  <c:pt idx="19">
                    <c:v>39.798874355941273</c:v>
                  </c:pt>
                  <c:pt idx="20">
                    <c:v>46.443359051644784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29.371714284324629</c:v>
                  </c:pt>
                  <c:pt idx="1">
                    <c:v>25.857795729721431</c:v>
                  </c:pt>
                  <c:pt idx="2">
                    <c:v>29.590160526769694</c:v>
                  </c:pt>
                  <c:pt idx="3">
                    <c:v>35.966184117862667</c:v>
                  </c:pt>
                  <c:pt idx="4">
                    <c:v>32.071644797234775</c:v>
                  </c:pt>
                  <c:pt idx="5">
                    <c:v>31.932359762472927</c:v>
                  </c:pt>
                  <c:pt idx="6">
                    <c:v>39.912484262445957</c:v>
                  </c:pt>
                  <c:pt idx="7">
                    <c:v>32.368632964646494</c:v>
                  </c:pt>
                  <c:pt idx="8">
                    <c:v>37.724162018526037</c:v>
                  </c:pt>
                  <c:pt idx="9">
                    <c:v>35.731778573141305</c:v>
                  </c:pt>
                  <c:pt idx="10">
                    <c:v>36.476343018455132</c:v>
                  </c:pt>
                  <c:pt idx="11">
                    <c:v>36.885362950633947</c:v>
                  </c:pt>
                  <c:pt idx="12">
                    <c:v>44.1334159113024</c:v>
                  </c:pt>
                  <c:pt idx="13">
                    <c:v>30.502039276087725</c:v>
                  </c:pt>
                  <c:pt idx="14">
                    <c:v>41.006340973073911</c:v>
                  </c:pt>
                  <c:pt idx="15">
                    <c:v>38.853385952835545</c:v>
                  </c:pt>
                  <c:pt idx="16">
                    <c:v>38.99043985389234</c:v>
                  </c:pt>
                  <c:pt idx="17">
                    <c:v>44.968771386374385</c:v>
                  </c:pt>
                  <c:pt idx="18">
                    <c:v>41.549989169673609</c:v>
                  </c:pt>
                  <c:pt idx="19">
                    <c:v>39.798874355941273</c:v>
                  </c:pt>
                  <c:pt idx="20">
                    <c:v>46.443359051644784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70.319999999999993</c:v>
                </c:pt>
                <c:pt idx="1">
                  <c:v>58.879999999999995</c:v>
                </c:pt>
                <c:pt idx="2">
                  <c:v>65.679999999999978</c:v>
                </c:pt>
                <c:pt idx="3">
                  <c:v>66.440000000000026</c:v>
                </c:pt>
                <c:pt idx="4">
                  <c:v>75.36</c:v>
                </c:pt>
                <c:pt idx="5">
                  <c:v>70.61999999999999</c:v>
                </c:pt>
                <c:pt idx="6">
                  <c:v>69.56</c:v>
                </c:pt>
                <c:pt idx="7">
                  <c:v>73.459999999999994</c:v>
                </c:pt>
                <c:pt idx="8">
                  <c:v>71.260000000000005</c:v>
                </c:pt>
                <c:pt idx="9">
                  <c:v>73.8</c:v>
                </c:pt>
                <c:pt idx="10">
                  <c:v>75.58</c:v>
                </c:pt>
                <c:pt idx="11">
                  <c:v>77.7</c:v>
                </c:pt>
                <c:pt idx="12">
                  <c:v>79.959999999999994</c:v>
                </c:pt>
                <c:pt idx="13">
                  <c:v>74.16</c:v>
                </c:pt>
                <c:pt idx="14">
                  <c:v>85.2</c:v>
                </c:pt>
                <c:pt idx="15">
                  <c:v>77.11999999999999</c:v>
                </c:pt>
                <c:pt idx="16">
                  <c:v>80.16</c:v>
                </c:pt>
                <c:pt idx="17">
                  <c:v>95.36</c:v>
                </c:pt>
                <c:pt idx="18">
                  <c:v>88.28</c:v>
                </c:pt>
                <c:pt idx="19">
                  <c:v>77.64</c:v>
                </c:pt>
                <c:pt idx="20">
                  <c:v>89.88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OD!$K$1:$K$2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26.645494928786739</c:v>
                  </c:pt>
                  <c:pt idx="1">
                    <c:v>26.648894911421749</c:v>
                  </c:pt>
                  <c:pt idx="2">
                    <c:v>33.677440520324545</c:v>
                  </c:pt>
                  <c:pt idx="3">
                    <c:v>23.436458776871561</c:v>
                  </c:pt>
                  <c:pt idx="4">
                    <c:v>19.288597668052493</c:v>
                  </c:pt>
                  <c:pt idx="5">
                    <c:v>24.171793479177317</c:v>
                  </c:pt>
                  <c:pt idx="6">
                    <c:v>20.912857289237159</c:v>
                  </c:pt>
                  <c:pt idx="7">
                    <c:v>18.76197217778558</c:v>
                  </c:pt>
                  <c:pt idx="8">
                    <c:v>19.998839966358052</c:v>
                  </c:pt>
                  <c:pt idx="9">
                    <c:v>15.250560645432021</c:v>
                  </c:pt>
                  <c:pt idx="10">
                    <c:v>14.697265051702651</c:v>
                  </c:pt>
                  <c:pt idx="11">
                    <c:v>16.157338889804841</c:v>
                  </c:pt>
                  <c:pt idx="12">
                    <c:v>13.22514272134709</c:v>
                  </c:pt>
                  <c:pt idx="13">
                    <c:v>12.986777891378599</c:v>
                  </c:pt>
                  <c:pt idx="14">
                    <c:v>13.497614604069859</c:v>
                  </c:pt>
                  <c:pt idx="15">
                    <c:v>9.6358704848083132</c:v>
                  </c:pt>
                  <c:pt idx="16">
                    <c:v>9.8638937544967522</c:v>
                  </c:pt>
                  <c:pt idx="17">
                    <c:v>8.7471366743637891</c:v>
                  </c:pt>
                  <c:pt idx="18">
                    <c:v>5.5623376380798746</c:v>
                  </c:pt>
                  <c:pt idx="19">
                    <c:v>3.8186908751560389</c:v>
                  </c:pt>
                  <c:pt idx="20">
                    <c:v>1.12712022428843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26.645494928786739</c:v>
                  </c:pt>
                  <c:pt idx="1">
                    <c:v>26.648894911421749</c:v>
                  </c:pt>
                  <c:pt idx="2">
                    <c:v>33.677440520324545</c:v>
                  </c:pt>
                  <c:pt idx="3">
                    <c:v>23.436458776871561</c:v>
                  </c:pt>
                  <c:pt idx="4">
                    <c:v>19.288597668052493</c:v>
                  </c:pt>
                  <c:pt idx="5">
                    <c:v>24.171793479177317</c:v>
                  </c:pt>
                  <c:pt idx="6">
                    <c:v>20.912857289237159</c:v>
                  </c:pt>
                  <c:pt idx="7">
                    <c:v>18.76197217778558</c:v>
                  </c:pt>
                  <c:pt idx="8">
                    <c:v>19.998839966358052</c:v>
                  </c:pt>
                  <c:pt idx="9">
                    <c:v>15.250560645432021</c:v>
                  </c:pt>
                  <c:pt idx="10">
                    <c:v>14.697265051702651</c:v>
                  </c:pt>
                  <c:pt idx="11">
                    <c:v>16.157338889804841</c:v>
                  </c:pt>
                  <c:pt idx="12">
                    <c:v>13.22514272134709</c:v>
                  </c:pt>
                  <c:pt idx="13">
                    <c:v>12.986777891378599</c:v>
                  </c:pt>
                  <c:pt idx="14">
                    <c:v>13.497614604069859</c:v>
                  </c:pt>
                  <c:pt idx="15">
                    <c:v>9.6358704848083132</c:v>
                  </c:pt>
                  <c:pt idx="16">
                    <c:v>9.8638937544967522</c:v>
                  </c:pt>
                  <c:pt idx="17">
                    <c:v>8.7471366743637891</c:v>
                  </c:pt>
                  <c:pt idx="18">
                    <c:v>5.5623376380798746</c:v>
                  </c:pt>
                  <c:pt idx="19">
                    <c:v>3.8186908751560389</c:v>
                  </c:pt>
                  <c:pt idx="20">
                    <c:v>1.12712022428843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64.760000000000005</c:v>
                </c:pt>
                <c:pt idx="1">
                  <c:v>55.58</c:v>
                </c:pt>
                <c:pt idx="2">
                  <c:v>66.7</c:v>
                </c:pt>
                <c:pt idx="3">
                  <c:v>56.18</c:v>
                </c:pt>
                <c:pt idx="4">
                  <c:v>52.3</c:v>
                </c:pt>
                <c:pt idx="5">
                  <c:v>56.620000000000012</c:v>
                </c:pt>
                <c:pt idx="6">
                  <c:v>52.82</c:v>
                </c:pt>
                <c:pt idx="7">
                  <c:v>46.78</c:v>
                </c:pt>
                <c:pt idx="8">
                  <c:v>48.08</c:v>
                </c:pt>
                <c:pt idx="9">
                  <c:v>45.02</c:v>
                </c:pt>
                <c:pt idx="10">
                  <c:v>41.52</c:v>
                </c:pt>
                <c:pt idx="11">
                  <c:v>40.020000000000003</c:v>
                </c:pt>
                <c:pt idx="12">
                  <c:v>37.339999999999996</c:v>
                </c:pt>
                <c:pt idx="13">
                  <c:v>35.06</c:v>
                </c:pt>
                <c:pt idx="14">
                  <c:v>34.120000000000012</c:v>
                </c:pt>
                <c:pt idx="15">
                  <c:v>28.5</c:v>
                </c:pt>
                <c:pt idx="16">
                  <c:v>24.939999999999987</c:v>
                </c:pt>
                <c:pt idx="17">
                  <c:v>21.259999999999987</c:v>
                </c:pt>
                <c:pt idx="18">
                  <c:v>16.979999999999986</c:v>
                </c:pt>
                <c:pt idx="19">
                  <c:v>12.76</c:v>
                </c:pt>
                <c:pt idx="20">
                  <c:v>8.6399999999999988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OD!$O$1:$O$2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32.194589607572254</c:v>
                  </c:pt>
                  <c:pt idx="1">
                    <c:v>26.459213896108089</c:v>
                  </c:pt>
                  <c:pt idx="2">
                    <c:v>30.123937325655177</c:v>
                  </c:pt>
                  <c:pt idx="3">
                    <c:v>20.908601100982317</c:v>
                  </c:pt>
                  <c:pt idx="4">
                    <c:v>20.947257577067198</c:v>
                  </c:pt>
                  <c:pt idx="5">
                    <c:v>25.80523977799858</c:v>
                  </c:pt>
                  <c:pt idx="6">
                    <c:v>22.59348578683689</c:v>
                  </c:pt>
                  <c:pt idx="7">
                    <c:v>26.059163455491067</c:v>
                  </c:pt>
                  <c:pt idx="8">
                    <c:v>17.664937022248338</c:v>
                  </c:pt>
                  <c:pt idx="9">
                    <c:v>18.463466630077864</c:v>
                  </c:pt>
                  <c:pt idx="10">
                    <c:v>17.203488018422309</c:v>
                  </c:pt>
                  <c:pt idx="11">
                    <c:v>15.885452464440549</c:v>
                  </c:pt>
                  <c:pt idx="12">
                    <c:v>13.555574499076029</c:v>
                  </c:pt>
                  <c:pt idx="13">
                    <c:v>14.236024726025168</c:v>
                  </c:pt>
                  <c:pt idx="14">
                    <c:v>14.552855389922629</c:v>
                  </c:pt>
                  <c:pt idx="15">
                    <c:v>9.3783580652478751</c:v>
                  </c:pt>
                  <c:pt idx="16">
                    <c:v>9.7302826269333007</c:v>
                  </c:pt>
                  <c:pt idx="17">
                    <c:v>7.6765617303581974</c:v>
                  </c:pt>
                  <c:pt idx="18">
                    <c:v>5.6044625076808217</c:v>
                  </c:pt>
                  <c:pt idx="19">
                    <c:v>3.9216833120485388</c:v>
                  </c:pt>
                  <c:pt idx="20">
                    <c:v>1.1173182178770729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32.194589607572254</c:v>
                  </c:pt>
                  <c:pt idx="1">
                    <c:v>26.459213896108089</c:v>
                  </c:pt>
                  <c:pt idx="2">
                    <c:v>30.123937325655177</c:v>
                  </c:pt>
                  <c:pt idx="3">
                    <c:v>20.908601100982317</c:v>
                  </c:pt>
                  <c:pt idx="4">
                    <c:v>20.947257577067198</c:v>
                  </c:pt>
                  <c:pt idx="5">
                    <c:v>25.80523977799858</c:v>
                  </c:pt>
                  <c:pt idx="6">
                    <c:v>22.59348578683689</c:v>
                  </c:pt>
                  <c:pt idx="7">
                    <c:v>26.059163455491067</c:v>
                  </c:pt>
                  <c:pt idx="8">
                    <c:v>17.664937022248338</c:v>
                  </c:pt>
                  <c:pt idx="9">
                    <c:v>18.463466630077864</c:v>
                  </c:pt>
                  <c:pt idx="10">
                    <c:v>17.203488018422309</c:v>
                  </c:pt>
                  <c:pt idx="11">
                    <c:v>15.885452464440549</c:v>
                  </c:pt>
                  <c:pt idx="12">
                    <c:v>13.555574499076029</c:v>
                  </c:pt>
                  <c:pt idx="13">
                    <c:v>14.236024726025168</c:v>
                  </c:pt>
                  <c:pt idx="14">
                    <c:v>14.552855389922629</c:v>
                  </c:pt>
                  <c:pt idx="15">
                    <c:v>9.3783580652478751</c:v>
                  </c:pt>
                  <c:pt idx="16">
                    <c:v>9.7302826269333007</c:v>
                  </c:pt>
                  <c:pt idx="17">
                    <c:v>7.6765617303581974</c:v>
                  </c:pt>
                  <c:pt idx="18">
                    <c:v>5.6044625076808217</c:v>
                  </c:pt>
                  <c:pt idx="19">
                    <c:v>3.9216833120485388</c:v>
                  </c:pt>
                  <c:pt idx="20">
                    <c:v>1.1173182178770729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62.220000000000013</c:v>
                </c:pt>
                <c:pt idx="1">
                  <c:v>64.099999999999994</c:v>
                </c:pt>
                <c:pt idx="2">
                  <c:v>57.78</c:v>
                </c:pt>
                <c:pt idx="3">
                  <c:v>59.48</c:v>
                </c:pt>
                <c:pt idx="4">
                  <c:v>62.18</c:v>
                </c:pt>
                <c:pt idx="5">
                  <c:v>53.64</c:v>
                </c:pt>
                <c:pt idx="6">
                  <c:v>54.879999999999995</c:v>
                </c:pt>
                <c:pt idx="7">
                  <c:v>50.6</c:v>
                </c:pt>
                <c:pt idx="8">
                  <c:v>45.7</c:v>
                </c:pt>
                <c:pt idx="9">
                  <c:v>44.98</c:v>
                </c:pt>
                <c:pt idx="10">
                  <c:v>41.4</c:v>
                </c:pt>
                <c:pt idx="11">
                  <c:v>40.18</c:v>
                </c:pt>
                <c:pt idx="12">
                  <c:v>38.92</c:v>
                </c:pt>
                <c:pt idx="13">
                  <c:v>33.660000000000011</c:v>
                </c:pt>
                <c:pt idx="14">
                  <c:v>35.120000000000012</c:v>
                </c:pt>
                <c:pt idx="15">
                  <c:v>30.08</c:v>
                </c:pt>
                <c:pt idx="16">
                  <c:v>25.04</c:v>
                </c:pt>
                <c:pt idx="17">
                  <c:v>21.52</c:v>
                </c:pt>
                <c:pt idx="18">
                  <c:v>16.3</c:v>
                </c:pt>
                <c:pt idx="19">
                  <c:v>12.98</c:v>
                </c:pt>
                <c:pt idx="20">
                  <c:v>8.5400000000000009</c:v>
                </c:pt>
              </c:numCache>
            </c:numRef>
          </c:yVal>
          <c:smooth val="1"/>
        </c:ser>
        <c:ser>
          <c:idx val="0"/>
          <c:order val="3"/>
          <c:tx>
            <c:v>+ve tfix_x</c:v>
          </c:tx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0.15000000000000013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0.30000000000000027</c:v>
                </c:pt>
                <c:pt idx="7">
                  <c:v>0.35000000000000026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62.339999999999996</c:v>
                </c:pt>
                <c:pt idx="1">
                  <c:v>62.02</c:v>
                </c:pt>
                <c:pt idx="2">
                  <c:v>65.36</c:v>
                </c:pt>
                <c:pt idx="3">
                  <c:v>72.22</c:v>
                </c:pt>
                <c:pt idx="4">
                  <c:v>74.86</c:v>
                </c:pt>
                <c:pt idx="5">
                  <c:v>69.7</c:v>
                </c:pt>
                <c:pt idx="6">
                  <c:v>70.56</c:v>
                </c:pt>
                <c:pt idx="7">
                  <c:v>80.2</c:v>
                </c:pt>
                <c:pt idx="8">
                  <c:v>74.5</c:v>
                </c:pt>
                <c:pt idx="9">
                  <c:v>72.28</c:v>
                </c:pt>
                <c:pt idx="10">
                  <c:v>78.400000000000006</c:v>
                </c:pt>
                <c:pt idx="11">
                  <c:v>75.08</c:v>
                </c:pt>
                <c:pt idx="12">
                  <c:v>84.460000000000022</c:v>
                </c:pt>
                <c:pt idx="13">
                  <c:v>84.38</c:v>
                </c:pt>
                <c:pt idx="14">
                  <c:v>90.61999999999999</c:v>
                </c:pt>
                <c:pt idx="15">
                  <c:v>84.460000000000022</c:v>
                </c:pt>
                <c:pt idx="16">
                  <c:v>76.98</c:v>
                </c:pt>
                <c:pt idx="17">
                  <c:v>94.16</c:v>
                </c:pt>
                <c:pt idx="18">
                  <c:v>92.179999999999978</c:v>
                </c:pt>
                <c:pt idx="19">
                  <c:v>84.08</c:v>
                </c:pt>
                <c:pt idx="20">
                  <c:v>85.5</c:v>
                </c:pt>
              </c:numCache>
            </c:numRef>
          </c:yVal>
          <c:smooth val="1"/>
        </c:ser>
        <c:axId val="67574784"/>
        <c:axId val="67585152"/>
      </c:scatterChart>
      <c:valAx>
        <c:axId val="67574784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6591776027996562"/>
              <c:y val="0.8971989829396325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7585152"/>
        <c:crosses val="autoZero"/>
        <c:crossBetween val="midCat"/>
      </c:valAx>
      <c:valAx>
        <c:axId val="67585152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83E-2"/>
              <c:y val="0.3832936898512688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7574784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(x</a:t>
            </a:r>
            <a:r>
              <a:rPr lang="en-US" baseline="0"/>
              <a:t> - y)</a:t>
            </a:r>
            <a:r>
              <a:rPr lang="en-US" baseline="30000"/>
              <a:t>2</a:t>
            </a:r>
            <a:r>
              <a:rPr lang="en-US" baseline="0"/>
              <a:t> type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 +ve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4.3174066289845783</c:v>
                  </c:pt>
                  <c:pt idx="1">
                    <c:v>5.4785399514834268</c:v>
                  </c:pt>
                  <c:pt idx="2">
                    <c:v>6.8934751758456354</c:v>
                  </c:pt>
                  <c:pt idx="3">
                    <c:v>5.8879198364108136</c:v>
                  </c:pt>
                  <c:pt idx="4">
                    <c:v>4.4862456464175029</c:v>
                  </c:pt>
                  <c:pt idx="5">
                    <c:v>5.8531700812465717</c:v>
                  </c:pt>
                  <c:pt idx="6">
                    <c:v>7.0313583324987805</c:v>
                  </c:pt>
                  <c:pt idx="7">
                    <c:v>6.1599999999999975</c:v>
                  </c:pt>
                  <c:pt idx="8">
                    <c:v>6.0279681485555283</c:v>
                  </c:pt>
                  <c:pt idx="9">
                    <c:v>5.3823786563191556</c:v>
                  </c:pt>
                  <c:pt idx="10">
                    <c:v>4.2628159706935467</c:v>
                  </c:pt>
                  <c:pt idx="11">
                    <c:v>4.5514393327825431</c:v>
                  </c:pt>
                  <c:pt idx="12">
                    <c:v>6.4917178003976721</c:v>
                  </c:pt>
                  <c:pt idx="13">
                    <c:v>5.2001538438780806</c:v>
                  </c:pt>
                  <c:pt idx="14">
                    <c:v>4.9089306371143611</c:v>
                  </c:pt>
                  <c:pt idx="15">
                    <c:v>5.5496306183384849</c:v>
                  </c:pt>
                  <c:pt idx="16">
                    <c:v>5.0533553209723916</c:v>
                  </c:pt>
                  <c:pt idx="17">
                    <c:v>5.1179683469126696</c:v>
                  </c:pt>
                  <c:pt idx="18">
                    <c:v>6.3812224534175321</c:v>
                  </c:pt>
                  <c:pt idx="19">
                    <c:v>6.1510649484459137</c:v>
                  </c:pt>
                  <c:pt idx="20">
                    <c:v>5.5776697643370792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4.3174066289845783</c:v>
                  </c:pt>
                  <c:pt idx="1">
                    <c:v>5.4785399514834268</c:v>
                  </c:pt>
                  <c:pt idx="2">
                    <c:v>6.8934751758456354</c:v>
                  </c:pt>
                  <c:pt idx="3">
                    <c:v>5.8879198364108136</c:v>
                  </c:pt>
                  <c:pt idx="4">
                    <c:v>4.4862456464175029</c:v>
                  </c:pt>
                  <c:pt idx="5">
                    <c:v>5.8531700812465717</c:v>
                  </c:pt>
                  <c:pt idx="6">
                    <c:v>7.0313583324987805</c:v>
                  </c:pt>
                  <c:pt idx="7">
                    <c:v>6.1599999999999975</c:v>
                  </c:pt>
                  <c:pt idx="8">
                    <c:v>6.0279681485555283</c:v>
                  </c:pt>
                  <c:pt idx="9">
                    <c:v>5.3823786563191556</c:v>
                  </c:pt>
                  <c:pt idx="10">
                    <c:v>4.2628159706935467</c:v>
                  </c:pt>
                  <c:pt idx="11">
                    <c:v>4.5514393327825431</c:v>
                  </c:pt>
                  <c:pt idx="12">
                    <c:v>6.4917178003976721</c:v>
                  </c:pt>
                  <c:pt idx="13">
                    <c:v>5.2001538438780806</c:v>
                  </c:pt>
                  <c:pt idx="14">
                    <c:v>4.9089306371143611</c:v>
                  </c:pt>
                  <c:pt idx="15">
                    <c:v>5.5496306183384849</c:v>
                  </c:pt>
                  <c:pt idx="16">
                    <c:v>5.0533553209723916</c:v>
                  </c:pt>
                  <c:pt idx="17">
                    <c:v>5.1179683469126696</c:v>
                  </c:pt>
                  <c:pt idx="18">
                    <c:v>6.3812224534175321</c:v>
                  </c:pt>
                  <c:pt idx="19">
                    <c:v>6.1510649484459137</c:v>
                  </c:pt>
                  <c:pt idx="20">
                    <c:v>5.5776697643370792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0.15000000000000008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0.30000000000000016</c:v>
                </c:pt>
                <c:pt idx="7">
                  <c:v>0.35000000000000014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0.60000000000000042</c:v>
                </c:pt>
                <c:pt idx="13">
                  <c:v>0.65000000000000036</c:v>
                </c:pt>
                <c:pt idx="14">
                  <c:v>0.7000000000000004</c:v>
                </c:pt>
                <c:pt idx="15">
                  <c:v>0.75000000000000033</c:v>
                </c:pt>
                <c:pt idx="16">
                  <c:v>0.8</c:v>
                </c:pt>
                <c:pt idx="17">
                  <c:v>0.85000000000000042</c:v>
                </c:pt>
                <c:pt idx="18">
                  <c:v>0.9</c:v>
                </c:pt>
                <c:pt idx="19">
                  <c:v>0.9500000000000004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15.4</c:v>
                </c:pt>
                <c:pt idx="1">
                  <c:v>16.16</c:v>
                </c:pt>
                <c:pt idx="2">
                  <c:v>16.8</c:v>
                </c:pt>
                <c:pt idx="3">
                  <c:v>16.82</c:v>
                </c:pt>
                <c:pt idx="4">
                  <c:v>15.56</c:v>
                </c:pt>
                <c:pt idx="5">
                  <c:v>17.02</c:v>
                </c:pt>
                <c:pt idx="6">
                  <c:v>16.600000000000001</c:v>
                </c:pt>
                <c:pt idx="7">
                  <c:v>16.12</c:v>
                </c:pt>
                <c:pt idx="8">
                  <c:v>16.059999999999999</c:v>
                </c:pt>
                <c:pt idx="9">
                  <c:v>15.5</c:v>
                </c:pt>
                <c:pt idx="10">
                  <c:v>16.22</c:v>
                </c:pt>
                <c:pt idx="11">
                  <c:v>16.62</c:v>
                </c:pt>
                <c:pt idx="12">
                  <c:v>16.760000000000002</c:v>
                </c:pt>
                <c:pt idx="13">
                  <c:v>16.72</c:v>
                </c:pt>
                <c:pt idx="14">
                  <c:v>15.68</c:v>
                </c:pt>
                <c:pt idx="15">
                  <c:v>16.95999999999999</c:v>
                </c:pt>
                <c:pt idx="16">
                  <c:v>16.059999999999999</c:v>
                </c:pt>
                <c:pt idx="17">
                  <c:v>16.079999999999988</c:v>
                </c:pt>
                <c:pt idx="18">
                  <c:v>17.8</c:v>
                </c:pt>
                <c:pt idx="19">
                  <c:v>17.62</c:v>
                </c:pt>
                <c:pt idx="20">
                  <c:v>16.36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 +ve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5.0362287477834071</c:v>
                  </c:pt>
                  <c:pt idx="1">
                    <c:v>5.4304327636018135</c:v>
                  </c:pt>
                  <c:pt idx="2">
                    <c:v>4.2941821107167755</c:v>
                  </c:pt>
                  <c:pt idx="3">
                    <c:v>6.4815121692395214</c:v>
                  </c:pt>
                  <c:pt idx="4">
                    <c:v>5.0415870517129795</c:v>
                  </c:pt>
                  <c:pt idx="5">
                    <c:v>4.9343287284087589</c:v>
                  </c:pt>
                  <c:pt idx="6">
                    <c:v>5.1691391933280375</c:v>
                  </c:pt>
                  <c:pt idx="7">
                    <c:v>5.369692728639138</c:v>
                  </c:pt>
                  <c:pt idx="8">
                    <c:v>5.498399767205</c:v>
                  </c:pt>
                  <c:pt idx="9">
                    <c:v>4.8916663827370765</c:v>
                  </c:pt>
                  <c:pt idx="10">
                    <c:v>4.7425309698514333</c:v>
                  </c:pt>
                  <c:pt idx="11">
                    <c:v>5.1833965698178988</c:v>
                  </c:pt>
                  <c:pt idx="12">
                    <c:v>4.447066448795205</c:v>
                  </c:pt>
                  <c:pt idx="13">
                    <c:v>5.4460627980220782</c:v>
                  </c:pt>
                  <c:pt idx="14">
                    <c:v>5.7957225606476372</c:v>
                  </c:pt>
                  <c:pt idx="15">
                    <c:v>4.6264024900563925</c:v>
                  </c:pt>
                  <c:pt idx="16">
                    <c:v>6.6794011707637404</c:v>
                  </c:pt>
                  <c:pt idx="17">
                    <c:v>5.3390635883083499</c:v>
                  </c:pt>
                  <c:pt idx="18">
                    <c:v>4.8181324182716274</c:v>
                  </c:pt>
                  <c:pt idx="19">
                    <c:v>4.7833461091583187</c:v>
                  </c:pt>
                  <c:pt idx="20">
                    <c:v>5.8591808301160961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5.0362287477834071</c:v>
                  </c:pt>
                  <c:pt idx="1">
                    <c:v>5.4304327636018135</c:v>
                  </c:pt>
                  <c:pt idx="2">
                    <c:v>4.2941821107167755</c:v>
                  </c:pt>
                  <c:pt idx="3">
                    <c:v>6.4815121692395214</c:v>
                  </c:pt>
                  <c:pt idx="4">
                    <c:v>5.0415870517129795</c:v>
                  </c:pt>
                  <c:pt idx="5">
                    <c:v>4.9343287284087589</c:v>
                  </c:pt>
                  <c:pt idx="6">
                    <c:v>5.1691391933280375</c:v>
                  </c:pt>
                  <c:pt idx="7">
                    <c:v>5.369692728639138</c:v>
                  </c:pt>
                  <c:pt idx="8">
                    <c:v>5.498399767205</c:v>
                  </c:pt>
                  <c:pt idx="9">
                    <c:v>4.8916663827370765</c:v>
                  </c:pt>
                  <c:pt idx="10">
                    <c:v>4.7425309698514333</c:v>
                  </c:pt>
                  <c:pt idx="11">
                    <c:v>5.1833965698178988</c:v>
                  </c:pt>
                  <c:pt idx="12">
                    <c:v>4.447066448795205</c:v>
                  </c:pt>
                  <c:pt idx="13">
                    <c:v>5.4460627980220782</c:v>
                  </c:pt>
                  <c:pt idx="14">
                    <c:v>5.7957225606476372</c:v>
                  </c:pt>
                  <c:pt idx="15">
                    <c:v>4.6264024900563925</c:v>
                  </c:pt>
                  <c:pt idx="16">
                    <c:v>6.6794011707637404</c:v>
                  </c:pt>
                  <c:pt idx="17">
                    <c:v>5.3390635883083499</c:v>
                  </c:pt>
                  <c:pt idx="18">
                    <c:v>4.8181324182716274</c:v>
                  </c:pt>
                  <c:pt idx="19">
                    <c:v>4.7833461091583187</c:v>
                  </c:pt>
                  <c:pt idx="20">
                    <c:v>5.8591808301160961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0.15000000000000008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0.30000000000000016</c:v>
                </c:pt>
                <c:pt idx="7">
                  <c:v>0.35000000000000014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0.60000000000000042</c:v>
                </c:pt>
                <c:pt idx="13">
                  <c:v>0.65000000000000036</c:v>
                </c:pt>
                <c:pt idx="14">
                  <c:v>0.7000000000000004</c:v>
                </c:pt>
                <c:pt idx="15">
                  <c:v>0.75000000000000033</c:v>
                </c:pt>
                <c:pt idx="16">
                  <c:v>0.8</c:v>
                </c:pt>
                <c:pt idx="17">
                  <c:v>0.85000000000000042</c:v>
                </c:pt>
                <c:pt idx="18">
                  <c:v>0.9</c:v>
                </c:pt>
                <c:pt idx="19">
                  <c:v>0.9500000000000004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16.420000000000002</c:v>
                </c:pt>
                <c:pt idx="1">
                  <c:v>16.47999999999999</c:v>
                </c:pt>
                <c:pt idx="2">
                  <c:v>15.8</c:v>
                </c:pt>
                <c:pt idx="3">
                  <c:v>16.7</c:v>
                </c:pt>
                <c:pt idx="4">
                  <c:v>16.32</c:v>
                </c:pt>
                <c:pt idx="5">
                  <c:v>15.82</c:v>
                </c:pt>
                <c:pt idx="6">
                  <c:v>17.8</c:v>
                </c:pt>
                <c:pt idx="7">
                  <c:v>18.079999999999988</c:v>
                </c:pt>
                <c:pt idx="8">
                  <c:v>16.739999999999988</c:v>
                </c:pt>
                <c:pt idx="9">
                  <c:v>17.45999999999999</c:v>
                </c:pt>
                <c:pt idx="10">
                  <c:v>15.78</c:v>
                </c:pt>
                <c:pt idx="11">
                  <c:v>15.82</c:v>
                </c:pt>
                <c:pt idx="12">
                  <c:v>16.059999999999999</c:v>
                </c:pt>
                <c:pt idx="13">
                  <c:v>16.97999999999999</c:v>
                </c:pt>
                <c:pt idx="14">
                  <c:v>16.64</c:v>
                </c:pt>
                <c:pt idx="15">
                  <c:v>17.420000000000002</c:v>
                </c:pt>
                <c:pt idx="16">
                  <c:v>17.16</c:v>
                </c:pt>
                <c:pt idx="17">
                  <c:v>15.88</c:v>
                </c:pt>
                <c:pt idx="18">
                  <c:v>14.84</c:v>
                </c:pt>
                <c:pt idx="19">
                  <c:v>15.860000000000005</c:v>
                </c:pt>
                <c:pt idx="20">
                  <c:v>16.100000000000001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 -ve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5.0833060108555337</c:v>
                  </c:pt>
                  <c:pt idx="1">
                    <c:v>4.864401299235082</c:v>
                  </c:pt>
                  <c:pt idx="2">
                    <c:v>5.6272195620928072</c:v>
                  </c:pt>
                  <c:pt idx="3">
                    <c:v>5.7742878348762625</c:v>
                  </c:pt>
                  <c:pt idx="4">
                    <c:v>5.9442745562431751</c:v>
                  </c:pt>
                  <c:pt idx="5">
                    <c:v>5.5318712927905365</c:v>
                  </c:pt>
                  <c:pt idx="6">
                    <c:v>5.1857111373465417</c:v>
                  </c:pt>
                  <c:pt idx="7">
                    <c:v>5.9531504264548873</c:v>
                  </c:pt>
                  <c:pt idx="8">
                    <c:v>5.9462929628466892</c:v>
                  </c:pt>
                  <c:pt idx="9">
                    <c:v>6.0597359678454579</c:v>
                  </c:pt>
                  <c:pt idx="10">
                    <c:v>5.989190262464537</c:v>
                  </c:pt>
                  <c:pt idx="11">
                    <c:v>5.2088002457379758</c:v>
                  </c:pt>
                  <c:pt idx="12">
                    <c:v>4.7958732260142156</c:v>
                  </c:pt>
                  <c:pt idx="13">
                    <c:v>4.5878535286122641</c:v>
                  </c:pt>
                  <c:pt idx="14">
                    <c:v>6.0406953242155828</c:v>
                  </c:pt>
                  <c:pt idx="15">
                    <c:v>4.5722642093387389</c:v>
                  </c:pt>
                  <c:pt idx="16">
                    <c:v>4.4438271793579007</c:v>
                  </c:pt>
                  <c:pt idx="17">
                    <c:v>4.1542267631895085</c:v>
                  </c:pt>
                  <c:pt idx="18">
                    <c:v>6.2410255567494666</c:v>
                  </c:pt>
                  <c:pt idx="19">
                    <c:v>6.1390878801333368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5.0833060108555337</c:v>
                  </c:pt>
                  <c:pt idx="1">
                    <c:v>4.864401299235082</c:v>
                  </c:pt>
                  <c:pt idx="2">
                    <c:v>5.6272195620928072</c:v>
                  </c:pt>
                  <c:pt idx="3">
                    <c:v>5.7742878348762625</c:v>
                  </c:pt>
                  <c:pt idx="4">
                    <c:v>5.9442745562431751</c:v>
                  </c:pt>
                  <c:pt idx="5">
                    <c:v>5.5318712927905365</c:v>
                  </c:pt>
                  <c:pt idx="6">
                    <c:v>5.1857111373465417</c:v>
                  </c:pt>
                  <c:pt idx="7">
                    <c:v>5.9531504264548873</c:v>
                  </c:pt>
                  <c:pt idx="8">
                    <c:v>5.9462929628466892</c:v>
                  </c:pt>
                  <c:pt idx="9">
                    <c:v>6.0597359678454579</c:v>
                  </c:pt>
                  <c:pt idx="10">
                    <c:v>5.989190262464537</c:v>
                  </c:pt>
                  <c:pt idx="11">
                    <c:v>5.2088002457379758</c:v>
                  </c:pt>
                  <c:pt idx="12">
                    <c:v>4.7958732260142156</c:v>
                  </c:pt>
                  <c:pt idx="13">
                    <c:v>4.5878535286122641</c:v>
                  </c:pt>
                  <c:pt idx="14">
                    <c:v>6.0406953242155828</c:v>
                  </c:pt>
                  <c:pt idx="15">
                    <c:v>4.5722642093387389</c:v>
                  </c:pt>
                  <c:pt idx="16">
                    <c:v>4.4438271793579007</c:v>
                  </c:pt>
                  <c:pt idx="17">
                    <c:v>4.1542267631895085</c:v>
                  </c:pt>
                  <c:pt idx="18">
                    <c:v>6.2410255567494666</c:v>
                  </c:pt>
                  <c:pt idx="19">
                    <c:v>6.1390878801333368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0.15000000000000008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0.30000000000000016</c:v>
                </c:pt>
                <c:pt idx="7">
                  <c:v>0.35000000000000014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0.60000000000000042</c:v>
                </c:pt>
                <c:pt idx="13">
                  <c:v>0.65000000000000036</c:v>
                </c:pt>
                <c:pt idx="14">
                  <c:v>0.7000000000000004</c:v>
                </c:pt>
                <c:pt idx="15">
                  <c:v>0.75000000000000033</c:v>
                </c:pt>
                <c:pt idx="16">
                  <c:v>0.8</c:v>
                </c:pt>
                <c:pt idx="17">
                  <c:v>0.85000000000000042</c:v>
                </c:pt>
                <c:pt idx="18">
                  <c:v>0.9</c:v>
                </c:pt>
                <c:pt idx="19">
                  <c:v>0.9500000000000004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17.2</c:v>
                </c:pt>
                <c:pt idx="1">
                  <c:v>15.76</c:v>
                </c:pt>
                <c:pt idx="2">
                  <c:v>16.88</c:v>
                </c:pt>
                <c:pt idx="3">
                  <c:v>15.239999999999998</c:v>
                </c:pt>
                <c:pt idx="4">
                  <c:v>16.84</c:v>
                </c:pt>
                <c:pt idx="5">
                  <c:v>16.27999999999999</c:v>
                </c:pt>
                <c:pt idx="6">
                  <c:v>16.22</c:v>
                </c:pt>
                <c:pt idx="7">
                  <c:v>18.2</c:v>
                </c:pt>
                <c:pt idx="8">
                  <c:v>18.04</c:v>
                </c:pt>
                <c:pt idx="9">
                  <c:v>17.14</c:v>
                </c:pt>
                <c:pt idx="10">
                  <c:v>16.36</c:v>
                </c:pt>
                <c:pt idx="11">
                  <c:v>16.22</c:v>
                </c:pt>
                <c:pt idx="12">
                  <c:v>15.139999999999999</c:v>
                </c:pt>
                <c:pt idx="13">
                  <c:v>16.45999999999999</c:v>
                </c:pt>
                <c:pt idx="14">
                  <c:v>16.3</c:v>
                </c:pt>
                <c:pt idx="15">
                  <c:v>15.12</c:v>
                </c:pt>
                <c:pt idx="16">
                  <c:v>15.82</c:v>
                </c:pt>
                <c:pt idx="17">
                  <c:v>15.32</c:v>
                </c:pt>
                <c:pt idx="18">
                  <c:v>18.36</c:v>
                </c:pt>
                <c:pt idx="19">
                  <c:v>17.54</c:v>
                </c:pt>
                <c:pt idx="20">
                  <c:v>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 -ve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4.3655011167104263</c:v>
                  </c:pt>
                  <c:pt idx="1">
                    <c:v>5.4264537222757179</c:v>
                  </c:pt>
                  <c:pt idx="2">
                    <c:v>5.6743634004177084</c:v>
                  </c:pt>
                  <c:pt idx="3">
                    <c:v>4.6315872009495811</c:v>
                  </c:pt>
                  <c:pt idx="4">
                    <c:v>4.7340891415350415</c:v>
                  </c:pt>
                  <c:pt idx="5">
                    <c:v>5.2274659252834903</c:v>
                  </c:pt>
                  <c:pt idx="6">
                    <c:v>5.0120255386420345</c:v>
                  </c:pt>
                  <c:pt idx="7">
                    <c:v>5.7418115608229403</c:v>
                  </c:pt>
                  <c:pt idx="8">
                    <c:v>4.2530459673039012</c:v>
                  </c:pt>
                  <c:pt idx="9">
                    <c:v>4.6948482403587839</c:v>
                  </c:pt>
                  <c:pt idx="10">
                    <c:v>6.4204672727146583</c:v>
                  </c:pt>
                  <c:pt idx="11">
                    <c:v>5.6380493080497294</c:v>
                  </c:pt>
                  <c:pt idx="12">
                    <c:v>4.8342527861087294</c:v>
                  </c:pt>
                  <c:pt idx="13">
                    <c:v>5.2095681202955806</c:v>
                  </c:pt>
                  <c:pt idx="14">
                    <c:v>6.0604950292859696</c:v>
                  </c:pt>
                  <c:pt idx="15">
                    <c:v>6.8673138853557552</c:v>
                  </c:pt>
                  <c:pt idx="16">
                    <c:v>4.2747631513336541</c:v>
                  </c:pt>
                  <c:pt idx="17">
                    <c:v>5.7492956090289882</c:v>
                  </c:pt>
                  <c:pt idx="18">
                    <c:v>5.0716466753905509</c:v>
                  </c:pt>
                  <c:pt idx="19">
                    <c:v>4.9063632152542533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4.3655011167104263</c:v>
                  </c:pt>
                  <c:pt idx="1">
                    <c:v>5.4264537222757179</c:v>
                  </c:pt>
                  <c:pt idx="2">
                    <c:v>5.6743634004177084</c:v>
                  </c:pt>
                  <c:pt idx="3">
                    <c:v>4.6315872009495811</c:v>
                  </c:pt>
                  <c:pt idx="4">
                    <c:v>4.7340891415350415</c:v>
                  </c:pt>
                  <c:pt idx="5">
                    <c:v>5.2274659252834903</c:v>
                  </c:pt>
                  <c:pt idx="6">
                    <c:v>5.0120255386420345</c:v>
                  </c:pt>
                  <c:pt idx="7">
                    <c:v>5.7418115608229403</c:v>
                  </c:pt>
                  <c:pt idx="8">
                    <c:v>4.2530459673039012</c:v>
                  </c:pt>
                  <c:pt idx="9">
                    <c:v>4.6948482403587839</c:v>
                  </c:pt>
                  <c:pt idx="10">
                    <c:v>6.4204672727146583</c:v>
                  </c:pt>
                  <c:pt idx="11">
                    <c:v>5.6380493080497294</c:v>
                  </c:pt>
                  <c:pt idx="12">
                    <c:v>4.8342527861087294</c:v>
                  </c:pt>
                  <c:pt idx="13">
                    <c:v>5.2095681202955806</c:v>
                  </c:pt>
                  <c:pt idx="14">
                    <c:v>6.0604950292859696</c:v>
                  </c:pt>
                  <c:pt idx="15">
                    <c:v>6.8673138853557552</c:v>
                  </c:pt>
                  <c:pt idx="16">
                    <c:v>4.2747631513336541</c:v>
                  </c:pt>
                  <c:pt idx="17">
                    <c:v>5.7492956090289882</c:v>
                  </c:pt>
                  <c:pt idx="18">
                    <c:v>5.0716466753905509</c:v>
                  </c:pt>
                  <c:pt idx="19">
                    <c:v>4.9063632152542533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0.15000000000000008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0.30000000000000016</c:v>
                </c:pt>
                <c:pt idx="7">
                  <c:v>0.35000000000000014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0.60000000000000042</c:v>
                </c:pt>
                <c:pt idx="13">
                  <c:v>0.65000000000000036</c:v>
                </c:pt>
                <c:pt idx="14">
                  <c:v>0.7000000000000004</c:v>
                </c:pt>
                <c:pt idx="15">
                  <c:v>0.75000000000000033</c:v>
                </c:pt>
                <c:pt idx="16">
                  <c:v>0.8</c:v>
                </c:pt>
                <c:pt idx="17">
                  <c:v>0.85000000000000042</c:v>
                </c:pt>
                <c:pt idx="18">
                  <c:v>0.9</c:v>
                </c:pt>
                <c:pt idx="19">
                  <c:v>0.9500000000000004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15.68</c:v>
                </c:pt>
                <c:pt idx="1">
                  <c:v>17.559999999999999</c:v>
                </c:pt>
                <c:pt idx="2">
                  <c:v>16.95999999999999</c:v>
                </c:pt>
                <c:pt idx="3">
                  <c:v>15.78</c:v>
                </c:pt>
                <c:pt idx="4">
                  <c:v>15.78</c:v>
                </c:pt>
                <c:pt idx="5">
                  <c:v>16.439999999999991</c:v>
                </c:pt>
                <c:pt idx="6">
                  <c:v>16.86</c:v>
                </c:pt>
                <c:pt idx="7">
                  <c:v>16.54</c:v>
                </c:pt>
                <c:pt idx="8">
                  <c:v>15.54</c:v>
                </c:pt>
                <c:pt idx="9">
                  <c:v>16.27999999999999</c:v>
                </c:pt>
                <c:pt idx="10">
                  <c:v>17.760000000000002</c:v>
                </c:pt>
                <c:pt idx="11">
                  <c:v>17.18</c:v>
                </c:pt>
                <c:pt idx="12">
                  <c:v>16.899999999999999</c:v>
                </c:pt>
                <c:pt idx="13">
                  <c:v>16.97999999999999</c:v>
                </c:pt>
                <c:pt idx="14">
                  <c:v>17.52</c:v>
                </c:pt>
                <c:pt idx="15">
                  <c:v>18.600000000000001</c:v>
                </c:pt>
                <c:pt idx="16">
                  <c:v>16.079999999999988</c:v>
                </c:pt>
                <c:pt idx="17">
                  <c:v>17.84</c:v>
                </c:pt>
                <c:pt idx="18">
                  <c:v>16.27999999999999</c:v>
                </c:pt>
                <c:pt idx="19">
                  <c:v>16.260000000000002</c:v>
                </c:pt>
                <c:pt idx="20">
                  <c:v>2</c:v>
                </c:pt>
              </c:numCache>
            </c:numRef>
          </c:yVal>
          <c:smooth val="1"/>
        </c:ser>
        <c:axId val="67632128"/>
        <c:axId val="67773568"/>
      </c:scatterChart>
      <c:valAx>
        <c:axId val="67632128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7773568"/>
        <c:crosses val="autoZero"/>
        <c:crossBetween val="midCat"/>
      </c:valAx>
      <c:valAx>
        <c:axId val="6777356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7632128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(x</a:t>
            </a:r>
            <a:r>
              <a:rPr lang="en-US" baseline="0"/>
              <a:t> + y)</a:t>
            </a:r>
            <a:r>
              <a:rPr lang="en-US" baseline="30000"/>
              <a:t>2</a:t>
            </a:r>
            <a:r>
              <a:rPr lang="en-US" baseline="0"/>
              <a:t> type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 +ve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11.62</c:v>
                  </c:pt>
                  <c:pt idx="1">
                    <c:v>14.363843496780385</c:v>
                  </c:pt>
                  <c:pt idx="2">
                    <c:v>15.179314872549424</c:v>
                  </c:pt>
                  <c:pt idx="3">
                    <c:v>13.657364313805218</c:v>
                  </c:pt>
                  <c:pt idx="4">
                    <c:v>16.66498124811427</c:v>
                  </c:pt>
                  <c:pt idx="5">
                    <c:v>15.37953185243297</c:v>
                  </c:pt>
                  <c:pt idx="6">
                    <c:v>12.740549438701615</c:v>
                  </c:pt>
                  <c:pt idx="7">
                    <c:v>15.897484077677211</c:v>
                  </c:pt>
                  <c:pt idx="8">
                    <c:v>17.717607061903131</c:v>
                  </c:pt>
                  <c:pt idx="9">
                    <c:v>14.016290522103199</c:v>
                  </c:pt>
                  <c:pt idx="10">
                    <c:v>15.004332707588169</c:v>
                  </c:pt>
                  <c:pt idx="11">
                    <c:v>15.161912808085924</c:v>
                  </c:pt>
                  <c:pt idx="12">
                    <c:v>14.048843368761711</c:v>
                  </c:pt>
                  <c:pt idx="13">
                    <c:v>20.78149176551096</c:v>
                  </c:pt>
                  <c:pt idx="14">
                    <c:v>12.367699866992256</c:v>
                  </c:pt>
                  <c:pt idx="15">
                    <c:v>12.16552506059644</c:v>
                  </c:pt>
                  <c:pt idx="16">
                    <c:v>13.715917760033403</c:v>
                  </c:pt>
                  <c:pt idx="17">
                    <c:v>13.271397816356799</c:v>
                  </c:pt>
                  <c:pt idx="18">
                    <c:v>13.709325293390631</c:v>
                  </c:pt>
                  <c:pt idx="19">
                    <c:v>12.867385126745839</c:v>
                  </c:pt>
                  <c:pt idx="20">
                    <c:v>13.416050089351932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11.62</c:v>
                  </c:pt>
                  <c:pt idx="1">
                    <c:v>14.363843496780385</c:v>
                  </c:pt>
                  <c:pt idx="2">
                    <c:v>15.179314872549424</c:v>
                  </c:pt>
                  <c:pt idx="3">
                    <c:v>13.657364313805218</c:v>
                  </c:pt>
                  <c:pt idx="4">
                    <c:v>16.66498124811427</c:v>
                  </c:pt>
                  <c:pt idx="5">
                    <c:v>15.37953185243297</c:v>
                  </c:pt>
                  <c:pt idx="6">
                    <c:v>12.740549438701615</c:v>
                  </c:pt>
                  <c:pt idx="7">
                    <c:v>15.897484077677211</c:v>
                  </c:pt>
                  <c:pt idx="8">
                    <c:v>17.717607061903131</c:v>
                  </c:pt>
                  <c:pt idx="9">
                    <c:v>14.016290522103199</c:v>
                  </c:pt>
                  <c:pt idx="10">
                    <c:v>15.004332707588169</c:v>
                  </c:pt>
                  <c:pt idx="11">
                    <c:v>15.161912808085924</c:v>
                  </c:pt>
                  <c:pt idx="12">
                    <c:v>14.048843368761711</c:v>
                  </c:pt>
                  <c:pt idx="13">
                    <c:v>20.78149176551096</c:v>
                  </c:pt>
                  <c:pt idx="14">
                    <c:v>12.367699866992256</c:v>
                  </c:pt>
                  <c:pt idx="15">
                    <c:v>12.16552506059644</c:v>
                  </c:pt>
                  <c:pt idx="16">
                    <c:v>13.715917760033403</c:v>
                  </c:pt>
                  <c:pt idx="17">
                    <c:v>13.271397816356799</c:v>
                  </c:pt>
                  <c:pt idx="18">
                    <c:v>13.709325293390631</c:v>
                  </c:pt>
                  <c:pt idx="19">
                    <c:v>12.867385126745839</c:v>
                  </c:pt>
                  <c:pt idx="20">
                    <c:v>13.416050089351932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0.15000000000000008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0.30000000000000016</c:v>
                </c:pt>
                <c:pt idx="7">
                  <c:v>0.35000000000000014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0.60000000000000042</c:v>
                </c:pt>
                <c:pt idx="13">
                  <c:v>0.65000000000000036</c:v>
                </c:pt>
                <c:pt idx="14">
                  <c:v>0.7000000000000004</c:v>
                </c:pt>
                <c:pt idx="15">
                  <c:v>0.75000000000000033</c:v>
                </c:pt>
                <c:pt idx="16">
                  <c:v>0.8</c:v>
                </c:pt>
                <c:pt idx="17">
                  <c:v>0.85000000000000042</c:v>
                </c:pt>
                <c:pt idx="18">
                  <c:v>0.9</c:v>
                </c:pt>
                <c:pt idx="19">
                  <c:v>0.9500000000000004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36.660000000000011</c:v>
                </c:pt>
                <c:pt idx="1">
                  <c:v>35.4</c:v>
                </c:pt>
                <c:pt idx="2">
                  <c:v>35.220000000000013</c:v>
                </c:pt>
                <c:pt idx="3">
                  <c:v>38.42</c:v>
                </c:pt>
                <c:pt idx="4">
                  <c:v>39.28</c:v>
                </c:pt>
                <c:pt idx="5">
                  <c:v>38.1</c:v>
                </c:pt>
                <c:pt idx="6">
                  <c:v>36.28</c:v>
                </c:pt>
                <c:pt idx="7">
                  <c:v>38.1</c:v>
                </c:pt>
                <c:pt idx="8">
                  <c:v>39.92</c:v>
                </c:pt>
                <c:pt idx="9">
                  <c:v>38.06</c:v>
                </c:pt>
                <c:pt idx="10">
                  <c:v>37.300000000000004</c:v>
                </c:pt>
                <c:pt idx="11">
                  <c:v>41.42</c:v>
                </c:pt>
                <c:pt idx="12">
                  <c:v>37.300000000000004</c:v>
                </c:pt>
                <c:pt idx="13">
                  <c:v>40.64</c:v>
                </c:pt>
                <c:pt idx="14">
                  <c:v>37</c:v>
                </c:pt>
                <c:pt idx="15">
                  <c:v>36.800000000000004</c:v>
                </c:pt>
                <c:pt idx="16">
                  <c:v>36.56</c:v>
                </c:pt>
                <c:pt idx="17">
                  <c:v>37.700000000000003</c:v>
                </c:pt>
                <c:pt idx="18">
                  <c:v>34.879999999999995</c:v>
                </c:pt>
                <c:pt idx="19">
                  <c:v>38.520000000000003</c:v>
                </c:pt>
                <c:pt idx="20">
                  <c:v>35.36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 +ve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16.456014098195219</c:v>
                  </c:pt>
                  <c:pt idx="1">
                    <c:v>11.610340218959996</c:v>
                  </c:pt>
                  <c:pt idx="2">
                    <c:v>14.239508418481314</c:v>
                  </c:pt>
                  <c:pt idx="3">
                    <c:v>11.607600957993</c:v>
                  </c:pt>
                  <c:pt idx="4">
                    <c:v>15.348289807011071</c:v>
                  </c:pt>
                  <c:pt idx="5">
                    <c:v>19.14601786273062</c:v>
                  </c:pt>
                  <c:pt idx="6">
                    <c:v>11.535267660526999</c:v>
                  </c:pt>
                  <c:pt idx="7">
                    <c:v>12.480320508704892</c:v>
                  </c:pt>
                  <c:pt idx="8">
                    <c:v>14.983777894776745</c:v>
                  </c:pt>
                  <c:pt idx="9">
                    <c:v>12.653916389798059</c:v>
                  </c:pt>
                  <c:pt idx="10">
                    <c:v>11.508188389142751</c:v>
                  </c:pt>
                  <c:pt idx="11">
                    <c:v>13.046317488088349</c:v>
                  </c:pt>
                  <c:pt idx="12">
                    <c:v>11.52222200792885</c:v>
                  </c:pt>
                  <c:pt idx="13">
                    <c:v>14.073080686189504</c:v>
                  </c:pt>
                  <c:pt idx="14">
                    <c:v>14.113823011501875</c:v>
                  </c:pt>
                  <c:pt idx="15">
                    <c:v>12.574959244466765</c:v>
                  </c:pt>
                  <c:pt idx="16">
                    <c:v>12.330839387486975</c:v>
                  </c:pt>
                  <c:pt idx="17">
                    <c:v>13.887389963560469</c:v>
                  </c:pt>
                  <c:pt idx="18">
                    <c:v>13.63606981501635</c:v>
                  </c:pt>
                  <c:pt idx="19">
                    <c:v>13.364131097830494</c:v>
                  </c:pt>
                  <c:pt idx="20">
                    <c:v>13.175188803201275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16.456014098195219</c:v>
                  </c:pt>
                  <c:pt idx="1">
                    <c:v>11.610340218959996</c:v>
                  </c:pt>
                  <c:pt idx="2">
                    <c:v>14.239508418481314</c:v>
                  </c:pt>
                  <c:pt idx="3">
                    <c:v>11.607600957993</c:v>
                  </c:pt>
                  <c:pt idx="4">
                    <c:v>15.348289807011071</c:v>
                  </c:pt>
                  <c:pt idx="5">
                    <c:v>19.14601786273062</c:v>
                  </c:pt>
                  <c:pt idx="6">
                    <c:v>11.535267660526999</c:v>
                  </c:pt>
                  <c:pt idx="7">
                    <c:v>12.480320508704892</c:v>
                  </c:pt>
                  <c:pt idx="8">
                    <c:v>14.983777894776745</c:v>
                  </c:pt>
                  <c:pt idx="9">
                    <c:v>12.653916389798059</c:v>
                  </c:pt>
                  <c:pt idx="10">
                    <c:v>11.508188389142751</c:v>
                  </c:pt>
                  <c:pt idx="11">
                    <c:v>13.046317488088349</c:v>
                  </c:pt>
                  <c:pt idx="12">
                    <c:v>11.52222200792885</c:v>
                  </c:pt>
                  <c:pt idx="13">
                    <c:v>14.073080686189504</c:v>
                  </c:pt>
                  <c:pt idx="14">
                    <c:v>14.113823011501875</c:v>
                  </c:pt>
                  <c:pt idx="15">
                    <c:v>12.574959244466765</c:v>
                  </c:pt>
                  <c:pt idx="16">
                    <c:v>12.330839387486975</c:v>
                  </c:pt>
                  <c:pt idx="17">
                    <c:v>13.887389963560469</c:v>
                  </c:pt>
                  <c:pt idx="18">
                    <c:v>13.63606981501635</c:v>
                  </c:pt>
                  <c:pt idx="19">
                    <c:v>13.364131097830494</c:v>
                  </c:pt>
                  <c:pt idx="20">
                    <c:v>13.175188803201275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0.15000000000000008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0.30000000000000016</c:v>
                </c:pt>
                <c:pt idx="7">
                  <c:v>0.35000000000000014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0.60000000000000042</c:v>
                </c:pt>
                <c:pt idx="13">
                  <c:v>0.65000000000000036</c:v>
                </c:pt>
                <c:pt idx="14">
                  <c:v>0.7000000000000004</c:v>
                </c:pt>
                <c:pt idx="15">
                  <c:v>0.75000000000000033</c:v>
                </c:pt>
                <c:pt idx="16">
                  <c:v>0.8</c:v>
                </c:pt>
                <c:pt idx="17">
                  <c:v>0.85000000000000042</c:v>
                </c:pt>
                <c:pt idx="18">
                  <c:v>0.9</c:v>
                </c:pt>
                <c:pt idx="19">
                  <c:v>0.9500000000000004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37.14</c:v>
                </c:pt>
                <c:pt idx="1">
                  <c:v>33</c:v>
                </c:pt>
                <c:pt idx="2">
                  <c:v>37.58</c:v>
                </c:pt>
                <c:pt idx="3">
                  <c:v>33.94</c:v>
                </c:pt>
                <c:pt idx="4">
                  <c:v>37.9</c:v>
                </c:pt>
                <c:pt idx="5">
                  <c:v>40.9</c:v>
                </c:pt>
                <c:pt idx="6">
                  <c:v>35.760000000000012</c:v>
                </c:pt>
                <c:pt idx="7">
                  <c:v>33.96</c:v>
                </c:pt>
                <c:pt idx="8">
                  <c:v>35.92</c:v>
                </c:pt>
                <c:pt idx="9">
                  <c:v>36.720000000000013</c:v>
                </c:pt>
                <c:pt idx="10">
                  <c:v>35.04</c:v>
                </c:pt>
                <c:pt idx="11">
                  <c:v>36.56</c:v>
                </c:pt>
                <c:pt idx="12">
                  <c:v>35.720000000000013</c:v>
                </c:pt>
                <c:pt idx="13">
                  <c:v>37.220000000000013</c:v>
                </c:pt>
                <c:pt idx="14">
                  <c:v>37.6</c:v>
                </c:pt>
                <c:pt idx="15">
                  <c:v>37.480000000000004</c:v>
                </c:pt>
                <c:pt idx="16">
                  <c:v>38.520000000000003</c:v>
                </c:pt>
                <c:pt idx="17">
                  <c:v>36.020000000000003</c:v>
                </c:pt>
                <c:pt idx="18">
                  <c:v>40.24</c:v>
                </c:pt>
                <c:pt idx="19">
                  <c:v>35.800000000000004</c:v>
                </c:pt>
                <c:pt idx="20">
                  <c:v>35.879999999999995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 -ve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15.3286790037498</c:v>
                  </c:pt>
                  <c:pt idx="1">
                    <c:v>16.252458275596329</c:v>
                  </c:pt>
                  <c:pt idx="2">
                    <c:v>16.722440013347306</c:v>
                  </c:pt>
                  <c:pt idx="3">
                    <c:v>10.98706512222441</c:v>
                  </c:pt>
                  <c:pt idx="4">
                    <c:v>15.28</c:v>
                  </c:pt>
                  <c:pt idx="5">
                    <c:v>16.916843677234827</c:v>
                  </c:pt>
                  <c:pt idx="6">
                    <c:v>10.295649566685926</c:v>
                  </c:pt>
                  <c:pt idx="7">
                    <c:v>15.194327889051225</c:v>
                  </c:pt>
                  <c:pt idx="8">
                    <c:v>14.448653916541851</c:v>
                  </c:pt>
                  <c:pt idx="9">
                    <c:v>13.605528288162869</c:v>
                  </c:pt>
                  <c:pt idx="10">
                    <c:v>11.559740481516014</c:v>
                  </c:pt>
                  <c:pt idx="11">
                    <c:v>15.14765988527601</c:v>
                  </c:pt>
                  <c:pt idx="12">
                    <c:v>15.982102489972959</c:v>
                  </c:pt>
                  <c:pt idx="13">
                    <c:v>13.890269975778009</c:v>
                  </c:pt>
                  <c:pt idx="14">
                    <c:v>10.990978118438781</c:v>
                  </c:pt>
                  <c:pt idx="15">
                    <c:v>12.11108583075853</c:v>
                  </c:pt>
                  <c:pt idx="16">
                    <c:v>12.957916499190762</c:v>
                  </c:pt>
                  <c:pt idx="17">
                    <c:v>10.283987553473599</c:v>
                  </c:pt>
                  <c:pt idx="18">
                    <c:v>14.294950157310796</c:v>
                  </c:pt>
                  <c:pt idx="19">
                    <c:v>14.151480487920695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15.3286790037498</c:v>
                  </c:pt>
                  <c:pt idx="1">
                    <c:v>16.252458275596329</c:v>
                  </c:pt>
                  <c:pt idx="2">
                    <c:v>16.722440013347306</c:v>
                  </c:pt>
                  <c:pt idx="3">
                    <c:v>10.98706512222441</c:v>
                  </c:pt>
                  <c:pt idx="4">
                    <c:v>15.28</c:v>
                  </c:pt>
                  <c:pt idx="5">
                    <c:v>16.916843677234827</c:v>
                  </c:pt>
                  <c:pt idx="6">
                    <c:v>10.295649566685926</c:v>
                  </c:pt>
                  <c:pt idx="7">
                    <c:v>15.194327889051225</c:v>
                  </c:pt>
                  <c:pt idx="8">
                    <c:v>14.448653916541851</c:v>
                  </c:pt>
                  <c:pt idx="9">
                    <c:v>13.605528288162869</c:v>
                  </c:pt>
                  <c:pt idx="10">
                    <c:v>11.559740481516014</c:v>
                  </c:pt>
                  <c:pt idx="11">
                    <c:v>15.14765988527601</c:v>
                  </c:pt>
                  <c:pt idx="12">
                    <c:v>15.982102489972959</c:v>
                  </c:pt>
                  <c:pt idx="13">
                    <c:v>13.890269975778009</c:v>
                  </c:pt>
                  <c:pt idx="14">
                    <c:v>10.990978118438781</c:v>
                  </c:pt>
                  <c:pt idx="15">
                    <c:v>12.11108583075853</c:v>
                  </c:pt>
                  <c:pt idx="16">
                    <c:v>12.957916499190762</c:v>
                  </c:pt>
                  <c:pt idx="17">
                    <c:v>10.283987553473599</c:v>
                  </c:pt>
                  <c:pt idx="18">
                    <c:v>14.294950157310796</c:v>
                  </c:pt>
                  <c:pt idx="19">
                    <c:v>14.151480487920695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0.15000000000000008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0.30000000000000016</c:v>
                </c:pt>
                <c:pt idx="7">
                  <c:v>0.35000000000000014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0.60000000000000042</c:v>
                </c:pt>
                <c:pt idx="13">
                  <c:v>0.65000000000000036</c:v>
                </c:pt>
                <c:pt idx="14">
                  <c:v>0.7000000000000004</c:v>
                </c:pt>
                <c:pt idx="15">
                  <c:v>0.75000000000000033</c:v>
                </c:pt>
                <c:pt idx="16">
                  <c:v>0.8</c:v>
                </c:pt>
                <c:pt idx="17">
                  <c:v>0.85000000000000042</c:v>
                </c:pt>
                <c:pt idx="18">
                  <c:v>0.9</c:v>
                </c:pt>
                <c:pt idx="19">
                  <c:v>0.9500000000000004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39.54</c:v>
                </c:pt>
                <c:pt idx="1">
                  <c:v>36.24</c:v>
                </c:pt>
                <c:pt idx="2">
                  <c:v>39</c:v>
                </c:pt>
                <c:pt idx="3">
                  <c:v>35.620000000000012</c:v>
                </c:pt>
                <c:pt idx="4">
                  <c:v>37.04</c:v>
                </c:pt>
                <c:pt idx="5">
                  <c:v>36.020000000000003</c:v>
                </c:pt>
                <c:pt idx="6">
                  <c:v>32.14</c:v>
                </c:pt>
                <c:pt idx="7">
                  <c:v>38.18</c:v>
                </c:pt>
                <c:pt idx="8">
                  <c:v>34.58</c:v>
                </c:pt>
                <c:pt idx="9">
                  <c:v>37.36</c:v>
                </c:pt>
                <c:pt idx="10">
                  <c:v>35.82</c:v>
                </c:pt>
                <c:pt idx="11">
                  <c:v>37.78</c:v>
                </c:pt>
                <c:pt idx="12">
                  <c:v>36.18</c:v>
                </c:pt>
                <c:pt idx="13">
                  <c:v>36.980000000000004</c:v>
                </c:pt>
                <c:pt idx="14">
                  <c:v>33.28</c:v>
                </c:pt>
                <c:pt idx="15">
                  <c:v>39.96</c:v>
                </c:pt>
                <c:pt idx="16">
                  <c:v>34.82</c:v>
                </c:pt>
                <c:pt idx="17">
                  <c:v>32.14</c:v>
                </c:pt>
                <c:pt idx="18">
                  <c:v>37.120000000000012</c:v>
                </c:pt>
                <c:pt idx="19">
                  <c:v>35.660000000000011</c:v>
                </c:pt>
                <c:pt idx="20">
                  <c:v>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 -ve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10.900935739650979</c:v>
                  </c:pt>
                  <c:pt idx="1">
                    <c:v>11.565898149300812</c:v>
                  </c:pt>
                  <c:pt idx="2">
                    <c:v>13.11519729169181</c:v>
                  </c:pt>
                  <c:pt idx="3">
                    <c:v>13.519408271074592</c:v>
                  </c:pt>
                  <c:pt idx="4">
                    <c:v>13.067532284253218</c:v>
                  </c:pt>
                  <c:pt idx="5">
                    <c:v>11.307979483532852</c:v>
                  </c:pt>
                  <c:pt idx="6">
                    <c:v>15.436644713149301</c:v>
                  </c:pt>
                  <c:pt idx="7">
                    <c:v>16.609587592712828</c:v>
                  </c:pt>
                  <c:pt idx="8">
                    <c:v>16.591865476793149</c:v>
                  </c:pt>
                  <c:pt idx="9">
                    <c:v>12.469306315910288</c:v>
                  </c:pt>
                  <c:pt idx="10">
                    <c:v>13.505865392487809</c:v>
                  </c:pt>
                  <c:pt idx="11">
                    <c:v>13.482670358649303</c:v>
                  </c:pt>
                  <c:pt idx="12">
                    <c:v>12.142899159591169</c:v>
                  </c:pt>
                  <c:pt idx="13">
                    <c:v>16.062490466923222</c:v>
                  </c:pt>
                  <c:pt idx="14">
                    <c:v>10.750795319417072</c:v>
                  </c:pt>
                  <c:pt idx="15">
                    <c:v>15.827520336426675</c:v>
                  </c:pt>
                  <c:pt idx="16">
                    <c:v>11.690611617875264</c:v>
                  </c:pt>
                  <c:pt idx="17">
                    <c:v>11.109923492085798</c:v>
                  </c:pt>
                  <c:pt idx="18">
                    <c:v>12.333515313972745</c:v>
                  </c:pt>
                  <c:pt idx="19">
                    <c:v>12.734849822436068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10.900935739650979</c:v>
                  </c:pt>
                  <c:pt idx="1">
                    <c:v>11.565898149300812</c:v>
                  </c:pt>
                  <c:pt idx="2">
                    <c:v>13.11519729169181</c:v>
                  </c:pt>
                  <c:pt idx="3">
                    <c:v>13.519408271074592</c:v>
                  </c:pt>
                  <c:pt idx="4">
                    <c:v>13.067532284253218</c:v>
                  </c:pt>
                  <c:pt idx="5">
                    <c:v>11.307979483532852</c:v>
                  </c:pt>
                  <c:pt idx="6">
                    <c:v>15.436644713149301</c:v>
                  </c:pt>
                  <c:pt idx="7">
                    <c:v>16.609587592712828</c:v>
                  </c:pt>
                  <c:pt idx="8">
                    <c:v>16.591865476793149</c:v>
                  </c:pt>
                  <c:pt idx="9">
                    <c:v>12.469306315910288</c:v>
                  </c:pt>
                  <c:pt idx="10">
                    <c:v>13.505865392487809</c:v>
                  </c:pt>
                  <c:pt idx="11">
                    <c:v>13.482670358649303</c:v>
                  </c:pt>
                  <c:pt idx="12">
                    <c:v>12.142899159591169</c:v>
                  </c:pt>
                  <c:pt idx="13">
                    <c:v>16.062490466923222</c:v>
                  </c:pt>
                  <c:pt idx="14">
                    <c:v>10.750795319417072</c:v>
                  </c:pt>
                  <c:pt idx="15">
                    <c:v>15.827520336426675</c:v>
                  </c:pt>
                  <c:pt idx="16">
                    <c:v>11.690611617875264</c:v>
                  </c:pt>
                  <c:pt idx="17">
                    <c:v>11.109923492085798</c:v>
                  </c:pt>
                  <c:pt idx="18">
                    <c:v>12.333515313972745</c:v>
                  </c:pt>
                  <c:pt idx="19">
                    <c:v>12.734849822436068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0.15000000000000008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0.30000000000000016</c:v>
                </c:pt>
                <c:pt idx="7">
                  <c:v>0.35000000000000014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0.60000000000000042</c:v>
                </c:pt>
                <c:pt idx="13">
                  <c:v>0.65000000000000036</c:v>
                </c:pt>
                <c:pt idx="14">
                  <c:v>0.7000000000000004</c:v>
                </c:pt>
                <c:pt idx="15">
                  <c:v>0.75000000000000033</c:v>
                </c:pt>
                <c:pt idx="16">
                  <c:v>0.8</c:v>
                </c:pt>
                <c:pt idx="17">
                  <c:v>0.85000000000000042</c:v>
                </c:pt>
                <c:pt idx="18">
                  <c:v>0.9</c:v>
                </c:pt>
                <c:pt idx="19">
                  <c:v>0.9500000000000004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34.36</c:v>
                </c:pt>
                <c:pt idx="1">
                  <c:v>37.5</c:v>
                </c:pt>
                <c:pt idx="2">
                  <c:v>36.46</c:v>
                </c:pt>
                <c:pt idx="3">
                  <c:v>38.839999999999996</c:v>
                </c:pt>
                <c:pt idx="4">
                  <c:v>36.14</c:v>
                </c:pt>
                <c:pt idx="5">
                  <c:v>32.64</c:v>
                </c:pt>
                <c:pt idx="6">
                  <c:v>39.1</c:v>
                </c:pt>
                <c:pt idx="7">
                  <c:v>36.96</c:v>
                </c:pt>
                <c:pt idx="8">
                  <c:v>41.7</c:v>
                </c:pt>
                <c:pt idx="9">
                  <c:v>35.42</c:v>
                </c:pt>
                <c:pt idx="10">
                  <c:v>39.46</c:v>
                </c:pt>
                <c:pt idx="11">
                  <c:v>33.24</c:v>
                </c:pt>
                <c:pt idx="12">
                  <c:v>36.9</c:v>
                </c:pt>
                <c:pt idx="13">
                  <c:v>39.42</c:v>
                </c:pt>
                <c:pt idx="14">
                  <c:v>36.980000000000004</c:v>
                </c:pt>
                <c:pt idx="15">
                  <c:v>38.36</c:v>
                </c:pt>
                <c:pt idx="16">
                  <c:v>32.36</c:v>
                </c:pt>
                <c:pt idx="17">
                  <c:v>35.36</c:v>
                </c:pt>
                <c:pt idx="18">
                  <c:v>36.379999999999995</c:v>
                </c:pt>
                <c:pt idx="19">
                  <c:v>39.06</c:v>
                </c:pt>
                <c:pt idx="20">
                  <c:v>2</c:v>
                </c:pt>
              </c:numCache>
            </c:numRef>
          </c:yVal>
          <c:smooth val="1"/>
        </c:ser>
        <c:axId val="67844352"/>
        <c:axId val="67850624"/>
      </c:scatterChart>
      <c:valAx>
        <c:axId val="67844352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7850624"/>
        <c:crosses val="autoZero"/>
        <c:crossBetween val="midCat"/>
      </c:valAx>
      <c:valAx>
        <c:axId val="6785062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7844352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interactions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Fecx</a:t>
            </a:r>
            <a:r>
              <a:rPr lang="en-US" sz="2800" dirty="0" smtClean="0"/>
              <a:t> = ax + by (positive interactions/mutualism)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Fecx</a:t>
            </a:r>
            <a:r>
              <a:rPr lang="en-US" sz="2800" dirty="0" smtClean="0"/>
              <a:t> = ax – by (negative interactions/antagonism)</a:t>
            </a:r>
          </a:p>
          <a:p>
            <a:endParaRPr lang="en-US" sz="2800" dirty="0" smtClean="0"/>
          </a:p>
          <a:p>
            <a:r>
              <a:rPr lang="en-US" sz="2800" dirty="0" smtClean="0"/>
              <a:t> a = intrinsic fitness </a:t>
            </a:r>
            <a:r>
              <a:rPr lang="en-US" sz="2800" dirty="0" err="1" smtClean="0"/>
              <a:t>coeff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b = interaction </a:t>
            </a:r>
            <a:r>
              <a:rPr lang="en-US" sz="2800" dirty="0" err="1" smtClean="0"/>
              <a:t>coeff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a = 1, b = 0.5 (for all further simulations)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Revamped code\numpy+normal dist\fitness vs phenotype\x+y by xy_fitness vs phenotype_both non lin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4800599" cy="3276599"/>
          </a:xfrm>
          <a:prstGeom prst="rect">
            <a:avLst/>
          </a:prstGeom>
          <a:noFill/>
        </p:spPr>
      </p:pic>
      <p:pic>
        <p:nvPicPr>
          <p:cNvPr id="1027" name="Picture 3" descr="D:\Projects\Summer 2018\Revamped code\numpy+normal dist\fitness vs phenotype\x+y by xy_only interactions_fitness vs phenotype_both non line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"/>
            <a:ext cx="4800600" cy="3352799"/>
          </a:xfrm>
          <a:prstGeom prst="rect">
            <a:avLst/>
          </a:prstGeom>
          <a:noFill/>
        </p:spPr>
      </p:pic>
      <p:graphicFrame>
        <p:nvGraphicFramePr>
          <p:cNvPr id="7" name="Chart 6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Summer 2018\Revamped code\numpy+normal dist\fitness vs phenotype\xy by x+y_fitness vs phenotype_both non lin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876799" cy="3428999"/>
          </a:xfrm>
          <a:prstGeom prst="rect">
            <a:avLst/>
          </a:prstGeom>
          <a:noFill/>
        </p:spPr>
      </p:pic>
      <p:pic>
        <p:nvPicPr>
          <p:cNvPr id="2051" name="Picture 3" descr="D:\Projects\Summer 2018\Revamped code\numpy+normal dist\fitness vs phenotype\xy by x+y_only interactions_fitness vs phenotype_both non line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"/>
            <a:ext cx="4724400" cy="3428999"/>
          </a:xfrm>
          <a:prstGeom prst="rect">
            <a:avLst/>
          </a:prstGeom>
          <a:noFill/>
        </p:spPr>
      </p:pic>
      <p:graphicFrame>
        <p:nvGraphicFramePr>
          <p:cNvPr id="7" name="Chart 6"/>
          <p:cNvGraphicFramePr/>
          <p:nvPr/>
        </p:nvGraphicFramePr>
        <p:xfrm>
          <a:off x="0" y="3200401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(x ± y)</a:t>
            </a:r>
            <a:r>
              <a:rPr lang="en-US" baseline="30000" dirty="0" smtClean="0"/>
              <a:t>2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fecx</a:t>
            </a:r>
            <a:r>
              <a:rPr lang="en-US" dirty="0" smtClean="0"/>
              <a:t> = a*(x – y)</a:t>
            </a:r>
            <a:r>
              <a:rPr lang="en-US" baseline="30000" dirty="0" smtClean="0"/>
              <a:t>2</a:t>
            </a:r>
            <a:r>
              <a:rPr lang="en-US" dirty="0" smtClean="0"/>
              <a:t> ± b*(y – x)</a:t>
            </a:r>
            <a:r>
              <a:rPr lang="en-US" baseline="30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fecx</a:t>
            </a:r>
            <a:r>
              <a:rPr lang="en-US" dirty="0" smtClean="0"/>
              <a:t> = a*(x + y)</a:t>
            </a:r>
            <a:r>
              <a:rPr lang="en-US" baseline="30000" dirty="0" smtClean="0"/>
              <a:t>2</a:t>
            </a:r>
            <a:r>
              <a:rPr lang="en-US" dirty="0" smtClean="0"/>
              <a:t> ± b*(y + x)</a:t>
            </a:r>
            <a:r>
              <a:rPr lang="en-US" baseline="30000" dirty="0" smtClean="0"/>
              <a:t>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= 1, b is 0.5 for normal simulations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Revamped code\x - y square type\x-y square_Fitness Vs Phenoty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4800600" cy="3505199"/>
          </a:xfrm>
          <a:prstGeom prst="rect">
            <a:avLst/>
          </a:prstGeom>
          <a:noFill/>
        </p:spPr>
      </p:pic>
      <p:pic>
        <p:nvPicPr>
          <p:cNvPr id="1027" name="Picture 3" descr="D:\Projects\Summer 2018\Revamped code\x - y square type\x-y square_Fitness_only interactions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"/>
            <a:ext cx="4800600" cy="3505199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200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wnloads\x +- y square type\x+y square_Fitness Vs Phenoty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4571999" cy="3428999"/>
          </a:xfrm>
          <a:prstGeom prst="rect">
            <a:avLst/>
          </a:prstGeom>
          <a:noFill/>
        </p:spPr>
      </p:pic>
      <p:pic>
        <p:nvPicPr>
          <p:cNvPr id="1027" name="Picture 3" descr="D:\Downloads\x +- y square type\x+y square_Fitness_only interactions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0"/>
            <a:ext cx="5029200" cy="3429000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124200"/>
          <a:ext cx="9144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(x ± y)</a:t>
            </a:r>
            <a:r>
              <a:rPr lang="en-US" baseline="30000" dirty="0" smtClean="0"/>
              <a:t>2</a:t>
            </a:r>
            <a:r>
              <a:rPr lang="en-US" dirty="0" smtClean="0"/>
              <a:t>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intrinsic, (</a:t>
            </a:r>
            <a:r>
              <a:rPr lang="en-US" dirty="0" err="1" smtClean="0"/>
              <a:t>x+y</a:t>
            </a:r>
            <a:r>
              <a:rPr lang="en-US" dirty="0" smtClean="0"/>
              <a:t>)^2 interactions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err="1" smtClean="0"/>
              <a:t>fecx</a:t>
            </a:r>
            <a:r>
              <a:rPr lang="en-US" dirty="0" smtClean="0"/>
              <a:t> = a*x + b*(</a:t>
            </a:r>
            <a:r>
              <a:rPr lang="en-US" dirty="0" err="1" smtClean="0"/>
              <a:t>x+y</a:t>
            </a:r>
            <a:r>
              <a:rPr lang="en-US" dirty="0" smtClean="0"/>
              <a:t>)^2</a:t>
            </a:r>
          </a:p>
          <a:p>
            <a:endParaRPr lang="en-US" dirty="0" smtClean="0"/>
          </a:p>
          <a:p>
            <a:r>
              <a:rPr lang="en-US" dirty="0" smtClean="0"/>
              <a:t>Linear intrinsic, (x-y)^2 interactions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err="1" smtClean="0"/>
              <a:t>fecx</a:t>
            </a:r>
            <a:r>
              <a:rPr lang="en-US" dirty="0" smtClean="0"/>
              <a:t> = a*x + b*(x-y)^2</a:t>
            </a:r>
          </a:p>
          <a:p>
            <a:endParaRPr lang="en-US" dirty="0" smtClean="0"/>
          </a:p>
          <a:p>
            <a:r>
              <a:rPr lang="en-US" dirty="0" smtClean="0"/>
              <a:t>(ax ± by)^2 type interactions</a:t>
            </a:r>
            <a:br>
              <a:rPr lang="en-US" dirty="0" smtClean="0"/>
            </a:br>
            <a:r>
              <a:rPr lang="en-US" sz="1400" dirty="0" smtClean="0"/>
              <a:t>Note: For no interactions in fitness </a:t>
            </a:r>
            <a:r>
              <a:rPr lang="en-US" sz="1400" dirty="0" err="1" smtClean="0"/>
              <a:t>vs</a:t>
            </a:r>
            <a:r>
              <a:rPr lang="en-US" sz="1400" dirty="0" smtClean="0"/>
              <a:t> phenotype graph (ax)^2 is used in this case.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Revamped code\x +- y square type\Linear intrinsic x+-y square interactions\x+-SWS_Fitness Vs Pheno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800599" cy="3428999"/>
          </a:xfrm>
          <a:prstGeom prst="rect">
            <a:avLst/>
          </a:prstGeom>
          <a:noFill/>
        </p:spPr>
      </p:pic>
      <p:pic>
        <p:nvPicPr>
          <p:cNvPr id="1027" name="Picture 3" descr="D:\Projects\Summer 2018\Revamped code\x +- y square type\Linear intrinsic x+-y square interactions\x+-SWS_Fitness(only interaction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9663" y="1"/>
            <a:ext cx="4774337" cy="3428999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200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Summer 2018\Revamped code\x +- y square type\Linear intrinsic x+-y square interactions\x+-DWS_Fitness Vs Pheno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4876800" cy="3352799"/>
          </a:xfrm>
          <a:prstGeom prst="rect">
            <a:avLst/>
          </a:prstGeom>
          <a:noFill/>
        </p:spPr>
      </p:pic>
      <p:pic>
        <p:nvPicPr>
          <p:cNvPr id="2051" name="Picture 3" descr="D:\Projects\Summer 2018\Revamped code\x +- y square type\Linear intrinsic x+-y square interactions\x+-DWS_Fitness(only interaction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"/>
            <a:ext cx="4724400" cy="3352799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124200"/>
          <a:ext cx="9144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rojects\Summer 2018\Revamped code\x +- y square type\Linear intrinsic x+-y square interactions\ax+-by square_Fitness Vs Pheno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800600" cy="3429000"/>
          </a:xfrm>
          <a:prstGeom prst="rect">
            <a:avLst/>
          </a:prstGeom>
          <a:noFill/>
        </p:spPr>
      </p:pic>
      <p:pic>
        <p:nvPicPr>
          <p:cNvPr id="3075" name="Picture 3" descr="D:\Projects\Summer 2018\Revamped code\x +- y square type\Linear intrinsic x+-y square interactions\ax+-by square_Fitness(only interaction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3428999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124201"/>
          <a:ext cx="9144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0" y="2971801"/>
          <a:ext cx="9144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2" descr="D:\Projects\Summer 2018\Tasks 1_First Simulation\Fitness Vs Phenotype\Fitness Vs phenotype_b = point 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"/>
            <a:ext cx="4724399" cy="3124199"/>
          </a:xfrm>
          <a:prstGeom prst="rect">
            <a:avLst/>
          </a:prstGeom>
          <a:noFill/>
        </p:spPr>
      </p:pic>
      <p:pic>
        <p:nvPicPr>
          <p:cNvPr id="3" name="Picture 3" descr="D:\Projects\Summer 2018\Tasks 1_First Simulation\Fitness Vs Phenotype\Fitness(only interaction contribution) Vs phenotype_b = 0.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"/>
            <a:ext cx="487680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Parabolic fitness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 (Opening Up)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(x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c,     where a = 5.5 and c = 0.66</a:t>
            </a:r>
          </a:p>
          <a:p>
            <a:endParaRPr lang="en-US" sz="2800" dirty="0" smtClean="0"/>
          </a:p>
          <a:p>
            <a:r>
              <a:rPr lang="en-US" sz="2800" dirty="0" smtClean="0"/>
              <a:t>OD (Opening Down)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-(x -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c,   where a = 5.5 and c = 21.25</a:t>
            </a:r>
          </a:p>
          <a:p>
            <a:endParaRPr lang="en-US" sz="2800" dirty="0" smtClean="0"/>
          </a:p>
          <a:p>
            <a:r>
              <a:rPr lang="en-US" sz="2800" dirty="0" smtClean="0"/>
              <a:t>Interaction term is of the same type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Fecx</a:t>
            </a:r>
            <a:r>
              <a:rPr lang="en-US" sz="2800" dirty="0" smtClean="0"/>
              <a:t> = -(x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+c  ±  b(-(y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Summer 2018\Parabola intrinsi fitness\Parabola intrinsic_parabola interaction\Fitness Vs Phenotype_parabola\b half_Fitness Vs Phenotype_Opening 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76800" cy="3276600"/>
          </a:xfrm>
          <a:prstGeom prst="rect">
            <a:avLst/>
          </a:prstGeom>
          <a:noFill/>
        </p:spPr>
      </p:pic>
      <p:pic>
        <p:nvPicPr>
          <p:cNvPr id="2051" name="Picture 3" descr="D:\Projects\Summer 2018\Parabola intrinsi fitness\Parabola intrinsic_parabola interaction\Fitness Vs Phenotype_parabola\b half_Opening Up_Fitness(interaction only)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4724400" cy="32766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0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rojects\Summer 2018\Parabola intrinsi fitness\Parabola intrinsic_parabola interaction\Fitness Vs Phenotype_parabola\b half_Fitness Vs Phenotype_Opening d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495799" cy="3352799"/>
          </a:xfrm>
          <a:prstGeom prst="rect">
            <a:avLst/>
          </a:prstGeom>
          <a:noFill/>
        </p:spPr>
      </p:pic>
      <p:pic>
        <p:nvPicPr>
          <p:cNvPr id="3075" name="Picture 3" descr="D:\Projects\Summer 2018\Parabola intrinsi fitness\Parabola intrinsic_parabola interaction\Fitness Vs Phenotype_parabola\b half_Opening down_Fitness(interaction only)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953000" cy="33528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Saturating and opposite of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OD (Opening Down) (Saturating)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x*a*(1 – x/c),      where a = 4 and c = 20.5</a:t>
            </a:r>
          </a:p>
          <a:p>
            <a:endParaRPr lang="en-US" sz="2800" dirty="0" smtClean="0"/>
          </a:p>
          <a:p>
            <a:r>
              <a:rPr lang="en-US" sz="2800" dirty="0" smtClean="0"/>
              <a:t>OU (Opening Up) (Opposite of saturating)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(x – 1)*x*a + c,    where a = 0.186 and c = 3.8</a:t>
            </a:r>
          </a:p>
          <a:p>
            <a:endParaRPr lang="en-US" sz="2800" dirty="0" smtClean="0"/>
          </a:p>
          <a:p>
            <a:r>
              <a:rPr lang="en-US" sz="2800" dirty="0" smtClean="0"/>
              <a:t>With interaction fitness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fecx</a:t>
            </a:r>
            <a:r>
              <a:rPr lang="en-US" sz="2800" dirty="0" smtClean="0"/>
              <a:t> = x*a*(1 – x/c) + b*(x*a*(1 – y/c))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rojects\Summer 2018\Saturating curve intrinsic fitness\Fitness Vs Phenotype_saturating\b half_Fitness Vs Phenotype_Opening d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800599" cy="3429000"/>
          </a:xfrm>
          <a:prstGeom prst="rect">
            <a:avLst/>
          </a:prstGeom>
          <a:noFill/>
        </p:spPr>
      </p:pic>
      <p:pic>
        <p:nvPicPr>
          <p:cNvPr id="4099" name="Picture 3" descr="D:\Projects\Summer 2018\Saturating curve intrinsic fitness\Fitness Vs Phenotype_saturating\b half_Opening down_Fitness(interaction only)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4724400" cy="34290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200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rojects\Summer 2018\Saturating curve intrinsic fitness\Fitness Vs Phenotype_saturating\b half_Fitness Vs Phenotype_Opening 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876799" cy="3352798"/>
          </a:xfrm>
          <a:prstGeom prst="rect">
            <a:avLst/>
          </a:prstGeom>
          <a:noFill/>
        </p:spPr>
      </p:pic>
      <p:pic>
        <p:nvPicPr>
          <p:cNvPr id="5123" name="Picture 3" descr="D:\Projects\Summer 2018\Saturating curve intrinsic fitness\Fitness Vs Phenotype_saturating\b half_Opening Up_Fitness(interaction only)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4724400" cy="33528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xy</a:t>
            </a:r>
            <a:r>
              <a:rPr lang="en-US" dirty="0" smtClean="0"/>
              <a:t> type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X+y</a:t>
            </a:r>
            <a:r>
              <a:rPr lang="en-US" dirty="0" smtClean="0"/>
              <a:t> by </a:t>
            </a:r>
            <a:r>
              <a:rPr lang="en-US" dirty="0" err="1" smtClean="0"/>
              <a:t>xy</a:t>
            </a:r>
            <a:r>
              <a:rPr lang="en-US" dirty="0" smtClean="0"/>
              <a:t> type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(</a:t>
            </a:r>
            <a:r>
              <a:rPr lang="en-US" dirty="0" err="1" smtClean="0"/>
              <a:t>x+y</a:t>
            </a:r>
            <a:r>
              <a:rPr lang="en-US" dirty="0" smtClean="0"/>
              <a:t>)/</a:t>
            </a:r>
            <a:r>
              <a:rPr lang="en-US" dirty="0" err="1" smtClean="0"/>
              <a:t>xy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Xy</a:t>
            </a:r>
            <a:r>
              <a:rPr lang="en-US" dirty="0" smtClean="0"/>
              <a:t> by </a:t>
            </a:r>
            <a:r>
              <a:rPr lang="en-US" dirty="0" err="1" smtClean="0"/>
              <a:t>x+y</a:t>
            </a:r>
            <a:r>
              <a:rPr lang="en-US" dirty="0" smtClean="0"/>
              <a:t> type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</a:t>
            </a:r>
            <a:r>
              <a:rPr lang="en-US" dirty="0" err="1" smtClean="0"/>
              <a:t>xy</a:t>
            </a:r>
            <a:r>
              <a:rPr lang="en-US" dirty="0" smtClean="0"/>
              <a:t>/(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With interaction fitness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Fecx</a:t>
            </a:r>
            <a:r>
              <a:rPr lang="en-US" dirty="0" smtClean="0"/>
              <a:t> = (</a:t>
            </a:r>
            <a:r>
              <a:rPr lang="en-US" dirty="0" err="1" smtClean="0"/>
              <a:t>x+y</a:t>
            </a:r>
            <a:r>
              <a:rPr lang="en-US" dirty="0" smtClean="0"/>
              <a:t>)/</a:t>
            </a:r>
            <a:r>
              <a:rPr lang="en-US" dirty="0" err="1" smtClean="0"/>
              <a:t>xy</a:t>
            </a:r>
            <a:r>
              <a:rPr lang="en-US" dirty="0" smtClean="0"/>
              <a:t> + b*((</a:t>
            </a:r>
            <a:r>
              <a:rPr lang="en-US" dirty="0" err="1" smtClean="0"/>
              <a:t>y+x</a:t>
            </a:r>
            <a:r>
              <a:rPr lang="en-US" dirty="0" smtClean="0"/>
              <a:t>)/</a:t>
            </a:r>
            <a:r>
              <a:rPr lang="en-US" dirty="0" err="1" smtClean="0"/>
              <a:t>yx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225</Words>
  <Application>Microsoft Office PowerPoint</Application>
  <PresentationFormat>On-screen Show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Linear interactions</vt:lpstr>
      <vt:lpstr>Slide 2</vt:lpstr>
      <vt:lpstr>Parabolic fitness function</vt:lpstr>
      <vt:lpstr>Slide 4</vt:lpstr>
      <vt:lpstr>Slide 5</vt:lpstr>
      <vt:lpstr>Saturating and opposite of it</vt:lpstr>
      <vt:lpstr>Slide 7</vt:lpstr>
      <vt:lpstr>Slide 8</vt:lpstr>
      <vt:lpstr> xy type interactions</vt:lpstr>
      <vt:lpstr>Slide 10</vt:lpstr>
      <vt:lpstr>Slide 11</vt:lpstr>
      <vt:lpstr>(x ± y)2 type</vt:lpstr>
      <vt:lpstr>Slide 13</vt:lpstr>
      <vt:lpstr>Slide 14</vt:lpstr>
      <vt:lpstr>(x ± y)2 interactions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interactions</dc:title>
  <dc:creator>NISHAD</dc:creator>
  <cp:lastModifiedBy>NISHAD</cp:lastModifiedBy>
  <cp:revision>33</cp:revision>
  <dcterms:created xsi:type="dcterms:W3CDTF">2006-08-16T00:00:00Z</dcterms:created>
  <dcterms:modified xsi:type="dcterms:W3CDTF">2018-07-09T15:19:00Z</dcterms:modified>
</cp:coreProperties>
</file>