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Linear_Changing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Parabola_Changing%20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Saturating_Changing%20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Summer%202018\Revamped%20code\numpy+normal%20dist\xy%20type_Changing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Linear,</a:t>
            </a:r>
            <a:r>
              <a:rPr lang="en-US" baseline="0"/>
              <a:t> ax +- by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Sheet1!$B$1:$B$2</c:f>
              <c:strCache>
                <c:ptCount val="1"/>
                <c:pt idx="0">
                  <c:v>ax +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17.185680085466501</c:v>
                  </c:pt>
                  <c:pt idx="4">
                    <c:v>14.93109507035569</c:v>
                  </c:pt>
                  <c:pt idx="5">
                    <c:v>17.256013444593741</c:v>
                  </c:pt>
                  <c:pt idx="6">
                    <c:v>14.847073785766669</c:v>
                  </c:pt>
                  <c:pt idx="7">
                    <c:v>19.459537507350991</c:v>
                  </c:pt>
                  <c:pt idx="8">
                    <c:v>14.565177650821839</c:v>
                  </c:pt>
                  <c:pt idx="9">
                    <c:v>22.92216394671323</c:v>
                  </c:pt>
                  <c:pt idx="10">
                    <c:v>24.3000329217884</c:v>
                  </c:pt>
                  <c:pt idx="11">
                    <c:v>17.354204101600281</c:v>
                  </c:pt>
                  <c:pt idx="12">
                    <c:v>27.795567992037871</c:v>
                  </c:pt>
                  <c:pt idx="13">
                    <c:v>18.709526984934708</c:v>
                  </c:pt>
                  <c:pt idx="14">
                    <c:v>24.638538917719941</c:v>
                  </c:pt>
                  <c:pt idx="15">
                    <c:v>25.235760341230058</c:v>
                  </c:pt>
                  <c:pt idx="16">
                    <c:v>24.06508674407803</c:v>
                  </c:pt>
                  <c:pt idx="17">
                    <c:v>28.6183228020092</c:v>
                  </c:pt>
                  <c:pt idx="18">
                    <c:v>29.929310048846769</c:v>
                  </c:pt>
                  <c:pt idx="19">
                    <c:v>24.826953095375998</c:v>
                  </c:pt>
                  <c:pt idx="20">
                    <c:v>18.824335313630598</c:v>
                  </c:pt>
                  <c:pt idx="21">
                    <c:v>16.797868912454341</c:v>
                  </c:pt>
                  <c:pt idx="22">
                    <c:v>25.525869231036971</c:v>
                  </c:pt>
                </c:numCache>
              </c:numRef>
            </c:plus>
            <c:minus>
              <c:numRef>
                <c:f>Sheet1!$C:$C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17.584265694080031</c:v>
                  </c:pt>
                  <c:pt idx="3">
                    <c:v>17.185680085466501</c:v>
                  </c:pt>
                  <c:pt idx="4">
                    <c:v>14.93109507035569</c:v>
                  </c:pt>
                  <c:pt idx="5">
                    <c:v>17.256013444593741</c:v>
                  </c:pt>
                  <c:pt idx="6">
                    <c:v>14.847073785766669</c:v>
                  </c:pt>
                  <c:pt idx="7">
                    <c:v>19.459537507350991</c:v>
                  </c:pt>
                  <c:pt idx="8">
                    <c:v>14.565177650821839</c:v>
                  </c:pt>
                  <c:pt idx="9">
                    <c:v>22.92216394671323</c:v>
                  </c:pt>
                  <c:pt idx="10">
                    <c:v>24.3000329217884</c:v>
                  </c:pt>
                  <c:pt idx="11">
                    <c:v>17.354204101600281</c:v>
                  </c:pt>
                  <c:pt idx="12">
                    <c:v>27.795567992037871</c:v>
                  </c:pt>
                  <c:pt idx="13">
                    <c:v>18.709526984934708</c:v>
                  </c:pt>
                  <c:pt idx="14">
                    <c:v>24.638538917719941</c:v>
                  </c:pt>
                  <c:pt idx="15">
                    <c:v>25.235760341230058</c:v>
                  </c:pt>
                  <c:pt idx="16">
                    <c:v>24.06508674407803</c:v>
                  </c:pt>
                  <c:pt idx="17">
                    <c:v>28.6183228020092</c:v>
                  </c:pt>
                  <c:pt idx="18">
                    <c:v>29.929310048846769</c:v>
                  </c:pt>
                  <c:pt idx="19">
                    <c:v>24.826953095375998</c:v>
                  </c:pt>
                  <c:pt idx="20">
                    <c:v>18.824335313630598</c:v>
                  </c:pt>
                  <c:pt idx="21">
                    <c:v>16.797868912454341</c:v>
                  </c:pt>
                  <c:pt idx="22">
                    <c:v>25.525869231036971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Sheet1!$B$3:$B$48</c:f>
              <c:numCache>
                <c:formatCode>General</c:formatCode>
                <c:ptCount val="46"/>
                <c:pt idx="0">
                  <c:v>41.44</c:v>
                </c:pt>
                <c:pt idx="1">
                  <c:v>44.82</c:v>
                </c:pt>
                <c:pt idx="2">
                  <c:v>40.68</c:v>
                </c:pt>
                <c:pt idx="3">
                  <c:v>42.7</c:v>
                </c:pt>
                <c:pt idx="4">
                  <c:v>44.62</c:v>
                </c:pt>
                <c:pt idx="5">
                  <c:v>46.92</c:v>
                </c:pt>
                <c:pt idx="6">
                  <c:v>44.34</c:v>
                </c:pt>
                <c:pt idx="7">
                  <c:v>52.12</c:v>
                </c:pt>
                <c:pt idx="8">
                  <c:v>50.78</c:v>
                </c:pt>
                <c:pt idx="9">
                  <c:v>51.46</c:v>
                </c:pt>
                <c:pt idx="10">
                  <c:v>54.92</c:v>
                </c:pt>
                <c:pt idx="11">
                  <c:v>54.56</c:v>
                </c:pt>
                <c:pt idx="12">
                  <c:v>52.68</c:v>
                </c:pt>
                <c:pt idx="13">
                  <c:v>58.58</c:v>
                </c:pt>
                <c:pt idx="14">
                  <c:v>55.46</c:v>
                </c:pt>
                <c:pt idx="15">
                  <c:v>68.540000000000006</c:v>
                </c:pt>
                <c:pt idx="16">
                  <c:v>61.58</c:v>
                </c:pt>
                <c:pt idx="17">
                  <c:v>65.319999999999993</c:v>
                </c:pt>
                <c:pt idx="18">
                  <c:v>51.38</c:v>
                </c:pt>
                <c:pt idx="19">
                  <c:v>51.46</c:v>
                </c:pt>
                <c:pt idx="20">
                  <c:v>62.7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Sheet1!$F$1:$F$2</c:f>
              <c:strCache>
                <c:ptCount val="1"/>
                <c:pt idx="0">
                  <c:v>ax +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19.143667360252579</c:v>
                  </c:pt>
                  <c:pt idx="6">
                    <c:v>19.997039780927579</c:v>
                  </c:pt>
                  <c:pt idx="7">
                    <c:v>20.861601089082299</c:v>
                  </c:pt>
                  <c:pt idx="8">
                    <c:v>27.580203044937871</c:v>
                  </c:pt>
                  <c:pt idx="9">
                    <c:v>21.8906372680194</c:v>
                  </c:pt>
                  <c:pt idx="10">
                    <c:v>22.561914812355798</c:v>
                  </c:pt>
                  <c:pt idx="11">
                    <c:v>20.499990243900118</c:v>
                  </c:pt>
                  <c:pt idx="12">
                    <c:v>21.481377981870711</c:v>
                  </c:pt>
                  <c:pt idx="13">
                    <c:v>27.777285684530089</c:v>
                  </c:pt>
                  <c:pt idx="14">
                    <c:v>30.460262638394958</c:v>
                  </c:pt>
                  <c:pt idx="15">
                    <c:v>22.355312567709721</c:v>
                  </c:pt>
                  <c:pt idx="16">
                    <c:v>26.730664039638071</c:v>
                  </c:pt>
                  <c:pt idx="17">
                    <c:v>24.333318721456799</c:v>
                  </c:pt>
                  <c:pt idx="18">
                    <c:v>26.314171087077781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31.411615685921031</c:v>
                  </c:pt>
                  <c:pt idx="22">
                    <c:v>22.488183563818581</c:v>
                  </c:pt>
                </c:numCache>
              </c:numRef>
            </c:plus>
            <c:minus>
              <c:numRef>
                <c:f>Sheet1!$G:$G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14.394943556679889</c:v>
                  </c:pt>
                  <c:pt idx="3">
                    <c:v>16.895265609039711</c:v>
                  </c:pt>
                  <c:pt idx="4">
                    <c:v>22.202558411138121</c:v>
                  </c:pt>
                  <c:pt idx="5">
                    <c:v>19.143667360252579</c:v>
                  </c:pt>
                  <c:pt idx="6">
                    <c:v>19.997039780927579</c:v>
                  </c:pt>
                  <c:pt idx="7">
                    <c:v>20.861601089082299</c:v>
                  </c:pt>
                  <c:pt idx="8">
                    <c:v>27.580203044937871</c:v>
                  </c:pt>
                  <c:pt idx="9">
                    <c:v>21.8906372680194</c:v>
                  </c:pt>
                  <c:pt idx="10">
                    <c:v>22.561914812355798</c:v>
                  </c:pt>
                  <c:pt idx="11">
                    <c:v>20.499990243900118</c:v>
                  </c:pt>
                  <c:pt idx="12">
                    <c:v>21.481377981870711</c:v>
                  </c:pt>
                  <c:pt idx="13">
                    <c:v>27.777285684530089</c:v>
                  </c:pt>
                  <c:pt idx="14">
                    <c:v>30.460262638394958</c:v>
                  </c:pt>
                  <c:pt idx="15">
                    <c:v>22.355312567709721</c:v>
                  </c:pt>
                  <c:pt idx="16">
                    <c:v>26.730664039638071</c:v>
                  </c:pt>
                  <c:pt idx="17">
                    <c:v>24.333318721456799</c:v>
                  </c:pt>
                  <c:pt idx="18">
                    <c:v>26.314171087077781</c:v>
                  </c:pt>
                  <c:pt idx="19">
                    <c:v>27.567401038182759</c:v>
                  </c:pt>
                  <c:pt idx="20">
                    <c:v>36.30083194638933</c:v>
                  </c:pt>
                  <c:pt idx="21">
                    <c:v>31.411615685921031</c:v>
                  </c:pt>
                  <c:pt idx="22">
                    <c:v>22.488183563818581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Sheet1!$F$3:$F$48</c:f>
              <c:numCache>
                <c:formatCode>General</c:formatCode>
                <c:ptCount val="46"/>
                <c:pt idx="0">
                  <c:v>37.159999999999997</c:v>
                </c:pt>
                <c:pt idx="1">
                  <c:v>38.9</c:v>
                </c:pt>
                <c:pt idx="2">
                  <c:v>44.08</c:v>
                </c:pt>
                <c:pt idx="3">
                  <c:v>45.8</c:v>
                </c:pt>
                <c:pt idx="4">
                  <c:v>42.72</c:v>
                </c:pt>
                <c:pt idx="5">
                  <c:v>45.56</c:v>
                </c:pt>
                <c:pt idx="6">
                  <c:v>52.82</c:v>
                </c:pt>
                <c:pt idx="7">
                  <c:v>52.8</c:v>
                </c:pt>
                <c:pt idx="8">
                  <c:v>52</c:v>
                </c:pt>
                <c:pt idx="9">
                  <c:v>49.48</c:v>
                </c:pt>
                <c:pt idx="10">
                  <c:v>49.52</c:v>
                </c:pt>
                <c:pt idx="11">
                  <c:v>52.68</c:v>
                </c:pt>
                <c:pt idx="12">
                  <c:v>56.82</c:v>
                </c:pt>
                <c:pt idx="13">
                  <c:v>55.4</c:v>
                </c:pt>
                <c:pt idx="14">
                  <c:v>60.46</c:v>
                </c:pt>
                <c:pt idx="15">
                  <c:v>65.36</c:v>
                </c:pt>
                <c:pt idx="16">
                  <c:v>63.62</c:v>
                </c:pt>
                <c:pt idx="17">
                  <c:v>61.28</c:v>
                </c:pt>
                <c:pt idx="18">
                  <c:v>65.64</c:v>
                </c:pt>
                <c:pt idx="19">
                  <c:v>72.52</c:v>
                </c:pt>
                <c:pt idx="20">
                  <c:v>61.96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Sheet1!$K$1:$K$2</c:f>
              <c:strCache>
                <c:ptCount val="1"/>
                <c:pt idx="0">
                  <c:v>ax - by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19.359018570165169</c:v>
                  </c:pt>
                  <c:pt idx="4">
                    <c:v>18.804520733057782</c:v>
                  </c:pt>
                  <c:pt idx="5">
                    <c:v>12.360598691001989</c:v>
                  </c:pt>
                  <c:pt idx="6">
                    <c:v>16.72034688635377</c:v>
                  </c:pt>
                  <c:pt idx="7">
                    <c:v>13.010165256444671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9.5974163189891897</c:v>
                  </c:pt>
                  <c:pt idx="11">
                    <c:v>9.880809683421699</c:v>
                  </c:pt>
                  <c:pt idx="12">
                    <c:v>7.4767907553976656</c:v>
                  </c:pt>
                  <c:pt idx="13">
                    <c:v>7.0785309210315672</c:v>
                  </c:pt>
                  <c:pt idx="14">
                    <c:v>6.4982766946322013</c:v>
                  </c:pt>
                  <c:pt idx="15">
                    <c:v>6.3220566273958667</c:v>
                  </c:pt>
                  <c:pt idx="16">
                    <c:v>5.0596442562694071</c:v>
                  </c:pt>
                  <c:pt idx="17">
                    <c:v>4.2286640916488034</c:v>
                  </c:pt>
                  <c:pt idx="18">
                    <c:v>4.308131845707603</c:v>
                  </c:pt>
                  <c:pt idx="19">
                    <c:v>2.5640592816859749</c:v>
                  </c:pt>
                  <c:pt idx="20">
                    <c:v>2.156756824493665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plus>
            <c:minus>
              <c:numRef>
                <c:f>Sheet1!$L:$L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20.006808840992111</c:v>
                  </c:pt>
                  <c:pt idx="3">
                    <c:v>19.359018570165169</c:v>
                  </c:pt>
                  <c:pt idx="4">
                    <c:v>18.804520733057782</c:v>
                  </c:pt>
                  <c:pt idx="5">
                    <c:v>12.360598691001989</c:v>
                  </c:pt>
                  <c:pt idx="6">
                    <c:v>16.72034688635377</c:v>
                  </c:pt>
                  <c:pt idx="7">
                    <c:v>13.010165256444671</c:v>
                  </c:pt>
                  <c:pt idx="8">
                    <c:v>12.16291083581558</c:v>
                  </c:pt>
                  <c:pt idx="9">
                    <c:v>10.96474349905186</c:v>
                  </c:pt>
                  <c:pt idx="10">
                    <c:v>9.5974163189891897</c:v>
                  </c:pt>
                  <c:pt idx="11">
                    <c:v>9.880809683421699</c:v>
                  </c:pt>
                  <c:pt idx="12">
                    <c:v>7.4767907553976656</c:v>
                  </c:pt>
                  <c:pt idx="13">
                    <c:v>7.0785309210315672</c:v>
                  </c:pt>
                  <c:pt idx="14">
                    <c:v>6.4982766946322013</c:v>
                  </c:pt>
                  <c:pt idx="15">
                    <c:v>6.3220566273958667</c:v>
                  </c:pt>
                  <c:pt idx="16">
                    <c:v>5.0596442562694071</c:v>
                  </c:pt>
                  <c:pt idx="17">
                    <c:v>4.2286640916488034</c:v>
                  </c:pt>
                  <c:pt idx="18">
                    <c:v>4.308131845707603</c:v>
                  </c:pt>
                  <c:pt idx="19">
                    <c:v>2.5640592816859749</c:v>
                  </c:pt>
                  <c:pt idx="20">
                    <c:v>2.156756824493665</c:v>
                  </c:pt>
                  <c:pt idx="21">
                    <c:v>1.0111379727811629</c:v>
                  </c:pt>
                  <c:pt idx="22">
                    <c:v>1.1435033887138251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Sheet1!$K$3:$K$48</c:f>
              <c:numCache>
                <c:formatCode>General</c:formatCode>
                <c:ptCount val="46"/>
                <c:pt idx="0">
                  <c:v>42.74</c:v>
                </c:pt>
                <c:pt idx="1">
                  <c:v>42.78</c:v>
                </c:pt>
                <c:pt idx="2">
                  <c:v>40.5</c:v>
                </c:pt>
                <c:pt idx="3">
                  <c:v>35.659999999999997</c:v>
                </c:pt>
                <c:pt idx="4">
                  <c:v>36.1</c:v>
                </c:pt>
                <c:pt idx="5">
                  <c:v>30.34</c:v>
                </c:pt>
                <c:pt idx="6">
                  <c:v>32.94</c:v>
                </c:pt>
                <c:pt idx="7">
                  <c:v>30.12</c:v>
                </c:pt>
                <c:pt idx="8">
                  <c:v>28.64</c:v>
                </c:pt>
                <c:pt idx="9">
                  <c:v>26.36</c:v>
                </c:pt>
                <c:pt idx="10">
                  <c:v>23.76</c:v>
                </c:pt>
                <c:pt idx="11">
                  <c:v>23.88</c:v>
                </c:pt>
                <c:pt idx="12">
                  <c:v>20.18</c:v>
                </c:pt>
                <c:pt idx="13">
                  <c:v>18.46</c:v>
                </c:pt>
                <c:pt idx="14">
                  <c:v>16.8</c:v>
                </c:pt>
                <c:pt idx="15">
                  <c:v>14.72</c:v>
                </c:pt>
                <c:pt idx="16">
                  <c:v>13.2</c:v>
                </c:pt>
                <c:pt idx="17">
                  <c:v>10.16</c:v>
                </c:pt>
                <c:pt idx="18">
                  <c:v>8.2200000000000006</c:v>
                </c:pt>
                <c:pt idx="19">
                  <c:v>7.24</c:v>
                </c:pt>
                <c:pt idx="20">
                  <c:v>6.18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Sheet1!$O$1:$O$2</c:f>
              <c:strCache>
                <c:ptCount val="1"/>
                <c:pt idx="0">
                  <c:v>ax - by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13.044554419373631</c:v>
                  </c:pt>
                  <c:pt idx="4">
                    <c:v>17.381150709892601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13.689777207829209</c:v>
                  </c:pt>
                  <c:pt idx="9">
                    <c:v>8.3744611766966841</c:v>
                  </c:pt>
                  <c:pt idx="10">
                    <c:v>10.706801576568051</c:v>
                  </c:pt>
                  <c:pt idx="11">
                    <c:v>9.5440243084350964</c:v>
                  </c:pt>
                  <c:pt idx="12">
                    <c:v>7.7388629655783419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6.969763267141861</c:v>
                  </c:pt>
                  <c:pt idx="16">
                    <c:v>4.2209477608707733</c:v>
                  </c:pt>
                  <c:pt idx="17">
                    <c:v>3.3754407119663652</c:v>
                  </c:pt>
                  <c:pt idx="18">
                    <c:v>3.2771328932467778</c:v>
                  </c:pt>
                  <c:pt idx="19">
                    <c:v>3.245242671973855</c:v>
                  </c:pt>
                  <c:pt idx="20">
                    <c:v>1.5067846561469891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plus>
            <c:minus>
              <c:numRef>
                <c:f>Sheet1!$P:$P</c:f>
                <c:numCache>
                  <c:formatCode>General</c:formatCode>
                  <c:ptCount val="1048576"/>
                  <c:pt idx="1">
                    <c:v>0</c:v>
                  </c:pt>
                  <c:pt idx="2">
                    <c:v>16.325440269714019</c:v>
                  </c:pt>
                  <c:pt idx="3">
                    <c:v>13.044554419373631</c:v>
                  </c:pt>
                  <c:pt idx="4">
                    <c:v>17.381150709892601</c:v>
                  </c:pt>
                  <c:pt idx="5">
                    <c:v>14.0511778865688</c:v>
                  </c:pt>
                  <c:pt idx="6">
                    <c:v>11.76912910966653</c:v>
                  </c:pt>
                  <c:pt idx="7">
                    <c:v>13.751741707871041</c:v>
                  </c:pt>
                  <c:pt idx="8">
                    <c:v>13.689777207829209</c:v>
                  </c:pt>
                  <c:pt idx="9">
                    <c:v>8.3744611766966841</c:v>
                  </c:pt>
                  <c:pt idx="10">
                    <c:v>10.706801576568051</c:v>
                  </c:pt>
                  <c:pt idx="11">
                    <c:v>9.5440243084350964</c:v>
                  </c:pt>
                  <c:pt idx="12">
                    <c:v>7.7388629655783419</c:v>
                  </c:pt>
                  <c:pt idx="13">
                    <c:v>5.9711305462198698</c:v>
                  </c:pt>
                  <c:pt idx="14">
                    <c:v>6.7959988228368609</c:v>
                  </c:pt>
                  <c:pt idx="15">
                    <c:v>6.969763267141861</c:v>
                  </c:pt>
                  <c:pt idx="16">
                    <c:v>4.2209477608707733</c:v>
                  </c:pt>
                  <c:pt idx="17">
                    <c:v>3.3754407119663652</c:v>
                  </c:pt>
                  <c:pt idx="18">
                    <c:v>3.2771328932467778</c:v>
                  </c:pt>
                  <c:pt idx="19">
                    <c:v>3.245242671973855</c:v>
                  </c:pt>
                  <c:pt idx="20">
                    <c:v>1.5067846561469891</c:v>
                  </c:pt>
                  <c:pt idx="21">
                    <c:v>1.0873821775254551</c:v>
                  </c:pt>
                  <c:pt idx="22">
                    <c:v>1.039230484541326</c:v>
                  </c:pt>
                </c:numCache>
              </c:numRef>
            </c:minus>
          </c:errBars>
          <c:xVal>
            <c:numRef>
              <c:f>Sheet1!$A$3:$A$48</c:f>
              <c:numCache>
                <c:formatCode>General</c:formatCode>
                <c:ptCount val="46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Sheet1!$O$3:$O$48</c:f>
              <c:numCache>
                <c:formatCode>General</c:formatCode>
                <c:ptCount val="46"/>
                <c:pt idx="0">
                  <c:v>39.6</c:v>
                </c:pt>
                <c:pt idx="1">
                  <c:v>37.14</c:v>
                </c:pt>
                <c:pt idx="2">
                  <c:v>40.659999999999997</c:v>
                </c:pt>
                <c:pt idx="3">
                  <c:v>36.380000000000003</c:v>
                </c:pt>
                <c:pt idx="4">
                  <c:v>35.26</c:v>
                </c:pt>
                <c:pt idx="5">
                  <c:v>33.36</c:v>
                </c:pt>
                <c:pt idx="6">
                  <c:v>35.1</c:v>
                </c:pt>
                <c:pt idx="7">
                  <c:v>27.78</c:v>
                </c:pt>
                <c:pt idx="8">
                  <c:v>29.38</c:v>
                </c:pt>
                <c:pt idx="9">
                  <c:v>26.54</c:v>
                </c:pt>
                <c:pt idx="10">
                  <c:v>25.1</c:v>
                </c:pt>
                <c:pt idx="11">
                  <c:v>22.16</c:v>
                </c:pt>
                <c:pt idx="12">
                  <c:v>20.12</c:v>
                </c:pt>
                <c:pt idx="13">
                  <c:v>19.68</c:v>
                </c:pt>
                <c:pt idx="14">
                  <c:v>15.94</c:v>
                </c:pt>
                <c:pt idx="15">
                  <c:v>14.08</c:v>
                </c:pt>
                <c:pt idx="16">
                  <c:v>11.98</c:v>
                </c:pt>
                <c:pt idx="17">
                  <c:v>10.220000000000001</c:v>
                </c:pt>
                <c:pt idx="18">
                  <c:v>7.64</c:v>
                </c:pt>
                <c:pt idx="19">
                  <c:v>7.24</c:v>
                </c:pt>
                <c:pt idx="20">
                  <c:v>6.2</c:v>
                </c:pt>
              </c:numCache>
            </c:numRef>
          </c:yVal>
          <c:smooth val="1"/>
        </c:ser>
        <c:axId val="65315584"/>
        <c:axId val="65317504"/>
      </c:scatterChart>
      <c:valAx>
        <c:axId val="6531558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</a:t>
                </a:r>
                <a:r>
                  <a:rPr lang="en-US" baseline="0"/>
                  <a:t> interaction coeff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5317504"/>
        <c:crosses val="autoZero"/>
        <c:crossBetween val="midCat"/>
      </c:valAx>
      <c:valAx>
        <c:axId val="6531750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/>
        </c:title>
        <c:numFmt formatCode="General" sourceLinked="1"/>
        <c:tickLblPos val="nextTo"/>
        <c:crossAx val="6531558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Parabola, OU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3"/>
          <c:y val="0.1214700787401575"/>
          <c:w val="0.74166426071741032"/>
          <c:h val="0.7388729658792651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65.35533643092964</c:v>
                  </c:pt>
                  <c:pt idx="2">
                    <c:v>59.327754044797622</c:v>
                  </c:pt>
                  <c:pt idx="3">
                    <c:v>62.880508903793078</c:v>
                  </c:pt>
                  <c:pt idx="4">
                    <c:v>70.788993494751708</c:v>
                  </c:pt>
                  <c:pt idx="5">
                    <c:v>67.947320771315191</c:v>
                  </c:pt>
                  <c:pt idx="6">
                    <c:v>65.771775101482547</c:v>
                  </c:pt>
                  <c:pt idx="7">
                    <c:v>63.016493079193161</c:v>
                  </c:pt>
                  <c:pt idx="8">
                    <c:v>61.079702029397623</c:v>
                  </c:pt>
                  <c:pt idx="9">
                    <c:v>53.414863100077298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64.269510656297982</c:v>
                  </c:pt>
                  <c:pt idx="13">
                    <c:v>58.912219445544572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52.316960920909771</c:v>
                  </c:pt>
                  <c:pt idx="17">
                    <c:v>51.778377726614799</c:v>
                  </c:pt>
                  <c:pt idx="18">
                    <c:v>48.580094689080219</c:v>
                  </c:pt>
                  <c:pt idx="19">
                    <c:v>47.496631459504577</c:v>
                  </c:pt>
                  <c:pt idx="20">
                    <c:v>66.121793684079691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49.096900105811159</c:v>
                  </c:pt>
                  <c:pt idx="1">
                    <c:v>65.35533643092964</c:v>
                  </c:pt>
                  <c:pt idx="2">
                    <c:v>59.327754044797622</c:v>
                  </c:pt>
                  <c:pt idx="3">
                    <c:v>62.880508903793078</c:v>
                  </c:pt>
                  <c:pt idx="4">
                    <c:v>70.788993494751708</c:v>
                  </c:pt>
                  <c:pt idx="5">
                    <c:v>67.947320771315191</c:v>
                  </c:pt>
                  <c:pt idx="6">
                    <c:v>65.771775101482547</c:v>
                  </c:pt>
                  <c:pt idx="7">
                    <c:v>63.016493079193161</c:v>
                  </c:pt>
                  <c:pt idx="8">
                    <c:v>61.079702029397623</c:v>
                  </c:pt>
                  <c:pt idx="9">
                    <c:v>53.414863100077298</c:v>
                  </c:pt>
                  <c:pt idx="10">
                    <c:v>61.284725666351811</c:v>
                  </c:pt>
                  <c:pt idx="11">
                    <c:v>57.079397333889219</c:v>
                  </c:pt>
                  <c:pt idx="12">
                    <c:v>64.269510656297982</c:v>
                  </c:pt>
                  <c:pt idx="13">
                    <c:v>58.912219445544572</c:v>
                  </c:pt>
                  <c:pt idx="14">
                    <c:v>50.939948959534703</c:v>
                  </c:pt>
                  <c:pt idx="15">
                    <c:v>66.979985070168539</c:v>
                  </c:pt>
                  <c:pt idx="16">
                    <c:v>52.316960920909771</c:v>
                  </c:pt>
                  <c:pt idx="17">
                    <c:v>51.778377726614799</c:v>
                  </c:pt>
                  <c:pt idx="18">
                    <c:v>48.580094689080219</c:v>
                  </c:pt>
                  <c:pt idx="19">
                    <c:v>47.496631459504577</c:v>
                  </c:pt>
                  <c:pt idx="20">
                    <c:v>66.121793684079691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46.12</c:v>
                </c:pt>
                <c:pt idx="1">
                  <c:v>61</c:v>
                </c:pt>
                <c:pt idx="2">
                  <c:v>61.24</c:v>
                </c:pt>
                <c:pt idx="3">
                  <c:v>57.04</c:v>
                </c:pt>
                <c:pt idx="4">
                  <c:v>74.72</c:v>
                </c:pt>
                <c:pt idx="5">
                  <c:v>63.04</c:v>
                </c:pt>
                <c:pt idx="6">
                  <c:v>66.44</c:v>
                </c:pt>
                <c:pt idx="7">
                  <c:v>64.040000000000006</c:v>
                </c:pt>
                <c:pt idx="8">
                  <c:v>62.7</c:v>
                </c:pt>
                <c:pt idx="9">
                  <c:v>62.18</c:v>
                </c:pt>
                <c:pt idx="10">
                  <c:v>65.319999999999993</c:v>
                </c:pt>
                <c:pt idx="11">
                  <c:v>58.68</c:v>
                </c:pt>
                <c:pt idx="12">
                  <c:v>65.7</c:v>
                </c:pt>
                <c:pt idx="13">
                  <c:v>69.48</c:v>
                </c:pt>
                <c:pt idx="14">
                  <c:v>53.04</c:v>
                </c:pt>
                <c:pt idx="15">
                  <c:v>79.040000000000006</c:v>
                </c:pt>
                <c:pt idx="16">
                  <c:v>61.34</c:v>
                </c:pt>
                <c:pt idx="17">
                  <c:v>54.86</c:v>
                </c:pt>
                <c:pt idx="18">
                  <c:v>57.88</c:v>
                </c:pt>
                <c:pt idx="19">
                  <c:v>49.7</c:v>
                </c:pt>
                <c:pt idx="20">
                  <c:v>68.22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63.627038277763653</c:v>
                  </c:pt>
                  <c:pt idx="1">
                    <c:v>56.981386434519123</c:v>
                  </c:pt>
                  <c:pt idx="2">
                    <c:v>53.450047708117147</c:v>
                  </c:pt>
                  <c:pt idx="3">
                    <c:v>68.186711315328878</c:v>
                  </c:pt>
                  <c:pt idx="4">
                    <c:v>67.38879728857016</c:v>
                  </c:pt>
                  <c:pt idx="5">
                    <c:v>58.309464068879933</c:v>
                  </c:pt>
                  <c:pt idx="6">
                    <c:v>61.065879179784183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52.777271623303911</c:v>
                  </c:pt>
                  <c:pt idx="10">
                    <c:v>67.508189132874847</c:v>
                  </c:pt>
                  <c:pt idx="11">
                    <c:v>62.057341225676112</c:v>
                  </c:pt>
                  <c:pt idx="12">
                    <c:v>63.602732645696918</c:v>
                  </c:pt>
                  <c:pt idx="13">
                    <c:v>57.453288852771522</c:v>
                  </c:pt>
                  <c:pt idx="14">
                    <c:v>62.973962873555926</c:v>
                  </c:pt>
                  <c:pt idx="15">
                    <c:v>63.058068476603367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45.648837882250618</c:v>
                  </c:pt>
                  <c:pt idx="20">
                    <c:v>60.325039577276698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63.627038277763653</c:v>
                  </c:pt>
                  <c:pt idx="1">
                    <c:v>56.981386434519123</c:v>
                  </c:pt>
                  <c:pt idx="2">
                    <c:v>53.450047708117147</c:v>
                  </c:pt>
                  <c:pt idx="3">
                    <c:v>68.186711315328878</c:v>
                  </c:pt>
                  <c:pt idx="4">
                    <c:v>67.38879728857016</c:v>
                  </c:pt>
                  <c:pt idx="5">
                    <c:v>58.309464068879933</c:v>
                  </c:pt>
                  <c:pt idx="6">
                    <c:v>61.065879179784183</c:v>
                  </c:pt>
                  <c:pt idx="7">
                    <c:v>59.211650880548838</c:v>
                  </c:pt>
                  <c:pt idx="8">
                    <c:v>59.890530136241082</c:v>
                  </c:pt>
                  <c:pt idx="9">
                    <c:v>52.777271623303911</c:v>
                  </c:pt>
                  <c:pt idx="10">
                    <c:v>67.508189132874847</c:v>
                  </c:pt>
                  <c:pt idx="11">
                    <c:v>62.057341225676112</c:v>
                  </c:pt>
                  <c:pt idx="12">
                    <c:v>63.602732645696918</c:v>
                  </c:pt>
                  <c:pt idx="13">
                    <c:v>57.453288852771522</c:v>
                  </c:pt>
                  <c:pt idx="14">
                    <c:v>62.973962873555926</c:v>
                  </c:pt>
                  <c:pt idx="15">
                    <c:v>63.058068476603367</c:v>
                  </c:pt>
                  <c:pt idx="16">
                    <c:v>52.148035437588639</c:v>
                  </c:pt>
                  <c:pt idx="17">
                    <c:v>71.1013248821708</c:v>
                  </c:pt>
                  <c:pt idx="18">
                    <c:v>61.504393339012793</c:v>
                  </c:pt>
                  <c:pt idx="19">
                    <c:v>45.648837882250618</c:v>
                  </c:pt>
                  <c:pt idx="20">
                    <c:v>60.325039577276698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61.6</c:v>
                </c:pt>
                <c:pt idx="1">
                  <c:v>45.04</c:v>
                </c:pt>
                <c:pt idx="2">
                  <c:v>52.82</c:v>
                </c:pt>
                <c:pt idx="3">
                  <c:v>68.819999999999993</c:v>
                </c:pt>
                <c:pt idx="4">
                  <c:v>78.3</c:v>
                </c:pt>
                <c:pt idx="5">
                  <c:v>61.08</c:v>
                </c:pt>
                <c:pt idx="6">
                  <c:v>53.28</c:v>
                </c:pt>
                <c:pt idx="7">
                  <c:v>60.02</c:v>
                </c:pt>
                <c:pt idx="8">
                  <c:v>62.38</c:v>
                </c:pt>
                <c:pt idx="9">
                  <c:v>51.86</c:v>
                </c:pt>
                <c:pt idx="10">
                  <c:v>62.38</c:v>
                </c:pt>
                <c:pt idx="11">
                  <c:v>59.92</c:v>
                </c:pt>
                <c:pt idx="12">
                  <c:v>69.819999999999993</c:v>
                </c:pt>
                <c:pt idx="13">
                  <c:v>60.86</c:v>
                </c:pt>
                <c:pt idx="14">
                  <c:v>70.8</c:v>
                </c:pt>
                <c:pt idx="15">
                  <c:v>72.2</c:v>
                </c:pt>
                <c:pt idx="16">
                  <c:v>54.32</c:v>
                </c:pt>
                <c:pt idx="17">
                  <c:v>78.959999999999994</c:v>
                </c:pt>
                <c:pt idx="18">
                  <c:v>69.64</c:v>
                </c:pt>
                <c:pt idx="19">
                  <c:v>50.06</c:v>
                </c:pt>
                <c:pt idx="20">
                  <c:v>68.64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58.266371090020712</c:v>
                  </c:pt>
                  <c:pt idx="2">
                    <c:v>60.081611163483288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76.249527211648982</c:v>
                  </c:pt>
                  <c:pt idx="10">
                    <c:v>64.864400097434029</c:v>
                  </c:pt>
                  <c:pt idx="11">
                    <c:v>65.770878054044559</c:v>
                  </c:pt>
                  <c:pt idx="12">
                    <c:v>67.043377003250669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62.092643686671927</c:v>
                  </c:pt>
                  <c:pt idx="16">
                    <c:v>62.478873229276473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28.675536612241451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67.440370698862566</c:v>
                  </c:pt>
                  <c:pt idx="1">
                    <c:v>58.266371090020712</c:v>
                  </c:pt>
                  <c:pt idx="2">
                    <c:v>60.081611163483288</c:v>
                  </c:pt>
                  <c:pt idx="3">
                    <c:v>58.652413420080173</c:v>
                  </c:pt>
                  <c:pt idx="4">
                    <c:v>58.121059866454601</c:v>
                  </c:pt>
                  <c:pt idx="5">
                    <c:v>55.796863711144198</c:v>
                  </c:pt>
                  <c:pt idx="6">
                    <c:v>64.166424241966297</c:v>
                  </c:pt>
                  <c:pt idx="7">
                    <c:v>55.92748519288169</c:v>
                  </c:pt>
                  <c:pt idx="8">
                    <c:v>48.680690216963853</c:v>
                  </c:pt>
                  <c:pt idx="9">
                    <c:v>76.249527211648982</c:v>
                  </c:pt>
                  <c:pt idx="10">
                    <c:v>64.864400097434029</c:v>
                  </c:pt>
                  <c:pt idx="11">
                    <c:v>65.770878054044559</c:v>
                  </c:pt>
                  <c:pt idx="12">
                    <c:v>67.043377003250669</c:v>
                  </c:pt>
                  <c:pt idx="13">
                    <c:v>61.907983330100492</c:v>
                  </c:pt>
                  <c:pt idx="14">
                    <c:v>65.821346081647405</c:v>
                  </c:pt>
                  <c:pt idx="15">
                    <c:v>62.092643686671927</c:v>
                  </c:pt>
                  <c:pt idx="16">
                    <c:v>62.478873229276473</c:v>
                  </c:pt>
                  <c:pt idx="17">
                    <c:v>59.674788646462758</c:v>
                  </c:pt>
                  <c:pt idx="18">
                    <c:v>68.353320329008156</c:v>
                  </c:pt>
                  <c:pt idx="19">
                    <c:v>63.304900284259197</c:v>
                  </c:pt>
                  <c:pt idx="20">
                    <c:v>28.675536612241451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61.58</c:v>
                </c:pt>
                <c:pt idx="1">
                  <c:v>56.7</c:v>
                </c:pt>
                <c:pt idx="2">
                  <c:v>52.8</c:v>
                </c:pt>
                <c:pt idx="3">
                  <c:v>57.88</c:v>
                </c:pt>
                <c:pt idx="4">
                  <c:v>56.68</c:v>
                </c:pt>
                <c:pt idx="5">
                  <c:v>58.1</c:v>
                </c:pt>
                <c:pt idx="6">
                  <c:v>55.5</c:v>
                </c:pt>
                <c:pt idx="7">
                  <c:v>47.58</c:v>
                </c:pt>
                <c:pt idx="8">
                  <c:v>37.479999999999997</c:v>
                </c:pt>
                <c:pt idx="9">
                  <c:v>72.36</c:v>
                </c:pt>
                <c:pt idx="10">
                  <c:v>53.36</c:v>
                </c:pt>
                <c:pt idx="11">
                  <c:v>54.54</c:v>
                </c:pt>
                <c:pt idx="12">
                  <c:v>63.84</c:v>
                </c:pt>
                <c:pt idx="13">
                  <c:v>54.04</c:v>
                </c:pt>
                <c:pt idx="14">
                  <c:v>51.52</c:v>
                </c:pt>
                <c:pt idx="15">
                  <c:v>57.06</c:v>
                </c:pt>
                <c:pt idx="16">
                  <c:v>53.48</c:v>
                </c:pt>
                <c:pt idx="17">
                  <c:v>51.14</c:v>
                </c:pt>
                <c:pt idx="18">
                  <c:v>58.06</c:v>
                </c:pt>
                <c:pt idx="19">
                  <c:v>47.64</c:v>
                </c:pt>
                <c:pt idx="20">
                  <c:v>10.56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69.286293016728777</c:v>
                  </c:pt>
                  <c:pt idx="1">
                    <c:v>66.815267716293704</c:v>
                  </c:pt>
                  <c:pt idx="2">
                    <c:v>60.131841814466313</c:v>
                  </c:pt>
                  <c:pt idx="3">
                    <c:v>73.396228785953298</c:v>
                  </c:pt>
                  <c:pt idx="4">
                    <c:v>68.878806609870935</c:v>
                  </c:pt>
                  <c:pt idx="5">
                    <c:v>62.794381914308232</c:v>
                  </c:pt>
                  <c:pt idx="6">
                    <c:v>61.687924263991903</c:v>
                  </c:pt>
                  <c:pt idx="7">
                    <c:v>59.905512267236311</c:v>
                  </c:pt>
                  <c:pt idx="8">
                    <c:v>61.034170757043967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62.201942091867203</c:v>
                  </c:pt>
                  <c:pt idx="12">
                    <c:v>70.971588681668962</c:v>
                  </c:pt>
                  <c:pt idx="13">
                    <c:v>60.231832115584872</c:v>
                  </c:pt>
                  <c:pt idx="14">
                    <c:v>63.172908750507922</c:v>
                  </c:pt>
                  <c:pt idx="15">
                    <c:v>65.805680605856523</c:v>
                  </c:pt>
                  <c:pt idx="16">
                    <c:v>72.827360243249245</c:v>
                  </c:pt>
                  <c:pt idx="17">
                    <c:v>59.939666332070949</c:v>
                  </c:pt>
                  <c:pt idx="18">
                    <c:v>63.069869192824562</c:v>
                  </c:pt>
                  <c:pt idx="19">
                    <c:v>56.316494919339569</c:v>
                  </c:pt>
                  <c:pt idx="20">
                    <c:v>37.087685287707018</c:v>
                  </c:pt>
                </c:numCache>
              </c:numRef>
            </c:plus>
            <c:minus>
              <c:numRef>
                <c:f>OU!$P$3:$P$23</c:f>
                <c:numCache>
                  <c:formatCode>General</c:formatCode>
                  <c:ptCount val="21"/>
                  <c:pt idx="0">
                    <c:v>69.286293016728777</c:v>
                  </c:pt>
                  <c:pt idx="1">
                    <c:v>66.815267716293704</c:v>
                  </c:pt>
                  <c:pt idx="2">
                    <c:v>60.131841814466313</c:v>
                  </c:pt>
                  <c:pt idx="3">
                    <c:v>73.396228785953298</c:v>
                  </c:pt>
                  <c:pt idx="4">
                    <c:v>68.878806609870935</c:v>
                  </c:pt>
                  <c:pt idx="5">
                    <c:v>62.794381914308232</c:v>
                  </c:pt>
                  <c:pt idx="6">
                    <c:v>61.687924263991903</c:v>
                  </c:pt>
                  <c:pt idx="7">
                    <c:v>59.905512267236311</c:v>
                  </c:pt>
                  <c:pt idx="8">
                    <c:v>61.034170757043967</c:v>
                  </c:pt>
                  <c:pt idx="9">
                    <c:v>70.569401301130512</c:v>
                  </c:pt>
                  <c:pt idx="10">
                    <c:v>63.180633108572117</c:v>
                  </c:pt>
                  <c:pt idx="11">
                    <c:v>62.201942091867203</c:v>
                  </c:pt>
                  <c:pt idx="12">
                    <c:v>70.971588681668962</c:v>
                  </c:pt>
                  <c:pt idx="13">
                    <c:v>60.231832115584872</c:v>
                  </c:pt>
                  <c:pt idx="14">
                    <c:v>63.172908750507922</c:v>
                  </c:pt>
                  <c:pt idx="15">
                    <c:v>65.805680605856523</c:v>
                  </c:pt>
                  <c:pt idx="16">
                    <c:v>72.827360243249245</c:v>
                  </c:pt>
                  <c:pt idx="17">
                    <c:v>59.939666332070949</c:v>
                  </c:pt>
                  <c:pt idx="18">
                    <c:v>63.069869192824562</c:v>
                  </c:pt>
                  <c:pt idx="19">
                    <c:v>56.316494919339569</c:v>
                  </c:pt>
                  <c:pt idx="20">
                    <c:v>37.087685287707018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73.36</c:v>
                </c:pt>
                <c:pt idx="1">
                  <c:v>62.4</c:v>
                </c:pt>
                <c:pt idx="2">
                  <c:v>54.96</c:v>
                </c:pt>
                <c:pt idx="3">
                  <c:v>77.44</c:v>
                </c:pt>
                <c:pt idx="4">
                  <c:v>61.9</c:v>
                </c:pt>
                <c:pt idx="5">
                  <c:v>59.84</c:v>
                </c:pt>
                <c:pt idx="6">
                  <c:v>58.8</c:v>
                </c:pt>
                <c:pt idx="7">
                  <c:v>59.64</c:v>
                </c:pt>
                <c:pt idx="8">
                  <c:v>56.1</c:v>
                </c:pt>
                <c:pt idx="9">
                  <c:v>68.14</c:v>
                </c:pt>
                <c:pt idx="10">
                  <c:v>57.74</c:v>
                </c:pt>
                <c:pt idx="11">
                  <c:v>63.72</c:v>
                </c:pt>
                <c:pt idx="12">
                  <c:v>58.44</c:v>
                </c:pt>
                <c:pt idx="13">
                  <c:v>48.08</c:v>
                </c:pt>
                <c:pt idx="14">
                  <c:v>52.06</c:v>
                </c:pt>
                <c:pt idx="15">
                  <c:v>54.82</c:v>
                </c:pt>
                <c:pt idx="16">
                  <c:v>55.66</c:v>
                </c:pt>
                <c:pt idx="17">
                  <c:v>67.42</c:v>
                </c:pt>
                <c:pt idx="18">
                  <c:v>50.54</c:v>
                </c:pt>
                <c:pt idx="19">
                  <c:v>45.18</c:v>
                </c:pt>
                <c:pt idx="20">
                  <c:v>12.94</c:v>
                </c:pt>
              </c:numCache>
            </c:numRef>
          </c:yVal>
          <c:smooth val="1"/>
        </c:ser>
        <c:axId val="67096960"/>
        <c:axId val="67098880"/>
      </c:scatterChart>
      <c:valAx>
        <c:axId val="67096960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2388320209973751"/>
              <c:y val="0.90312493438320207"/>
            </c:manualLayout>
          </c:layout>
        </c:title>
        <c:numFmt formatCode="General" sourceLinked="1"/>
        <c:tickLblPos val="nextTo"/>
        <c:crossAx val="67098880"/>
        <c:crosses val="autoZero"/>
        <c:crossBetween val="midCat"/>
      </c:valAx>
      <c:valAx>
        <c:axId val="6709888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48E-2"/>
              <c:y val="0.38466482939632546"/>
            </c:manualLayout>
          </c:layout>
        </c:title>
        <c:numFmt formatCode="General" sourceLinked="1"/>
        <c:tickLblPos val="nextTo"/>
        <c:crossAx val="670969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Parabola,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9.9970581802274722E-2"/>
          <c:y val="0.14147034120734908"/>
          <c:w val="0.75772779965004389"/>
          <c:h val="0.73942834645669286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58.08452117388935</c:v>
                  </c:pt>
                  <c:pt idx="2">
                    <c:v>55.824729287297053</c:v>
                  </c:pt>
                  <c:pt idx="3">
                    <c:v>61.585611956040509</c:v>
                  </c:pt>
                  <c:pt idx="4">
                    <c:v>59.471418345285826</c:v>
                  </c:pt>
                  <c:pt idx="5">
                    <c:v>53.914840257576579</c:v>
                  </c:pt>
                  <c:pt idx="6">
                    <c:v>53.376178207136562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58.057175267145062</c:v>
                  </c:pt>
                  <c:pt idx="10">
                    <c:v>57.831133483617627</c:v>
                  </c:pt>
                  <c:pt idx="11">
                    <c:v>55.616903905197738</c:v>
                  </c:pt>
                  <c:pt idx="12">
                    <c:v>65.572750437967755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55.450157799595118</c:v>
                  </c:pt>
                  <c:pt idx="16">
                    <c:v>54.426522946078407</c:v>
                  </c:pt>
                  <c:pt idx="17">
                    <c:v>56.138617724343739</c:v>
                  </c:pt>
                  <c:pt idx="18">
                    <c:v>54.108369038439882</c:v>
                  </c:pt>
                  <c:pt idx="19">
                    <c:v>58.340809044784422</c:v>
                  </c:pt>
                  <c:pt idx="20">
                    <c:v>54.991693918263692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61.034953919864627</c:v>
                  </c:pt>
                  <c:pt idx="1">
                    <c:v>58.08452117388935</c:v>
                  </c:pt>
                  <c:pt idx="2">
                    <c:v>55.824729287297053</c:v>
                  </c:pt>
                  <c:pt idx="3">
                    <c:v>61.585611956040509</c:v>
                  </c:pt>
                  <c:pt idx="4">
                    <c:v>59.471418345285826</c:v>
                  </c:pt>
                  <c:pt idx="5">
                    <c:v>53.914840257576579</c:v>
                  </c:pt>
                  <c:pt idx="6">
                    <c:v>53.376178207136562</c:v>
                  </c:pt>
                  <c:pt idx="7">
                    <c:v>61.633838108623422</c:v>
                  </c:pt>
                  <c:pt idx="8">
                    <c:v>58.569329857870152</c:v>
                  </c:pt>
                  <c:pt idx="9">
                    <c:v>58.057175267145062</c:v>
                  </c:pt>
                  <c:pt idx="10">
                    <c:v>57.831133483617627</c:v>
                  </c:pt>
                  <c:pt idx="11">
                    <c:v>55.616903905197738</c:v>
                  </c:pt>
                  <c:pt idx="12">
                    <c:v>65.572750437967755</c:v>
                  </c:pt>
                  <c:pt idx="13">
                    <c:v>63.120269327689023</c:v>
                  </c:pt>
                  <c:pt idx="14">
                    <c:v>62.893462299351917</c:v>
                  </c:pt>
                  <c:pt idx="15">
                    <c:v>55.450157799595118</c:v>
                  </c:pt>
                  <c:pt idx="16">
                    <c:v>54.426522946078407</c:v>
                  </c:pt>
                  <c:pt idx="17">
                    <c:v>56.138617724343739</c:v>
                  </c:pt>
                  <c:pt idx="18">
                    <c:v>54.108369038439882</c:v>
                  </c:pt>
                  <c:pt idx="19">
                    <c:v>58.340809044784422</c:v>
                  </c:pt>
                  <c:pt idx="20">
                    <c:v>54.991693918263692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120.12</c:v>
                </c:pt>
                <c:pt idx="1">
                  <c:v>106.78</c:v>
                </c:pt>
                <c:pt idx="2">
                  <c:v>122.14</c:v>
                </c:pt>
                <c:pt idx="3">
                  <c:v>106.82</c:v>
                </c:pt>
                <c:pt idx="4">
                  <c:v>122.52</c:v>
                </c:pt>
                <c:pt idx="5">
                  <c:v>112.5</c:v>
                </c:pt>
                <c:pt idx="6">
                  <c:v>118.94</c:v>
                </c:pt>
                <c:pt idx="7">
                  <c:v>112.7</c:v>
                </c:pt>
                <c:pt idx="8">
                  <c:v>111.56</c:v>
                </c:pt>
                <c:pt idx="9">
                  <c:v>103.62</c:v>
                </c:pt>
                <c:pt idx="10">
                  <c:v>123.2</c:v>
                </c:pt>
                <c:pt idx="11">
                  <c:v>119.8</c:v>
                </c:pt>
                <c:pt idx="12">
                  <c:v>117.12</c:v>
                </c:pt>
                <c:pt idx="13">
                  <c:v>111.54</c:v>
                </c:pt>
                <c:pt idx="14">
                  <c:v>118.18</c:v>
                </c:pt>
                <c:pt idx="15">
                  <c:v>121.4</c:v>
                </c:pt>
                <c:pt idx="16">
                  <c:v>110.56</c:v>
                </c:pt>
                <c:pt idx="17">
                  <c:v>113.34</c:v>
                </c:pt>
                <c:pt idx="18">
                  <c:v>108.38</c:v>
                </c:pt>
                <c:pt idx="19">
                  <c:v>121.9</c:v>
                </c:pt>
                <c:pt idx="20">
                  <c:v>100.56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54.702193740287967</c:v>
                  </c:pt>
                  <c:pt idx="2">
                    <c:v>58.446861335746682</c:v>
                  </c:pt>
                  <c:pt idx="3">
                    <c:v>58.24631833858686</c:v>
                  </c:pt>
                  <c:pt idx="4">
                    <c:v>53.263649893712689</c:v>
                  </c:pt>
                  <c:pt idx="5">
                    <c:v>57.68517660543305</c:v>
                  </c:pt>
                  <c:pt idx="6">
                    <c:v>58.812243623245656</c:v>
                  </c:pt>
                  <c:pt idx="7">
                    <c:v>52.938715511428867</c:v>
                  </c:pt>
                  <c:pt idx="8">
                    <c:v>53.870515126551368</c:v>
                  </c:pt>
                  <c:pt idx="9">
                    <c:v>55.411872374067997</c:v>
                  </c:pt>
                  <c:pt idx="10">
                    <c:v>54.055512207359577</c:v>
                  </c:pt>
                  <c:pt idx="11">
                    <c:v>57.772187079943578</c:v>
                  </c:pt>
                  <c:pt idx="12">
                    <c:v>55.323051253523609</c:v>
                  </c:pt>
                  <c:pt idx="13">
                    <c:v>53.871732847570442</c:v>
                  </c:pt>
                  <c:pt idx="14">
                    <c:v>57.861019693745469</c:v>
                  </c:pt>
                  <c:pt idx="15">
                    <c:v>52.452679626497627</c:v>
                  </c:pt>
                  <c:pt idx="16">
                    <c:v>58.642049759536889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61.30060032332473</c:v>
                  </c:pt>
                  <c:pt idx="1">
                    <c:v>54.702193740287967</c:v>
                  </c:pt>
                  <c:pt idx="2">
                    <c:v>58.446861335746682</c:v>
                  </c:pt>
                  <c:pt idx="3">
                    <c:v>58.24631833858686</c:v>
                  </c:pt>
                  <c:pt idx="4">
                    <c:v>53.263649893712689</c:v>
                  </c:pt>
                  <c:pt idx="5">
                    <c:v>57.68517660543305</c:v>
                  </c:pt>
                  <c:pt idx="6">
                    <c:v>58.812243623245656</c:v>
                  </c:pt>
                  <c:pt idx="7">
                    <c:v>52.938715511428867</c:v>
                  </c:pt>
                  <c:pt idx="8">
                    <c:v>53.870515126551368</c:v>
                  </c:pt>
                  <c:pt idx="9">
                    <c:v>55.411872374067997</c:v>
                  </c:pt>
                  <c:pt idx="10">
                    <c:v>54.055512207359577</c:v>
                  </c:pt>
                  <c:pt idx="11">
                    <c:v>57.772187079943578</c:v>
                  </c:pt>
                  <c:pt idx="12">
                    <c:v>55.323051253523609</c:v>
                  </c:pt>
                  <c:pt idx="13">
                    <c:v>53.871732847570442</c:v>
                  </c:pt>
                  <c:pt idx="14">
                    <c:v>57.861019693745469</c:v>
                  </c:pt>
                  <c:pt idx="15">
                    <c:v>52.452679626497627</c:v>
                  </c:pt>
                  <c:pt idx="16">
                    <c:v>58.642049759536889</c:v>
                  </c:pt>
                  <c:pt idx="17">
                    <c:v>50.702035462099552</c:v>
                  </c:pt>
                  <c:pt idx="18">
                    <c:v>46.352838100811041</c:v>
                  </c:pt>
                  <c:pt idx="19">
                    <c:v>56.601922228843073</c:v>
                  </c:pt>
                  <c:pt idx="20">
                    <c:v>48.953892592928703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129.58000000000001</c:v>
                </c:pt>
                <c:pt idx="1">
                  <c:v>108.9</c:v>
                </c:pt>
                <c:pt idx="2">
                  <c:v>113.62</c:v>
                </c:pt>
                <c:pt idx="3">
                  <c:v>103.92</c:v>
                </c:pt>
                <c:pt idx="4">
                  <c:v>110.06</c:v>
                </c:pt>
                <c:pt idx="5">
                  <c:v>108.98</c:v>
                </c:pt>
                <c:pt idx="6">
                  <c:v>121.4</c:v>
                </c:pt>
                <c:pt idx="7">
                  <c:v>94.82</c:v>
                </c:pt>
                <c:pt idx="8">
                  <c:v>93.74</c:v>
                </c:pt>
                <c:pt idx="9">
                  <c:v>104.62</c:v>
                </c:pt>
                <c:pt idx="10">
                  <c:v>93.96</c:v>
                </c:pt>
                <c:pt idx="11">
                  <c:v>113.12</c:v>
                </c:pt>
                <c:pt idx="12">
                  <c:v>125.2</c:v>
                </c:pt>
                <c:pt idx="13">
                  <c:v>117.42</c:v>
                </c:pt>
                <c:pt idx="14">
                  <c:v>110.32</c:v>
                </c:pt>
                <c:pt idx="15">
                  <c:v>95.42</c:v>
                </c:pt>
                <c:pt idx="16">
                  <c:v>116.7</c:v>
                </c:pt>
                <c:pt idx="17">
                  <c:v>104.94</c:v>
                </c:pt>
                <c:pt idx="18">
                  <c:v>96.88</c:v>
                </c:pt>
                <c:pt idx="19">
                  <c:v>107.32</c:v>
                </c:pt>
                <c:pt idx="20">
                  <c:v>105.58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56.379886484454723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59.192959040750793</c:v>
                  </c:pt>
                  <c:pt idx="4">
                    <c:v>53.158814885209772</c:v>
                  </c:pt>
                  <c:pt idx="5">
                    <c:v>57.557220224746779</c:v>
                  </c:pt>
                  <c:pt idx="6">
                    <c:v>50.720504729349841</c:v>
                  </c:pt>
                  <c:pt idx="7">
                    <c:v>59.755113588713073</c:v>
                  </c:pt>
                  <c:pt idx="8">
                    <c:v>52.397362529043377</c:v>
                  </c:pt>
                  <c:pt idx="9">
                    <c:v>56.877763669117662</c:v>
                  </c:pt>
                  <c:pt idx="10">
                    <c:v>57.76663743026765</c:v>
                  </c:pt>
                  <c:pt idx="11">
                    <c:v>58.841944223487367</c:v>
                  </c:pt>
                  <c:pt idx="12">
                    <c:v>67.048531676689237</c:v>
                  </c:pt>
                  <c:pt idx="13">
                    <c:v>51.521137409804922</c:v>
                  </c:pt>
                  <c:pt idx="14">
                    <c:v>54.386472582803172</c:v>
                  </c:pt>
                  <c:pt idx="15">
                    <c:v>57.170915682714053</c:v>
                  </c:pt>
                  <c:pt idx="16">
                    <c:v>57.415820119545451</c:v>
                  </c:pt>
                  <c:pt idx="17">
                    <c:v>57.582570279555952</c:v>
                  </c:pt>
                  <c:pt idx="18">
                    <c:v>61.36880314948305</c:v>
                  </c:pt>
                  <c:pt idx="19">
                    <c:v>62.272305240772972</c:v>
                  </c:pt>
                  <c:pt idx="20">
                    <c:v>0.37363083384538798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56.379886484454723</c:v>
                  </c:pt>
                  <c:pt idx="1">
                    <c:v>56.196071037039587</c:v>
                  </c:pt>
                  <c:pt idx="2">
                    <c:v>58.237458735765593</c:v>
                  </c:pt>
                  <c:pt idx="3">
                    <c:v>59.192959040750793</c:v>
                  </c:pt>
                  <c:pt idx="4">
                    <c:v>53.158814885209772</c:v>
                  </c:pt>
                  <c:pt idx="5">
                    <c:v>57.557220224746779</c:v>
                  </c:pt>
                  <c:pt idx="6">
                    <c:v>50.720504729349841</c:v>
                  </c:pt>
                  <c:pt idx="7">
                    <c:v>59.755113588713073</c:v>
                  </c:pt>
                  <c:pt idx="8">
                    <c:v>52.397362529043377</c:v>
                  </c:pt>
                  <c:pt idx="9">
                    <c:v>56.877763669117662</c:v>
                  </c:pt>
                  <c:pt idx="10">
                    <c:v>57.76663743026765</c:v>
                  </c:pt>
                  <c:pt idx="11">
                    <c:v>58.841944223487367</c:v>
                  </c:pt>
                  <c:pt idx="12">
                    <c:v>67.048531676689237</c:v>
                  </c:pt>
                  <c:pt idx="13">
                    <c:v>51.521137409804922</c:v>
                  </c:pt>
                  <c:pt idx="14">
                    <c:v>54.386472582803172</c:v>
                  </c:pt>
                  <c:pt idx="15">
                    <c:v>57.170915682714053</c:v>
                  </c:pt>
                  <c:pt idx="16">
                    <c:v>57.415820119545451</c:v>
                  </c:pt>
                  <c:pt idx="17">
                    <c:v>57.582570279555952</c:v>
                  </c:pt>
                  <c:pt idx="18">
                    <c:v>61.36880314948305</c:v>
                  </c:pt>
                  <c:pt idx="19">
                    <c:v>62.272305240772972</c:v>
                  </c:pt>
                  <c:pt idx="20">
                    <c:v>0.37363083384538798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111.78</c:v>
                </c:pt>
                <c:pt idx="1">
                  <c:v>102.96</c:v>
                </c:pt>
                <c:pt idx="2">
                  <c:v>113.28</c:v>
                </c:pt>
                <c:pt idx="3">
                  <c:v>116.56</c:v>
                </c:pt>
                <c:pt idx="4">
                  <c:v>101.98</c:v>
                </c:pt>
                <c:pt idx="5">
                  <c:v>120.08</c:v>
                </c:pt>
                <c:pt idx="6">
                  <c:v>100.52</c:v>
                </c:pt>
                <c:pt idx="7">
                  <c:v>101.08</c:v>
                </c:pt>
                <c:pt idx="8">
                  <c:v>107.58</c:v>
                </c:pt>
                <c:pt idx="9">
                  <c:v>108.6</c:v>
                </c:pt>
                <c:pt idx="10">
                  <c:v>116.34</c:v>
                </c:pt>
                <c:pt idx="11">
                  <c:v>122.84</c:v>
                </c:pt>
                <c:pt idx="12">
                  <c:v>119.88</c:v>
                </c:pt>
                <c:pt idx="13">
                  <c:v>124.18</c:v>
                </c:pt>
                <c:pt idx="14">
                  <c:v>100.54</c:v>
                </c:pt>
                <c:pt idx="15">
                  <c:v>96.92</c:v>
                </c:pt>
                <c:pt idx="16">
                  <c:v>110.94</c:v>
                </c:pt>
                <c:pt idx="17">
                  <c:v>115.74</c:v>
                </c:pt>
                <c:pt idx="18">
                  <c:v>113.9</c:v>
                </c:pt>
                <c:pt idx="19">
                  <c:v>117</c:v>
                </c:pt>
                <c:pt idx="20">
                  <c:v>4.9800000000000004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65.88354574550462</c:v>
                  </c:pt>
                  <c:pt idx="1">
                    <c:v>54.222021356640703</c:v>
                  </c:pt>
                  <c:pt idx="2">
                    <c:v>57.257858849244442</c:v>
                  </c:pt>
                  <c:pt idx="3">
                    <c:v>59.544390163977667</c:v>
                  </c:pt>
                  <c:pt idx="4">
                    <c:v>53.964243717483889</c:v>
                  </c:pt>
                  <c:pt idx="5">
                    <c:v>62.200887453476099</c:v>
                  </c:pt>
                  <c:pt idx="6">
                    <c:v>55.662199022316749</c:v>
                  </c:pt>
                  <c:pt idx="7">
                    <c:v>63.817289193446634</c:v>
                  </c:pt>
                  <c:pt idx="8">
                    <c:v>58.719673023612792</c:v>
                  </c:pt>
                  <c:pt idx="9">
                    <c:v>61.264554189188388</c:v>
                  </c:pt>
                  <c:pt idx="10">
                    <c:v>63.626107848901142</c:v>
                  </c:pt>
                  <c:pt idx="11">
                    <c:v>57.718769910662509</c:v>
                  </c:pt>
                  <c:pt idx="12">
                    <c:v>61.784839564410937</c:v>
                  </c:pt>
                  <c:pt idx="13">
                    <c:v>55.608089339591587</c:v>
                  </c:pt>
                  <c:pt idx="14">
                    <c:v>52.125939799681298</c:v>
                  </c:pt>
                  <c:pt idx="15">
                    <c:v>59.207705579594958</c:v>
                  </c:pt>
                  <c:pt idx="16">
                    <c:v>59.796056726175507</c:v>
                  </c:pt>
                  <c:pt idx="17">
                    <c:v>70.579172565283031</c:v>
                  </c:pt>
                  <c:pt idx="18">
                    <c:v>60.281061702660807</c:v>
                  </c:pt>
                  <c:pt idx="19">
                    <c:v>61.963347230439382</c:v>
                  </c:pt>
                  <c:pt idx="20">
                    <c:v>8.9173987238431813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65.88354574550462</c:v>
                  </c:pt>
                  <c:pt idx="1">
                    <c:v>54.222021356640703</c:v>
                  </c:pt>
                  <c:pt idx="2">
                    <c:v>57.257858849244442</c:v>
                  </c:pt>
                  <c:pt idx="3">
                    <c:v>59.544390163977667</c:v>
                  </c:pt>
                  <c:pt idx="4">
                    <c:v>53.964243717483889</c:v>
                  </c:pt>
                  <c:pt idx="5">
                    <c:v>62.200887453476099</c:v>
                  </c:pt>
                  <c:pt idx="6">
                    <c:v>55.662199022316749</c:v>
                  </c:pt>
                  <c:pt idx="7">
                    <c:v>63.817289193446634</c:v>
                  </c:pt>
                  <c:pt idx="8">
                    <c:v>58.719673023612792</c:v>
                  </c:pt>
                  <c:pt idx="9">
                    <c:v>61.264554189188388</c:v>
                  </c:pt>
                  <c:pt idx="10">
                    <c:v>63.626107848901142</c:v>
                  </c:pt>
                  <c:pt idx="11">
                    <c:v>57.718769910662509</c:v>
                  </c:pt>
                  <c:pt idx="12">
                    <c:v>61.784839564410937</c:v>
                  </c:pt>
                  <c:pt idx="13">
                    <c:v>55.608089339591587</c:v>
                  </c:pt>
                  <c:pt idx="14">
                    <c:v>52.125939799681298</c:v>
                  </c:pt>
                  <c:pt idx="15">
                    <c:v>59.207705579594958</c:v>
                  </c:pt>
                  <c:pt idx="16">
                    <c:v>59.796056726175507</c:v>
                  </c:pt>
                  <c:pt idx="17">
                    <c:v>70.579172565283031</c:v>
                  </c:pt>
                  <c:pt idx="18">
                    <c:v>60.281061702660807</c:v>
                  </c:pt>
                  <c:pt idx="19">
                    <c:v>61.963347230439382</c:v>
                  </c:pt>
                  <c:pt idx="20">
                    <c:v>8.9173987238431813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108.72</c:v>
                </c:pt>
                <c:pt idx="1">
                  <c:v>111.82</c:v>
                </c:pt>
                <c:pt idx="2">
                  <c:v>107.24</c:v>
                </c:pt>
                <c:pt idx="3">
                  <c:v>116.16</c:v>
                </c:pt>
                <c:pt idx="4">
                  <c:v>107.98</c:v>
                </c:pt>
                <c:pt idx="5">
                  <c:v>115.36</c:v>
                </c:pt>
                <c:pt idx="6">
                  <c:v>120.14</c:v>
                </c:pt>
                <c:pt idx="7">
                  <c:v>107.44</c:v>
                </c:pt>
                <c:pt idx="8">
                  <c:v>114.8</c:v>
                </c:pt>
                <c:pt idx="9">
                  <c:v>107.12</c:v>
                </c:pt>
                <c:pt idx="10">
                  <c:v>101.28</c:v>
                </c:pt>
                <c:pt idx="11">
                  <c:v>126.06</c:v>
                </c:pt>
                <c:pt idx="12">
                  <c:v>119.56</c:v>
                </c:pt>
                <c:pt idx="13">
                  <c:v>122.02</c:v>
                </c:pt>
                <c:pt idx="14">
                  <c:v>100.08</c:v>
                </c:pt>
                <c:pt idx="15">
                  <c:v>115.26</c:v>
                </c:pt>
                <c:pt idx="16">
                  <c:v>113.54</c:v>
                </c:pt>
                <c:pt idx="17">
                  <c:v>115.98</c:v>
                </c:pt>
                <c:pt idx="18">
                  <c:v>126.44</c:v>
                </c:pt>
                <c:pt idx="19">
                  <c:v>113.94</c:v>
                </c:pt>
                <c:pt idx="20">
                  <c:v>6.6</c:v>
                </c:pt>
              </c:numCache>
            </c:numRef>
          </c:yVal>
          <c:smooth val="1"/>
        </c:ser>
        <c:axId val="66092416"/>
        <c:axId val="66258432"/>
      </c:scatterChart>
      <c:valAx>
        <c:axId val="66092416"/>
        <c:scaling>
          <c:orientation val="minMax"/>
          <c:max val="1.2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3258442694663168"/>
              <c:y val="0.9010876640419947"/>
            </c:manualLayout>
          </c:layout>
        </c:title>
        <c:numFmt formatCode="General" sourceLinked="1"/>
        <c:tickLblPos val="nextTo"/>
        <c:crossAx val="66258432"/>
        <c:crosses val="autoZero"/>
        <c:crossBetween val="midCat"/>
      </c:valAx>
      <c:valAx>
        <c:axId val="6625843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1292990766592435E-2"/>
              <c:y val="0.35884808791424483"/>
            </c:manualLayout>
          </c:layout>
        </c:title>
        <c:numFmt formatCode="General" sourceLinked="1"/>
        <c:tickLblPos val="nextTo"/>
        <c:crossAx val="6609241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Saturating,</a:t>
            </a:r>
            <a:r>
              <a:rPr lang="en-US" baseline="0"/>
              <a:t> OD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3"/>
          <c:y val="0.12535897856517936"/>
          <c:w val="0.74101137357830271"/>
          <c:h val="0.69553942475940511"/>
        </c:manualLayout>
      </c:layout>
      <c:scatterChart>
        <c:scatterStyle val="smoothMarker"/>
        <c:ser>
          <c:idx val="0"/>
          <c:order val="0"/>
          <c:tx>
            <c:strRef>
              <c:f>OD!$B$1:$B$2</c:f>
              <c:strCache>
                <c:ptCount val="1"/>
                <c:pt idx="0">
                  <c:v>OD,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OD!$C$3:$C$23</c:f>
                <c:numCache>
                  <c:formatCode>General</c:formatCode>
                  <c:ptCount val="21"/>
                  <c:pt idx="0">
                    <c:v>40.212953137017927</c:v>
                  </c:pt>
                  <c:pt idx="1">
                    <c:v>40.458353896321583</c:v>
                  </c:pt>
                  <c:pt idx="2">
                    <c:v>58.159604537857717</c:v>
                  </c:pt>
                  <c:pt idx="3">
                    <c:v>48.553821682747071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45.682189089403323</c:v>
                  </c:pt>
                  <c:pt idx="12">
                    <c:v>39.200719381154222</c:v>
                  </c:pt>
                  <c:pt idx="13">
                    <c:v>52.623188804936561</c:v>
                  </c:pt>
                  <c:pt idx="14">
                    <c:v>48.041881728341991</c:v>
                  </c:pt>
                  <c:pt idx="15">
                    <c:v>46.854088402187493</c:v>
                  </c:pt>
                  <c:pt idx="16">
                    <c:v>41.377984484505767</c:v>
                  </c:pt>
                  <c:pt idx="17">
                    <c:v>45.191631968761648</c:v>
                  </c:pt>
                  <c:pt idx="18">
                    <c:v>56.827936791687243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plus>
            <c:minus>
              <c:numRef>
                <c:f>OD!$C$3:$C$23</c:f>
                <c:numCache>
                  <c:formatCode>General</c:formatCode>
                  <c:ptCount val="21"/>
                  <c:pt idx="0">
                    <c:v>40.212953137017927</c:v>
                  </c:pt>
                  <c:pt idx="1">
                    <c:v>40.458353896321583</c:v>
                  </c:pt>
                  <c:pt idx="2">
                    <c:v>58.159604537857717</c:v>
                  </c:pt>
                  <c:pt idx="3">
                    <c:v>48.553821682747071</c:v>
                  </c:pt>
                  <c:pt idx="4">
                    <c:v>45.690594218066373</c:v>
                  </c:pt>
                  <c:pt idx="5">
                    <c:v>44.069472427066792</c:v>
                  </c:pt>
                  <c:pt idx="6">
                    <c:v>48.207468301083807</c:v>
                  </c:pt>
                  <c:pt idx="7">
                    <c:v>42.32217385721107</c:v>
                  </c:pt>
                  <c:pt idx="8">
                    <c:v>38.808808278533881</c:v>
                  </c:pt>
                  <c:pt idx="9">
                    <c:v>45.761888072936848</c:v>
                  </c:pt>
                  <c:pt idx="10">
                    <c:v>45.92167244341173</c:v>
                  </c:pt>
                  <c:pt idx="11">
                    <c:v>45.682189089403323</c:v>
                  </c:pt>
                  <c:pt idx="12">
                    <c:v>39.200719381154222</c:v>
                  </c:pt>
                  <c:pt idx="13">
                    <c:v>52.623188804936561</c:v>
                  </c:pt>
                  <c:pt idx="14">
                    <c:v>48.041881728341991</c:v>
                  </c:pt>
                  <c:pt idx="15">
                    <c:v>46.854088402187493</c:v>
                  </c:pt>
                  <c:pt idx="16">
                    <c:v>41.377984484505767</c:v>
                  </c:pt>
                  <c:pt idx="17">
                    <c:v>45.191631968761648</c:v>
                  </c:pt>
                  <c:pt idx="18">
                    <c:v>56.827936791687243</c:v>
                  </c:pt>
                  <c:pt idx="19">
                    <c:v>46.19432432669624</c:v>
                  </c:pt>
                  <c:pt idx="20">
                    <c:v>46.140329430986952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76.28</c:v>
                </c:pt>
                <c:pt idx="1">
                  <c:v>77.040000000000006</c:v>
                </c:pt>
                <c:pt idx="2">
                  <c:v>104.02</c:v>
                </c:pt>
                <c:pt idx="3">
                  <c:v>96.92</c:v>
                </c:pt>
                <c:pt idx="4">
                  <c:v>90.36</c:v>
                </c:pt>
                <c:pt idx="5">
                  <c:v>90.96</c:v>
                </c:pt>
                <c:pt idx="6">
                  <c:v>91.4</c:v>
                </c:pt>
                <c:pt idx="7">
                  <c:v>87.56</c:v>
                </c:pt>
                <c:pt idx="8">
                  <c:v>86.42</c:v>
                </c:pt>
                <c:pt idx="9">
                  <c:v>101.64</c:v>
                </c:pt>
                <c:pt idx="10">
                  <c:v>95</c:v>
                </c:pt>
                <c:pt idx="11">
                  <c:v>109.76</c:v>
                </c:pt>
                <c:pt idx="12">
                  <c:v>93.06</c:v>
                </c:pt>
                <c:pt idx="13">
                  <c:v>101.8</c:v>
                </c:pt>
                <c:pt idx="14">
                  <c:v>94.24</c:v>
                </c:pt>
                <c:pt idx="15">
                  <c:v>99.12</c:v>
                </c:pt>
                <c:pt idx="16">
                  <c:v>92.32</c:v>
                </c:pt>
                <c:pt idx="17">
                  <c:v>94.42</c:v>
                </c:pt>
                <c:pt idx="18">
                  <c:v>111.84</c:v>
                </c:pt>
                <c:pt idx="19">
                  <c:v>98.62</c:v>
                </c:pt>
                <c:pt idx="20">
                  <c:v>99.7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OD!$F$1:$F$2</c:f>
              <c:strCache>
                <c:ptCount val="1"/>
                <c:pt idx="0">
                  <c:v>OD,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49.457250226837317</c:v>
                  </c:pt>
                  <c:pt idx="1">
                    <c:v>34.254628884283647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43.630764375610021</c:v>
                  </c:pt>
                  <c:pt idx="6">
                    <c:v>40.75831203570629</c:v>
                  </c:pt>
                  <c:pt idx="7">
                    <c:v>38.837862969015177</c:v>
                  </c:pt>
                  <c:pt idx="8">
                    <c:v>49.601306434407547</c:v>
                  </c:pt>
                  <c:pt idx="9">
                    <c:v>49.847222590631873</c:v>
                  </c:pt>
                  <c:pt idx="10">
                    <c:v>45.369522809921641</c:v>
                  </c:pt>
                  <c:pt idx="11">
                    <c:v>49.066501811317259</c:v>
                  </c:pt>
                  <c:pt idx="12">
                    <c:v>53.736129373076359</c:v>
                  </c:pt>
                  <c:pt idx="13">
                    <c:v>54.943057796231187</c:v>
                  </c:pt>
                  <c:pt idx="14">
                    <c:v>48.362067780441308</c:v>
                  </c:pt>
                  <c:pt idx="15">
                    <c:v>42.506112501615583</c:v>
                  </c:pt>
                  <c:pt idx="16">
                    <c:v>43.793337392804403</c:v>
                  </c:pt>
                  <c:pt idx="17">
                    <c:v>46.06798888599328</c:v>
                  </c:pt>
                  <c:pt idx="18">
                    <c:v>53.986520539853281</c:v>
                  </c:pt>
                  <c:pt idx="19">
                    <c:v>53.828204502844052</c:v>
                  </c:pt>
                  <c:pt idx="20">
                    <c:v>52.744956156963482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49.457250226837317</c:v>
                  </c:pt>
                  <c:pt idx="1">
                    <c:v>34.254628884283647</c:v>
                  </c:pt>
                  <c:pt idx="2">
                    <c:v>47.895619841484461</c:v>
                  </c:pt>
                  <c:pt idx="3">
                    <c:v>50.811372742723648</c:v>
                  </c:pt>
                  <c:pt idx="4">
                    <c:v>51.946510951169763</c:v>
                  </c:pt>
                  <c:pt idx="5">
                    <c:v>43.630764375610021</c:v>
                  </c:pt>
                  <c:pt idx="6">
                    <c:v>40.75831203570629</c:v>
                  </c:pt>
                  <c:pt idx="7">
                    <c:v>38.837862969015177</c:v>
                  </c:pt>
                  <c:pt idx="8">
                    <c:v>49.601306434407547</c:v>
                  </c:pt>
                  <c:pt idx="9">
                    <c:v>49.847222590631873</c:v>
                  </c:pt>
                  <c:pt idx="10">
                    <c:v>45.369522809921641</c:v>
                  </c:pt>
                  <c:pt idx="11">
                    <c:v>49.066501811317259</c:v>
                  </c:pt>
                  <c:pt idx="12">
                    <c:v>53.736129373076359</c:v>
                  </c:pt>
                  <c:pt idx="13">
                    <c:v>54.943057796231187</c:v>
                  </c:pt>
                  <c:pt idx="14">
                    <c:v>48.362067780441308</c:v>
                  </c:pt>
                  <c:pt idx="15">
                    <c:v>42.506112501615583</c:v>
                  </c:pt>
                  <c:pt idx="16">
                    <c:v>43.793337392804403</c:v>
                  </c:pt>
                  <c:pt idx="17">
                    <c:v>46.06798888599328</c:v>
                  </c:pt>
                  <c:pt idx="18">
                    <c:v>53.986520539853281</c:v>
                  </c:pt>
                  <c:pt idx="19">
                    <c:v>53.828204502844052</c:v>
                  </c:pt>
                  <c:pt idx="20">
                    <c:v>52.744956156963482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89.02</c:v>
                </c:pt>
                <c:pt idx="1">
                  <c:v>75.98</c:v>
                </c:pt>
                <c:pt idx="2">
                  <c:v>84.36</c:v>
                </c:pt>
                <c:pt idx="3">
                  <c:v>87.38</c:v>
                </c:pt>
                <c:pt idx="4">
                  <c:v>89.4</c:v>
                </c:pt>
                <c:pt idx="5">
                  <c:v>84.58</c:v>
                </c:pt>
                <c:pt idx="6">
                  <c:v>88.8</c:v>
                </c:pt>
                <c:pt idx="7">
                  <c:v>93.02</c:v>
                </c:pt>
                <c:pt idx="8">
                  <c:v>108.52</c:v>
                </c:pt>
                <c:pt idx="9">
                  <c:v>96.12</c:v>
                </c:pt>
                <c:pt idx="10">
                  <c:v>99.92</c:v>
                </c:pt>
                <c:pt idx="11">
                  <c:v>96.28</c:v>
                </c:pt>
                <c:pt idx="12">
                  <c:v>101.22</c:v>
                </c:pt>
                <c:pt idx="13">
                  <c:v>102.02</c:v>
                </c:pt>
                <c:pt idx="14">
                  <c:v>98.52</c:v>
                </c:pt>
                <c:pt idx="15">
                  <c:v>103.52</c:v>
                </c:pt>
                <c:pt idx="16">
                  <c:v>90.06</c:v>
                </c:pt>
                <c:pt idx="17">
                  <c:v>90.02</c:v>
                </c:pt>
                <c:pt idx="18">
                  <c:v>108.66</c:v>
                </c:pt>
                <c:pt idx="19">
                  <c:v>101.62</c:v>
                </c:pt>
                <c:pt idx="20">
                  <c:v>104.36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OD!$K$1:$K$2</c:f>
              <c:strCache>
                <c:ptCount val="1"/>
                <c:pt idx="0">
                  <c:v>OD,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39.774308290654147</c:v>
                  </c:pt>
                  <c:pt idx="3">
                    <c:v>35.140426861380043</c:v>
                  </c:pt>
                  <c:pt idx="4">
                    <c:v>46.091322393700104</c:v>
                  </c:pt>
                  <c:pt idx="5">
                    <c:v>38.222276227352033</c:v>
                  </c:pt>
                  <c:pt idx="6">
                    <c:v>45.711377139613717</c:v>
                  </c:pt>
                  <c:pt idx="7">
                    <c:v>35.867807292891491</c:v>
                  </c:pt>
                  <c:pt idx="8">
                    <c:v>33.989463073134893</c:v>
                  </c:pt>
                  <c:pt idx="9">
                    <c:v>30.667565928844109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34.62050837292832</c:v>
                  </c:pt>
                  <c:pt idx="16">
                    <c:v>28.610410692613272</c:v>
                  </c:pt>
                  <c:pt idx="17">
                    <c:v>17.12099296185826</c:v>
                  </c:pt>
                  <c:pt idx="18">
                    <c:v>14.62496495722297</c:v>
                  </c:pt>
                  <c:pt idx="19">
                    <c:v>8.411444584612088</c:v>
                  </c:pt>
                  <c:pt idx="20">
                    <c:v>1.2059850745345071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44.760697045510803</c:v>
                  </c:pt>
                  <c:pt idx="1">
                    <c:v>40.92185724035506</c:v>
                  </c:pt>
                  <c:pt idx="2">
                    <c:v>39.774308290654147</c:v>
                  </c:pt>
                  <c:pt idx="3">
                    <c:v>35.140426861380043</c:v>
                  </c:pt>
                  <c:pt idx="4">
                    <c:v>46.091322393700104</c:v>
                  </c:pt>
                  <c:pt idx="5">
                    <c:v>38.222276227352033</c:v>
                  </c:pt>
                  <c:pt idx="6">
                    <c:v>45.711377139613717</c:v>
                  </c:pt>
                  <c:pt idx="7">
                    <c:v>35.867807292891491</c:v>
                  </c:pt>
                  <c:pt idx="8">
                    <c:v>33.989463073134893</c:v>
                  </c:pt>
                  <c:pt idx="9">
                    <c:v>30.667565928844109</c:v>
                  </c:pt>
                  <c:pt idx="10">
                    <c:v>46.570501393049227</c:v>
                  </c:pt>
                  <c:pt idx="11">
                    <c:v>43.218496040468587</c:v>
                  </c:pt>
                  <c:pt idx="12">
                    <c:v>32.294649711678247</c:v>
                  </c:pt>
                  <c:pt idx="13">
                    <c:v>35.052623296980222</c:v>
                  </c:pt>
                  <c:pt idx="14">
                    <c:v>44.794504127180602</c:v>
                  </c:pt>
                  <c:pt idx="15">
                    <c:v>34.62050837292832</c:v>
                  </c:pt>
                  <c:pt idx="16">
                    <c:v>28.610410692613272</c:v>
                  </c:pt>
                  <c:pt idx="17">
                    <c:v>17.12099296185826</c:v>
                  </c:pt>
                  <c:pt idx="18">
                    <c:v>14.62496495722297</c:v>
                  </c:pt>
                  <c:pt idx="19">
                    <c:v>8.411444584612088</c:v>
                  </c:pt>
                  <c:pt idx="20">
                    <c:v>1.2059850745345071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91.8</c:v>
                </c:pt>
                <c:pt idx="1">
                  <c:v>87.96</c:v>
                </c:pt>
                <c:pt idx="2">
                  <c:v>81.38</c:v>
                </c:pt>
                <c:pt idx="3">
                  <c:v>78.48</c:v>
                </c:pt>
                <c:pt idx="4">
                  <c:v>81.3</c:v>
                </c:pt>
                <c:pt idx="5">
                  <c:v>76.239999999999995</c:v>
                </c:pt>
                <c:pt idx="6">
                  <c:v>79.7</c:v>
                </c:pt>
                <c:pt idx="7">
                  <c:v>66.98</c:v>
                </c:pt>
                <c:pt idx="8">
                  <c:v>67.42</c:v>
                </c:pt>
                <c:pt idx="9">
                  <c:v>70.02</c:v>
                </c:pt>
                <c:pt idx="10">
                  <c:v>68.78</c:v>
                </c:pt>
                <c:pt idx="11">
                  <c:v>63.96</c:v>
                </c:pt>
                <c:pt idx="12">
                  <c:v>57.34</c:v>
                </c:pt>
                <c:pt idx="13">
                  <c:v>62.44</c:v>
                </c:pt>
                <c:pt idx="14">
                  <c:v>61.82</c:v>
                </c:pt>
                <c:pt idx="15">
                  <c:v>53.02</c:v>
                </c:pt>
                <c:pt idx="16">
                  <c:v>48.62</c:v>
                </c:pt>
                <c:pt idx="17">
                  <c:v>34.54</c:v>
                </c:pt>
                <c:pt idx="18">
                  <c:v>28.52</c:v>
                </c:pt>
                <c:pt idx="19">
                  <c:v>17.260000000000002</c:v>
                </c:pt>
                <c:pt idx="20">
                  <c:v>6.84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OD!$O$1:$O$2</c:f>
              <c:strCache>
                <c:ptCount val="1"/>
                <c:pt idx="0">
                  <c:v>OD,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35.931045072471797</c:v>
                  </c:pt>
                  <c:pt idx="1">
                    <c:v>43.871289016850191</c:v>
                  </c:pt>
                  <c:pt idx="2">
                    <c:v>44.576567835579262</c:v>
                  </c:pt>
                  <c:pt idx="3">
                    <c:v>39.204208957712687</c:v>
                  </c:pt>
                  <c:pt idx="4">
                    <c:v>32.614205493925503</c:v>
                  </c:pt>
                  <c:pt idx="5">
                    <c:v>40.486664471156423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45.59796486686659</c:v>
                  </c:pt>
                  <c:pt idx="9">
                    <c:v>34.619815135266101</c:v>
                  </c:pt>
                  <c:pt idx="10">
                    <c:v>34.026395636329163</c:v>
                  </c:pt>
                  <c:pt idx="11">
                    <c:v>35.021416304884077</c:v>
                  </c:pt>
                  <c:pt idx="12">
                    <c:v>38.052258802862148</c:v>
                  </c:pt>
                  <c:pt idx="13">
                    <c:v>37.666542182685149</c:v>
                  </c:pt>
                  <c:pt idx="14">
                    <c:v>27.675700533139182</c:v>
                  </c:pt>
                  <c:pt idx="15">
                    <c:v>28.910378759193041</c:v>
                  </c:pt>
                  <c:pt idx="16">
                    <c:v>31.338213095197371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0.64621977685614052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35.931045072471797</c:v>
                  </c:pt>
                  <c:pt idx="1">
                    <c:v>43.871289016850191</c:v>
                  </c:pt>
                  <c:pt idx="2">
                    <c:v>44.576567835579262</c:v>
                  </c:pt>
                  <c:pt idx="3">
                    <c:v>39.204208957712687</c:v>
                  </c:pt>
                  <c:pt idx="4">
                    <c:v>32.614205493925503</c:v>
                  </c:pt>
                  <c:pt idx="5">
                    <c:v>40.486664471156423</c:v>
                  </c:pt>
                  <c:pt idx="6">
                    <c:v>46.825928714762291</c:v>
                  </c:pt>
                  <c:pt idx="7">
                    <c:v>33.151168908501553</c:v>
                  </c:pt>
                  <c:pt idx="8">
                    <c:v>45.59796486686659</c:v>
                  </c:pt>
                  <c:pt idx="9">
                    <c:v>34.619815135266101</c:v>
                  </c:pt>
                  <c:pt idx="10">
                    <c:v>34.026395636329163</c:v>
                  </c:pt>
                  <c:pt idx="11">
                    <c:v>35.021416304884077</c:v>
                  </c:pt>
                  <c:pt idx="12">
                    <c:v>38.052258802862148</c:v>
                  </c:pt>
                  <c:pt idx="13">
                    <c:v>37.666542182685149</c:v>
                  </c:pt>
                  <c:pt idx="14">
                    <c:v>27.675700533139182</c:v>
                  </c:pt>
                  <c:pt idx="15">
                    <c:v>28.910378759193041</c:v>
                  </c:pt>
                  <c:pt idx="16">
                    <c:v>31.338213095197371</c:v>
                  </c:pt>
                  <c:pt idx="17">
                    <c:v>13.84918770181125</c:v>
                  </c:pt>
                  <c:pt idx="18">
                    <c:v>14.317835031875459</c:v>
                  </c:pt>
                  <c:pt idx="19">
                    <c:v>8.3168503653726997</c:v>
                  </c:pt>
                  <c:pt idx="20">
                    <c:v>0.64621977685614052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74.400000000000006</c:v>
                </c:pt>
                <c:pt idx="1">
                  <c:v>83.9</c:v>
                </c:pt>
                <c:pt idx="2">
                  <c:v>87.36</c:v>
                </c:pt>
                <c:pt idx="3">
                  <c:v>73.900000000000006</c:v>
                </c:pt>
                <c:pt idx="4">
                  <c:v>74.56</c:v>
                </c:pt>
                <c:pt idx="5">
                  <c:v>82.9</c:v>
                </c:pt>
                <c:pt idx="6">
                  <c:v>81.180000000000007</c:v>
                </c:pt>
                <c:pt idx="7">
                  <c:v>64</c:v>
                </c:pt>
                <c:pt idx="8">
                  <c:v>76.84</c:v>
                </c:pt>
                <c:pt idx="9">
                  <c:v>67.78</c:v>
                </c:pt>
                <c:pt idx="10">
                  <c:v>62.62</c:v>
                </c:pt>
                <c:pt idx="11">
                  <c:v>61.98</c:v>
                </c:pt>
                <c:pt idx="12">
                  <c:v>63.16</c:v>
                </c:pt>
                <c:pt idx="13">
                  <c:v>64.459999999999994</c:v>
                </c:pt>
                <c:pt idx="14">
                  <c:v>46.66</c:v>
                </c:pt>
                <c:pt idx="15">
                  <c:v>50.3</c:v>
                </c:pt>
                <c:pt idx="16">
                  <c:v>47.58</c:v>
                </c:pt>
                <c:pt idx="17">
                  <c:v>29.4</c:v>
                </c:pt>
                <c:pt idx="18">
                  <c:v>26.86</c:v>
                </c:pt>
                <c:pt idx="19">
                  <c:v>17.5</c:v>
                </c:pt>
                <c:pt idx="20">
                  <c:v>6.68</c:v>
                </c:pt>
              </c:numCache>
            </c:numRef>
          </c:yVal>
          <c:smooth val="1"/>
        </c:ser>
        <c:axId val="64288640"/>
        <c:axId val="66035712"/>
      </c:scatterChart>
      <c:valAx>
        <c:axId val="64288640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91776027996499"/>
              <c:y val="0.89719898293963252"/>
            </c:manualLayout>
          </c:layout>
        </c:title>
        <c:numFmt formatCode="General" sourceLinked="1"/>
        <c:tickLblPos val="nextTo"/>
        <c:crossAx val="66035712"/>
        <c:crosses val="autoZero"/>
        <c:crossBetween val="midCat"/>
      </c:valAx>
      <c:valAx>
        <c:axId val="6603571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48E-2"/>
              <c:y val="0.3832936898512686"/>
            </c:manualLayout>
          </c:layout>
        </c:title>
        <c:numFmt formatCode="General" sourceLinked="1"/>
        <c:tickLblPos val="nextTo"/>
        <c:crossAx val="642886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Saturating, OU</a:t>
            </a:r>
          </a:p>
        </c:rich>
      </c:tx>
      <c:layout>
        <c:manualLayout>
          <c:xMode val="edge"/>
          <c:yMode val="edge"/>
          <c:x val="0.42371008311461067"/>
          <c:y val="3.9286351706036747E-2"/>
        </c:manualLayout>
      </c:layout>
    </c:title>
    <c:plotArea>
      <c:layout>
        <c:manualLayout>
          <c:layoutTarget val="inner"/>
          <c:xMode val="edge"/>
          <c:yMode val="edge"/>
          <c:x val="0.10033573928258969"/>
          <c:y val="0.14147007874015749"/>
          <c:w val="0.76666426071741034"/>
          <c:h val="0.67887296587926504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OU,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11.81736011129389</c:v>
                  </c:pt>
                  <c:pt idx="1">
                    <c:v>10.174399245164309</c:v>
                  </c:pt>
                  <c:pt idx="2">
                    <c:v>13.43035368112098</c:v>
                  </c:pt>
                  <c:pt idx="3">
                    <c:v>10.072457495566811</c:v>
                  </c:pt>
                  <c:pt idx="4">
                    <c:v>13.588583443464589</c:v>
                  </c:pt>
                  <c:pt idx="5">
                    <c:v>13.3483931617255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14.222250173583641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20.329289215316901</c:v>
                  </c:pt>
                  <c:pt idx="13">
                    <c:v>13.99005360961851</c:v>
                  </c:pt>
                  <c:pt idx="14">
                    <c:v>17.075409219108039</c:v>
                  </c:pt>
                  <c:pt idx="15">
                    <c:v>19.916465549891129</c:v>
                  </c:pt>
                  <c:pt idx="16">
                    <c:v>15.53922778004107</c:v>
                  </c:pt>
                  <c:pt idx="17">
                    <c:v>17.854926491027619</c:v>
                  </c:pt>
                  <c:pt idx="18">
                    <c:v>19.089525923919641</c:v>
                  </c:pt>
                  <c:pt idx="19">
                    <c:v>21.661772780638241</c:v>
                  </c:pt>
                  <c:pt idx="20">
                    <c:v>22.734783922439199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11.81736011129389</c:v>
                  </c:pt>
                  <c:pt idx="1">
                    <c:v>10.174399245164309</c:v>
                  </c:pt>
                  <c:pt idx="2">
                    <c:v>13.43035368112098</c:v>
                  </c:pt>
                  <c:pt idx="3">
                    <c:v>10.072457495566811</c:v>
                  </c:pt>
                  <c:pt idx="4">
                    <c:v>13.588583443464589</c:v>
                  </c:pt>
                  <c:pt idx="5">
                    <c:v>13.3483931617255</c:v>
                  </c:pt>
                  <c:pt idx="6">
                    <c:v>13.2685492801587</c:v>
                  </c:pt>
                  <c:pt idx="7">
                    <c:v>13.29061322889204</c:v>
                  </c:pt>
                  <c:pt idx="8">
                    <c:v>14.79163276991421</c:v>
                  </c:pt>
                  <c:pt idx="9">
                    <c:v>14.222250173583641</c:v>
                  </c:pt>
                  <c:pt idx="10">
                    <c:v>16.84418000378766</c:v>
                  </c:pt>
                  <c:pt idx="11">
                    <c:v>12.275846203011829</c:v>
                  </c:pt>
                  <c:pt idx="12">
                    <c:v>20.329289215316901</c:v>
                  </c:pt>
                  <c:pt idx="13">
                    <c:v>13.99005360961851</c:v>
                  </c:pt>
                  <c:pt idx="14">
                    <c:v>17.075409219108039</c:v>
                  </c:pt>
                  <c:pt idx="15">
                    <c:v>19.916465549891129</c:v>
                  </c:pt>
                  <c:pt idx="16">
                    <c:v>15.53922778004107</c:v>
                  </c:pt>
                  <c:pt idx="17">
                    <c:v>17.854926491027619</c:v>
                  </c:pt>
                  <c:pt idx="18">
                    <c:v>19.089525923919641</c:v>
                  </c:pt>
                  <c:pt idx="19">
                    <c:v>21.661772780638241</c:v>
                  </c:pt>
                  <c:pt idx="20">
                    <c:v>22.734783922439199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34.700000000000003</c:v>
                </c:pt>
                <c:pt idx="1">
                  <c:v>30.96</c:v>
                </c:pt>
                <c:pt idx="2">
                  <c:v>33.840000000000003</c:v>
                </c:pt>
                <c:pt idx="3">
                  <c:v>32.840000000000003</c:v>
                </c:pt>
                <c:pt idx="4">
                  <c:v>37.479999999999997</c:v>
                </c:pt>
                <c:pt idx="5">
                  <c:v>34.979999999999997</c:v>
                </c:pt>
                <c:pt idx="6">
                  <c:v>36.840000000000003</c:v>
                </c:pt>
                <c:pt idx="7">
                  <c:v>37.14</c:v>
                </c:pt>
                <c:pt idx="8">
                  <c:v>37.26</c:v>
                </c:pt>
                <c:pt idx="9">
                  <c:v>37.74</c:v>
                </c:pt>
                <c:pt idx="10">
                  <c:v>42.44</c:v>
                </c:pt>
                <c:pt idx="11">
                  <c:v>38.94</c:v>
                </c:pt>
                <c:pt idx="12">
                  <c:v>43.8</c:v>
                </c:pt>
                <c:pt idx="13">
                  <c:v>34.72</c:v>
                </c:pt>
                <c:pt idx="14">
                  <c:v>43.52</c:v>
                </c:pt>
                <c:pt idx="15">
                  <c:v>40.119999999999997</c:v>
                </c:pt>
                <c:pt idx="16">
                  <c:v>45.18</c:v>
                </c:pt>
                <c:pt idx="17">
                  <c:v>41.04</c:v>
                </c:pt>
                <c:pt idx="18">
                  <c:v>45.3</c:v>
                </c:pt>
                <c:pt idx="19">
                  <c:v>48.74</c:v>
                </c:pt>
                <c:pt idx="20">
                  <c:v>46.36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OU,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12.852766239218701</c:v>
                  </c:pt>
                  <c:pt idx="3">
                    <c:v>12.12263997650677</c:v>
                  </c:pt>
                  <c:pt idx="4">
                    <c:v>16.116376764024849</c:v>
                  </c:pt>
                  <c:pt idx="5">
                    <c:v>18.771254619763699</c:v>
                  </c:pt>
                  <c:pt idx="6">
                    <c:v>13.388427838995881</c:v>
                  </c:pt>
                  <c:pt idx="7">
                    <c:v>11.506328693375661</c:v>
                  </c:pt>
                  <c:pt idx="8">
                    <c:v>12.620633898501289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20.266070166660331</c:v>
                  </c:pt>
                  <c:pt idx="12">
                    <c:v>11.52369732334202</c:v>
                  </c:pt>
                  <c:pt idx="13">
                    <c:v>19.235685586950101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19.8275061467649</c:v>
                  </c:pt>
                  <c:pt idx="19">
                    <c:v>16.55609857424146</c:v>
                  </c:pt>
                  <c:pt idx="20">
                    <c:v>19.29174953185947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11.948623351666919</c:v>
                  </c:pt>
                  <c:pt idx="1">
                    <c:v>12.30681112230134</c:v>
                  </c:pt>
                  <c:pt idx="2">
                    <c:v>12.852766239218701</c:v>
                  </c:pt>
                  <c:pt idx="3">
                    <c:v>12.12263997650677</c:v>
                  </c:pt>
                  <c:pt idx="4">
                    <c:v>16.116376764024849</c:v>
                  </c:pt>
                  <c:pt idx="5">
                    <c:v>18.771254619763699</c:v>
                  </c:pt>
                  <c:pt idx="6">
                    <c:v>13.388427838995881</c:v>
                  </c:pt>
                  <c:pt idx="7">
                    <c:v>11.506328693375661</c:v>
                  </c:pt>
                  <c:pt idx="8">
                    <c:v>12.620633898501289</c:v>
                  </c:pt>
                  <c:pt idx="9">
                    <c:v>19.88898187439468</c:v>
                  </c:pt>
                  <c:pt idx="10">
                    <c:v>15.489557772899779</c:v>
                  </c:pt>
                  <c:pt idx="11">
                    <c:v>20.266070166660331</c:v>
                  </c:pt>
                  <c:pt idx="12">
                    <c:v>11.52369732334202</c:v>
                  </c:pt>
                  <c:pt idx="13">
                    <c:v>19.235685586950101</c:v>
                  </c:pt>
                  <c:pt idx="14">
                    <c:v>13.59082043145299</c:v>
                  </c:pt>
                  <c:pt idx="15">
                    <c:v>13.33850066536715</c:v>
                  </c:pt>
                  <c:pt idx="16">
                    <c:v>20.376888869501151</c:v>
                  </c:pt>
                  <c:pt idx="17">
                    <c:v>17.091705590724409</c:v>
                  </c:pt>
                  <c:pt idx="18">
                    <c:v>19.8275061467649</c:v>
                  </c:pt>
                  <c:pt idx="19">
                    <c:v>16.55609857424146</c:v>
                  </c:pt>
                  <c:pt idx="20">
                    <c:v>19.29174953185947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30.52</c:v>
                </c:pt>
                <c:pt idx="1">
                  <c:v>32.32</c:v>
                </c:pt>
                <c:pt idx="2">
                  <c:v>35.92</c:v>
                </c:pt>
                <c:pt idx="3">
                  <c:v>32.96</c:v>
                </c:pt>
                <c:pt idx="4">
                  <c:v>37.32</c:v>
                </c:pt>
                <c:pt idx="5">
                  <c:v>39.6</c:v>
                </c:pt>
                <c:pt idx="6">
                  <c:v>38.299999999999997</c:v>
                </c:pt>
                <c:pt idx="7">
                  <c:v>35.380000000000003</c:v>
                </c:pt>
                <c:pt idx="8">
                  <c:v>38.14</c:v>
                </c:pt>
                <c:pt idx="9">
                  <c:v>40.22</c:v>
                </c:pt>
                <c:pt idx="10">
                  <c:v>38.56</c:v>
                </c:pt>
                <c:pt idx="11">
                  <c:v>41.08</c:v>
                </c:pt>
                <c:pt idx="12">
                  <c:v>36.619999999999997</c:v>
                </c:pt>
                <c:pt idx="13">
                  <c:v>43.22</c:v>
                </c:pt>
                <c:pt idx="14">
                  <c:v>42.36</c:v>
                </c:pt>
                <c:pt idx="15">
                  <c:v>38.380000000000003</c:v>
                </c:pt>
                <c:pt idx="16">
                  <c:v>45.32</c:v>
                </c:pt>
                <c:pt idx="17">
                  <c:v>44.44</c:v>
                </c:pt>
                <c:pt idx="18">
                  <c:v>43.3</c:v>
                </c:pt>
                <c:pt idx="19">
                  <c:v>44.66</c:v>
                </c:pt>
                <c:pt idx="20">
                  <c:v>42.78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OU,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10.07301345179286</c:v>
                  </c:pt>
                  <c:pt idx="1">
                    <c:v>11.978664366280579</c:v>
                  </c:pt>
                  <c:pt idx="2">
                    <c:v>9.5949153201057484</c:v>
                  </c:pt>
                  <c:pt idx="3">
                    <c:v>9.2493459228207051</c:v>
                  </c:pt>
                  <c:pt idx="4">
                    <c:v>11.729347807955911</c:v>
                  </c:pt>
                  <c:pt idx="5">
                    <c:v>10.499695233672259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8.0259828058624709</c:v>
                  </c:pt>
                  <c:pt idx="10">
                    <c:v>8.4537329032800663</c:v>
                  </c:pt>
                  <c:pt idx="11">
                    <c:v>7.7651529283073373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6.4279390165122132</c:v>
                  </c:pt>
                  <c:pt idx="15">
                    <c:v>5.6272195620928098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3.5949408896392159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10.07301345179286</c:v>
                  </c:pt>
                  <c:pt idx="1">
                    <c:v>11.978664366280579</c:v>
                  </c:pt>
                  <c:pt idx="2">
                    <c:v>9.5949153201057484</c:v>
                  </c:pt>
                  <c:pt idx="3">
                    <c:v>9.2493459228207051</c:v>
                  </c:pt>
                  <c:pt idx="4">
                    <c:v>11.729347807955911</c:v>
                  </c:pt>
                  <c:pt idx="5">
                    <c:v>10.499695233672259</c:v>
                  </c:pt>
                  <c:pt idx="6">
                    <c:v>9.8392072851424377</c:v>
                  </c:pt>
                  <c:pt idx="7">
                    <c:v>8.5972321127209295</c:v>
                  </c:pt>
                  <c:pt idx="8">
                    <c:v>9.1233546461814132</c:v>
                  </c:pt>
                  <c:pt idx="9">
                    <c:v>8.0259828058624709</c:v>
                  </c:pt>
                  <c:pt idx="10">
                    <c:v>8.4537329032800663</c:v>
                  </c:pt>
                  <c:pt idx="11">
                    <c:v>7.7651529283073373</c:v>
                  </c:pt>
                  <c:pt idx="12">
                    <c:v>5.7910620787555027</c:v>
                  </c:pt>
                  <c:pt idx="13">
                    <c:v>5.3807434430569163</c:v>
                  </c:pt>
                  <c:pt idx="14">
                    <c:v>6.4279390165122132</c:v>
                  </c:pt>
                  <c:pt idx="15">
                    <c:v>5.6272195620928098</c:v>
                  </c:pt>
                  <c:pt idx="16">
                    <c:v>6.8813952073689242</c:v>
                  </c:pt>
                  <c:pt idx="17">
                    <c:v>4.4294017654757853</c:v>
                  </c:pt>
                  <c:pt idx="18">
                    <c:v>3.5949408896392159</c:v>
                  </c:pt>
                  <c:pt idx="19">
                    <c:v>4.6029990223766077</c:v>
                  </c:pt>
                  <c:pt idx="20">
                    <c:v>4.5999999999999996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31.88</c:v>
                </c:pt>
                <c:pt idx="1">
                  <c:v>33.46</c:v>
                </c:pt>
                <c:pt idx="2">
                  <c:v>29.24</c:v>
                </c:pt>
                <c:pt idx="3">
                  <c:v>30.36</c:v>
                </c:pt>
                <c:pt idx="4">
                  <c:v>33.32</c:v>
                </c:pt>
                <c:pt idx="5">
                  <c:v>29.42</c:v>
                </c:pt>
                <c:pt idx="6">
                  <c:v>28.5</c:v>
                </c:pt>
                <c:pt idx="7">
                  <c:v>26.26</c:v>
                </c:pt>
                <c:pt idx="8">
                  <c:v>27.62</c:v>
                </c:pt>
                <c:pt idx="9">
                  <c:v>25.94</c:v>
                </c:pt>
                <c:pt idx="10">
                  <c:v>27.12</c:v>
                </c:pt>
                <c:pt idx="11">
                  <c:v>23.32</c:v>
                </c:pt>
                <c:pt idx="12">
                  <c:v>22.06</c:v>
                </c:pt>
                <c:pt idx="13">
                  <c:v>21.74</c:v>
                </c:pt>
                <c:pt idx="14">
                  <c:v>21.04</c:v>
                </c:pt>
                <c:pt idx="15">
                  <c:v>20.88</c:v>
                </c:pt>
                <c:pt idx="16">
                  <c:v>19.079999999999998</c:v>
                </c:pt>
                <c:pt idx="17">
                  <c:v>16.98</c:v>
                </c:pt>
                <c:pt idx="18">
                  <c:v>15.58</c:v>
                </c:pt>
                <c:pt idx="19">
                  <c:v>16.82</c:v>
                </c:pt>
                <c:pt idx="20">
                  <c:v>15.4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OU,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11.299362813893531</c:v>
                  </c:pt>
                  <c:pt idx="1">
                    <c:v>10.271144045333999</c:v>
                  </c:pt>
                  <c:pt idx="2">
                    <c:v>8.7504285609334591</c:v>
                  </c:pt>
                  <c:pt idx="3">
                    <c:v>9.8453847055358903</c:v>
                  </c:pt>
                  <c:pt idx="4">
                    <c:v>7.4072667023673464</c:v>
                  </c:pt>
                  <c:pt idx="5">
                    <c:v>9.0667745091625598</c:v>
                  </c:pt>
                  <c:pt idx="6">
                    <c:v>8.7518912241869184</c:v>
                  </c:pt>
                  <c:pt idx="7">
                    <c:v>9.2007825754117238</c:v>
                  </c:pt>
                  <c:pt idx="8">
                    <c:v>10.853570840972109</c:v>
                  </c:pt>
                  <c:pt idx="9">
                    <c:v>9.8216902822273937</c:v>
                  </c:pt>
                  <c:pt idx="10">
                    <c:v>6.9983998171010491</c:v>
                  </c:pt>
                  <c:pt idx="11">
                    <c:v>6.588626564011653</c:v>
                  </c:pt>
                  <c:pt idx="12">
                    <c:v>6.3395898920986991</c:v>
                  </c:pt>
                  <c:pt idx="13">
                    <c:v>7.3789159095357633</c:v>
                  </c:pt>
                  <c:pt idx="14">
                    <c:v>6.1393484996374008</c:v>
                  </c:pt>
                  <c:pt idx="15">
                    <c:v>6.4084007365332569</c:v>
                  </c:pt>
                  <c:pt idx="16">
                    <c:v>5.9594966230378894</c:v>
                  </c:pt>
                  <c:pt idx="17">
                    <c:v>6.3584903868764329</c:v>
                  </c:pt>
                  <c:pt idx="18">
                    <c:v>5.3822300210972038</c:v>
                  </c:pt>
                  <c:pt idx="19">
                    <c:v>5.5099909255823647</c:v>
                  </c:pt>
                  <c:pt idx="20">
                    <c:v>4.9421048147525157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4.9421048147525157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31.38</c:v>
                </c:pt>
                <c:pt idx="1">
                  <c:v>31.94</c:v>
                </c:pt>
                <c:pt idx="2">
                  <c:v>30.1</c:v>
                </c:pt>
                <c:pt idx="3">
                  <c:v>30.78</c:v>
                </c:pt>
                <c:pt idx="4">
                  <c:v>28.82</c:v>
                </c:pt>
                <c:pt idx="5">
                  <c:v>28.44</c:v>
                </c:pt>
                <c:pt idx="6">
                  <c:v>26.38</c:v>
                </c:pt>
                <c:pt idx="7">
                  <c:v>26.84</c:v>
                </c:pt>
                <c:pt idx="8">
                  <c:v>26.6</c:v>
                </c:pt>
                <c:pt idx="9">
                  <c:v>23.88</c:v>
                </c:pt>
                <c:pt idx="10">
                  <c:v>24.32</c:v>
                </c:pt>
                <c:pt idx="11">
                  <c:v>21.7</c:v>
                </c:pt>
                <c:pt idx="12">
                  <c:v>22.36</c:v>
                </c:pt>
                <c:pt idx="13">
                  <c:v>21.54</c:v>
                </c:pt>
                <c:pt idx="14">
                  <c:v>20.78</c:v>
                </c:pt>
                <c:pt idx="15">
                  <c:v>19.82</c:v>
                </c:pt>
                <c:pt idx="16">
                  <c:v>19.62</c:v>
                </c:pt>
                <c:pt idx="17">
                  <c:v>18.64</c:v>
                </c:pt>
                <c:pt idx="18">
                  <c:v>16.54</c:v>
                </c:pt>
                <c:pt idx="19">
                  <c:v>15.8</c:v>
                </c:pt>
                <c:pt idx="20">
                  <c:v>14.66</c:v>
                </c:pt>
              </c:numCache>
            </c:numRef>
          </c:yVal>
          <c:smooth val="1"/>
        </c:ser>
        <c:axId val="66111744"/>
        <c:axId val="66154880"/>
      </c:scatterChart>
      <c:valAx>
        <c:axId val="66111744"/>
        <c:scaling>
          <c:orientation val="minMax"/>
          <c:max val="1.2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4054986876640417"/>
              <c:y val="0.90312493438320207"/>
            </c:manualLayout>
          </c:layout>
        </c:title>
        <c:numFmt formatCode="General" sourceLinked="1"/>
        <c:tickLblPos val="nextTo"/>
        <c:crossAx val="66154880"/>
        <c:crosses val="autoZero"/>
        <c:crossBetween val="midCat"/>
      </c:valAx>
      <c:valAx>
        <c:axId val="6615488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751202974628176E-2"/>
              <c:y val="0.38466482939632546"/>
            </c:manualLayout>
          </c:layout>
        </c:title>
        <c:numFmt formatCode="General" sourceLinked="1"/>
        <c:tickLblPos val="nextTo"/>
        <c:crossAx val="661117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x+y by xy type</a:t>
            </a:r>
          </a:p>
        </c:rich>
      </c:tx>
      <c:layout>
        <c:manualLayout>
          <c:xMode val="edge"/>
          <c:yMode val="edge"/>
          <c:x val="0.43204341644794403"/>
          <c:y val="3.9286351706036747E-2"/>
        </c:manualLayout>
      </c:layout>
    </c:title>
    <c:plotArea>
      <c:layout>
        <c:manualLayout>
          <c:layoutTarget val="inner"/>
          <c:xMode val="edge"/>
          <c:yMode val="edge"/>
          <c:x val="0.10866907261592303"/>
          <c:y val="0.14147007874015749"/>
          <c:w val="0.76666426071741034"/>
          <c:h val="0.67887296587926504"/>
        </c:manualLayout>
      </c:layout>
      <c:scatterChart>
        <c:scatterStyle val="smoothMarker"/>
        <c:ser>
          <c:idx val="0"/>
          <c:order val="0"/>
          <c:tx>
            <c:strRef>
              <c:f>OU!$B$1:$B$2</c:f>
              <c:strCache>
                <c:ptCount val="1"/>
                <c:pt idx="0">
                  <c:v> +ve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13.668416148186299</c:v>
                  </c:pt>
                  <c:pt idx="2">
                    <c:v>10.4914441331973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19.433054314749391</c:v>
                  </c:pt>
                  <c:pt idx="7">
                    <c:v>20.723358801121019</c:v>
                  </c:pt>
                  <c:pt idx="8">
                    <c:v>15.906275491138709</c:v>
                  </c:pt>
                  <c:pt idx="9">
                    <c:v>22.221152085344269</c:v>
                  </c:pt>
                  <c:pt idx="10">
                    <c:v>31.906294049920621</c:v>
                  </c:pt>
                  <c:pt idx="11">
                    <c:v>29.901812654085031</c:v>
                  </c:pt>
                  <c:pt idx="12">
                    <c:v>25.44889781503317</c:v>
                  </c:pt>
                  <c:pt idx="13">
                    <c:v>27.368039754428889</c:v>
                  </c:pt>
                  <c:pt idx="14">
                    <c:v>15.881612008861071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18.935479925261991</c:v>
                  </c:pt>
                  <c:pt idx="19">
                    <c:v>27.986882641694841</c:v>
                  </c:pt>
                  <c:pt idx="20">
                    <c:v>23.78410393519167</c:v>
                  </c:pt>
                </c:numCache>
              </c:numRef>
            </c:plus>
            <c:minus>
              <c:numRef>
                <c:f>OU!$C$3:$C$23</c:f>
                <c:numCache>
                  <c:formatCode>General</c:formatCode>
                  <c:ptCount val="21"/>
                  <c:pt idx="0">
                    <c:v>15.93036095008522</c:v>
                  </c:pt>
                  <c:pt idx="1">
                    <c:v>13.668416148186299</c:v>
                  </c:pt>
                  <c:pt idx="2">
                    <c:v>10.4914441331973</c:v>
                  </c:pt>
                  <c:pt idx="3">
                    <c:v>29.074359838180449</c:v>
                  </c:pt>
                  <c:pt idx="4">
                    <c:v>12.478781991845199</c:v>
                  </c:pt>
                  <c:pt idx="5">
                    <c:v>16.43294252408862</c:v>
                  </c:pt>
                  <c:pt idx="6">
                    <c:v>19.433054314749391</c:v>
                  </c:pt>
                  <c:pt idx="7">
                    <c:v>20.723358801121019</c:v>
                  </c:pt>
                  <c:pt idx="8">
                    <c:v>15.906275491138709</c:v>
                  </c:pt>
                  <c:pt idx="9">
                    <c:v>22.221152085344269</c:v>
                  </c:pt>
                  <c:pt idx="10">
                    <c:v>31.906294049920621</c:v>
                  </c:pt>
                  <c:pt idx="11">
                    <c:v>29.901812654085031</c:v>
                  </c:pt>
                  <c:pt idx="12">
                    <c:v>25.44889781503317</c:v>
                  </c:pt>
                  <c:pt idx="13">
                    <c:v>27.368039754428889</c:v>
                  </c:pt>
                  <c:pt idx="14">
                    <c:v>15.881612008861071</c:v>
                  </c:pt>
                  <c:pt idx="15">
                    <c:v>32.938275607566347</c:v>
                  </c:pt>
                  <c:pt idx="16">
                    <c:v>37.102043070429417</c:v>
                  </c:pt>
                  <c:pt idx="17">
                    <c:v>31.915945857831002</c:v>
                  </c:pt>
                  <c:pt idx="18">
                    <c:v>18.935479925261991</c:v>
                  </c:pt>
                  <c:pt idx="19">
                    <c:v>27.986882641694841</c:v>
                  </c:pt>
                  <c:pt idx="20">
                    <c:v>23.78410393519167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OU!$B$3:$B$23</c:f>
              <c:numCache>
                <c:formatCode>General</c:formatCode>
                <c:ptCount val="21"/>
                <c:pt idx="0">
                  <c:v>22.94</c:v>
                </c:pt>
                <c:pt idx="1">
                  <c:v>22.88</c:v>
                </c:pt>
                <c:pt idx="2">
                  <c:v>21.64</c:v>
                </c:pt>
                <c:pt idx="3">
                  <c:v>30.96</c:v>
                </c:pt>
                <c:pt idx="4">
                  <c:v>24.4</c:v>
                </c:pt>
                <c:pt idx="5">
                  <c:v>28.28</c:v>
                </c:pt>
                <c:pt idx="6">
                  <c:v>30.42</c:v>
                </c:pt>
                <c:pt idx="7">
                  <c:v>31.32</c:v>
                </c:pt>
                <c:pt idx="8">
                  <c:v>29.52</c:v>
                </c:pt>
                <c:pt idx="9">
                  <c:v>30.98</c:v>
                </c:pt>
                <c:pt idx="10">
                  <c:v>37.78</c:v>
                </c:pt>
                <c:pt idx="11">
                  <c:v>34.96</c:v>
                </c:pt>
                <c:pt idx="12">
                  <c:v>31.56</c:v>
                </c:pt>
                <c:pt idx="13">
                  <c:v>36.479999999999997</c:v>
                </c:pt>
                <c:pt idx="14">
                  <c:v>31.88</c:v>
                </c:pt>
                <c:pt idx="15">
                  <c:v>39.5</c:v>
                </c:pt>
                <c:pt idx="16">
                  <c:v>42.28</c:v>
                </c:pt>
                <c:pt idx="17">
                  <c:v>42.82</c:v>
                </c:pt>
                <c:pt idx="18">
                  <c:v>35.26</c:v>
                </c:pt>
                <c:pt idx="19">
                  <c:v>39.880000000000003</c:v>
                </c:pt>
                <c:pt idx="20">
                  <c:v>42.42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OU!$G$3:$G$23</c:f>
                <c:numCache>
                  <c:formatCode>General</c:formatCode>
                  <c:ptCount val="21"/>
                  <c:pt idx="0">
                    <c:v>16.244986919046749</c:v>
                  </c:pt>
                  <c:pt idx="1">
                    <c:v>19.119215465075971</c:v>
                  </c:pt>
                  <c:pt idx="2">
                    <c:v>15.40649213805661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16.46845469374707</c:v>
                  </c:pt>
                  <c:pt idx="6">
                    <c:v>24.107003131870211</c:v>
                  </c:pt>
                  <c:pt idx="7">
                    <c:v>32.601380338875217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23.41282554498709</c:v>
                  </c:pt>
                  <c:pt idx="12">
                    <c:v>21.84345210812614</c:v>
                  </c:pt>
                  <c:pt idx="13">
                    <c:v>19.70950024734265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25.690901113039999</c:v>
                  </c:pt>
                  <c:pt idx="18">
                    <c:v>37.0140513859264</c:v>
                  </c:pt>
                  <c:pt idx="19">
                    <c:v>39.382452945442601</c:v>
                  </c:pt>
                  <c:pt idx="20">
                    <c:v>33.67933491029774</c:v>
                  </c:pt>
                </c:numCache>
              </c:numRef>
            </c:plus>
            <c:minus>
              <c:numRef>
                <c:f>OU!$G$3:$G$23</c:f>
                <c:numCache>
                  <c:formatCode>General</c:formatCode>
                  <c:ptCount val="21"/>
                  <c:pt idx="0">
                    <c:v>16.244986919046749</c:v>
                  </c:pt>
                  <c:pt idx="1">
                    <c:v>19.119215465075971</c:v>
                  </c:pt>
                  <c:pt idx="2">
                    <c:v>15.40649213805661</c:v>
                  </c:pt>
                  <c:pt idx="3">
                    <c:v>19.27200041511</c:v>
                  </c:pt>
                  <c:pt idx="4">
                    <c:v>17.637743619862491</c:v>
                  </c:pt>
                  <c:pt idx="5">
                    <c:v>16.46845469374707</c:v>
                  </c:pt>
                  <c:pt idx="6">
                    <c:v>24.107003131870211</c:v>
                  </c:pt>
                  <c:pt idx="7">
                    <c:v>32.601380338875217</c:v>
                  </c:pt>
                  <c:pt idx="8">
                    <c:v>25.503795795920269</c:v>
                  </c:pt>
                  <c:pt idx="9">
                    <c:v>16.5546488938908</c:v>
                  </c:pt>
                  <c:pt idx="10">
                    <c:v>26.705175528350299</c:v>
                  </c:pt>
                  <c:pt idx="11">
                    <c:v>23.41282554498709</c:v>
                  </c:pt>
                  <c:pt idx="12">
                    <c:v>21.84345210812614</c:v>
                  </c:pt>
                  <c:pt idx="13">
                    <c:v>19.70950024734265</c:v>
                  </c:pt>
                  <c:pt idx="14">
                    <c:v>34.217328943095481</c:v>
                  </c:pt>
                  <c:pt idx="15">
                    <c:v>20.426884246012651</c:v>
                  </c:pt>
                  <c:pt idx="16">
                    <c:v>26.441490124423769</c:v>
                  </c:pt>
                  <c:pt idx="17">
                    <c:v>25.690901113039999</c:v>
                  </c:pt>
                  <c:pt idx="18">
                    <c:v>37.0140513859264</c:v>
                  </c:pt>
                  <c:pt idx="19">
                    <c:v>39.382452945442601</c:v>
                  </c:pt>
                  <c:pt idx="20">
                    <c:v>33.67933491029774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OU!$F$3:$F$23</c:f>
              <c:numCache>
                <c:formatCode>General</c:formatCode>
                <c:ptCount val="21"/>
                <c:pt idx="0">
                  <c:v>24.02</c:v>
                </c:pt>
                <c:pt idx="1">
                  <c:v>23.66</c:v>
                </c:pt>
                <c:pt idx="2">
                  <c:v>26.6</c:v>
                </c:pt>
                <c:pt idx="3">
                  <c:v>27.3</c:v>
                </c:pt>
                <c:pt idx="4">
                  <c:v>29.1</c:v>
                </c:pt>
                <c:pt idx="5">
                  <c:v>27.9</c:v>
                </c:pt>
                <c:pt idx="6">
                  <c:v>30.82</c:v>
                </c:pt>
                <c:pt idx="7">
                  <c:v>36.5</c:v>
                </c:pt>
                <c:pt idx="8">
                  <c:v>31.58</c:v>
                </c:pt>
                <c:pt idx="9">
                  <c:v>29.06</c:v>
                </c:pt>
                <c:pt idx="10">
                  <c:v>34.44</c:v>
                </c:pt>
                <c:pt idx="11">
                  <c:v>32.14</c:v>
                </c:pt>
                <c:pt idx="12">
                  <c:v>33.94</c:v>
                </c:pt>
                <c:pt idx="13">
                  <c:v>33.659999999999997</c:v>
                </c:pt>
                <c:pt idx="14">
                  <c:v>44.12</c:v>
                </c:pt>
                <c:pt idx="15">
                  <c:v>39.32</c:v>
                </c:pt>
                <c:pt idx="16">
                  <c:v>43.74</c:v>
                </c:pt>
                <c:pt idx="17">
                  <c:v>44.24</c:v>
                </c:pt>
                <c:pt idx="18">
                  <c:v>45</c:v>
                </c:pt>
                <c:pt idx="19">
                  <c:v>51.32</c:v>
                </c:pt>
                <c:pt idx="20">
                  <c:v>46.68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17.463344467770199</c:v>
                  </c:pt>
                  <c:pt idx="2">
                    <c:v>15.90508094918099</c:v>
                  </c:pt>
                  <c:pt idx="3">
                    <c:v>11.212296820901591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9.3125506710030841</c:v>
                  </c:pt>
                  <c:pt idx="9">
                    <c:v>6.1307095837268308</c:v>
                  </c:pt>
                  <c:pt idx="10">
                    <c:v>6.6224164773895033</c:v>
                  </c:pt>
                  <c:pt idx="11">
                    <c:v>7.3543456541013903</c:v>
                  </c:pt>
                  <c:pt idx="12">
                    <c:v>6.7111846942250084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3.119294792096444</c:v>
                  </c:pt>
                  <c:pt idx="17">
                    <c:v>1.9983993594874869</c:v>
                  </c:pt>
                  <c:pt idx="18">
                    <c:v>1.937937047481161</c:v>
                  </c:pt>
                  <c:pt idx="19">
                    <c:v>2.0424495097798618</c:v>
                  </c:pt>
                  <c:pt idx="20">
                    <c:v>1.1634431657799189</c:v>
                  </c:pt>
                </c:numCache>
              </c:numRef>
            </c:plus>
            <c:minus>
              <c:numRef>
                <c:f>OU!$L$3:$L$23</c:f>
                <c:numCache>
                  <c:formatCode>General</c:formatCode>
                  <c:ptCount val="21"/>
                  <c:pt idx="0">
                    <c:v>13.56862557520105</c:v>
                  </c:pt>
                  <c:pt idx="1">
                    <c:v>17.463344467770199</c:v>
                  </c:pt>
                  <c:pt idx="2">
                    <c:v>15.90508094918099</c:v>
                  </c:pt>
                  <c:pt idx="3">
                    <c:v>11.212296820901591</c:v>
                  </c:pt>
                  <c:pt idx="4">
                    <c:v>11.073138669772</c:v>
                  </c:pt>
                  <c:pt idx="5">
                    <c:v>8.5896682124515138</c:v>
                  </c:pt>
                  <c:pt idx="6">
                    <c:v>7.574800327401376</c:v>
                  </c:pt>
                  <c:pt idx="7">
                    <c:v>8.5327838364744721</c:v>
                  </c:pt>
                  <c:pt idx="8">
                    <c:v>9.3125506710030841</c:v>
                  </c:pt>
                  <c:pt idx="9">
                    <c:v>6.1307095837268308</c:v>
                  </c:pt>
                  <c:pt idx="10">
                    <c:v>6.6224164773895033</c:v>
                  </c:pt>
                  <c:pt idx="11">
                    <c:v>7.3543456541013903</c:v>
                  </c:pt>
                  <c:pt idx="12">
                    <c:v>6.7111846942250084</c:v>
                  </c:pt>
                  <c:pt idx="13">
                    <c:v>4.2083726070774672</c:v>
                  </c:pt>
                  <c:pt idx="14">
                    <c:v>4.0442057316610391</c:v>
                  </c:pt>
                  <c:pt idx="15">
                    <c:v>5.9999999999999991</c:v>
                  </c:pt>
                  <c:pt idx="16">
                    <c:v>3.119294792096444</c:v>
                  </c:pt>
                  <c:pt idx="17">
                    <c:v>1.9983993594874869</c:v>
                  </c:pt>
                  <c:pt idx="18">
                    <c:v>1.937937047481161</c:v>
                  </c:pt>
                  <c:pt idx="19">
                    <c:v>2.0424495097798618</c:v>
                  </c:pt>
                  <c:pt idx="20">
                    <c:v>1.1634431657799189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OU!$K$3:$K$23</c:f>
              <c:numCache>
                <c:formatCode>General</c:formatCode>
                <c:ptCount val="21"/>
                <c:pt idx="0">
                  <c:v>23.18</c:v>
                </c:pt>
                <c:pt idx="1">
                  <c:v>23.46</c:v>
                </c:pt>
                <c:pt idx="2">
                  <c:v>24.78</c:v>
                </c:pt>
                <c:pt idx="3">
                  <c:v>19.38</c:v>
                </c:pt>
                <c:pt idx="4">
                  <c:v>18.84</c:v>
                </c:pt>
                <c:pt idx="5">
                  <c:v>16.760000000000002</c:v>
                </c:pt>
                <c:pt idx="6">
                  <c:v>15.32</c:v>
                </c:pt>
                <c:pt idx="7">
                  <c:v>17.54</c:v>
                </c:pt>
                <c:pt idx="8">
                  <c:v>16.579999999999998</c:v>
                </c:pt>
                <c:pt idx="9">
                  <c:v>13.12</c:v>
                </c:pt>
                <c:pt idx="10">
                  <c:v>14.06</c:v>
                </c:pt>
                <c:pt idx="11">
                  <c:v>14.44</c:v>
                </c:pt>
                <c:pt idx="12">
                  <c:v>12.4</c:v>
                </c:pt>
                <c:pt idx="13">
                  <c:v>11.64</c:v>
                </c:pt>
                <c:pt idx="14">
                  <c:v>10.62</c:v>
                </c:pt>
                <c:pt idx="15">
                  <c:v>10.199999999999999</c:v>
                </c:pt>
                <c:pt idx="16">
                  <c:v>9.3000000000000007</c:v>
                </c:pt>
                <c:pt idx="17">
                  <c:v>7.92</c:v>
                </c:pt>
                <c:pt idx="18">
                  <c:v>7.62</c:v>
                </c:pt>
                <c:pt idx="19">
                  <c:v>7.22</c:v>
                </c:pt>
                <c:pt idx="20">
                  <c:v>6.92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OU!$O$1:$O$2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OU!$P$3:$P$23</c:f>
                <c:numCache>
                  <c:formatCode>General</c:formatCode>
                  <c:ptCount val="21"/>
                  <c:pt idx="0">
                    <c:v>10.00177984160819</c:v>
                  </c:pt>
                  <c:pt idx="1">
                    <c:v>10.66247626023149</c:v>
                  </c:pt>
                  <c:pt idx="2">
                    <c:v>9.158689862638651</c:v>
                  </c:pt>
                  <c:pt idx="3">
                    <c:v>7.5319054694014849</c:v>
                  </c:pt>
                  <c:pt idx="4">
                    <c:v>8.2038039957083324</c:v>
                  </c:pt>
                  <c:pt idx="5">
                    <c:v>9.8453034488531639</c:v>
                  </c:pt>
                  <c:pt idx="6">
                    <c:v>14.24613631831452</c:v>
                  </c:pt>
                  <c:pt idx="7">
                    <c:v>7.6565266276556496</c:v>
                  </c:pt>
                  <c:pt idx="8">
                    <c:v>7.4409945571811837</c:v>
                  </c:pt>
                  <c:pt idx="9">
                    <c:v>8.239029069010499</c:v>
                  </c:pt>
                  <c:pt idx="10">
                    <c:v>6.3102773314649179</c:v>
                  </c:pt>
                  <c:pt idx="11">
                    <c:v>7.2497172358651349</c:v>
                  </c:pt>
                  <c:pt idx="12">
                    <c:v>5.6609539832081301</c:v>
                  </c:pt>
                  <c:pt idx="13">
                    <c:v>5.3209397666201781</c:v>
                  </c:pt>
                  <c:pt idx="14">
                    <c:v>3.9257610727093408</c:v>
                  </c:pt>
                  <c:pt idx="15">
                    <c:v>3.48</c:v>
                  </c:pt>
                  <c:pt idx="16">
                    <c:v>2.979932885150268</c:v>
                  </c:pt>
                  <c:pt idx="17">
                    <c:v>1.9287301521985909</c:v>
                  </c:pt>
                  <c:pt idx="18">
                    <c:v>1.711607431626774</c:v>
                  </c:pt>
                  <c:pt idx="19">
                    <c:v>1.862900963551203</c:v>
                  </c:pt>
                  <c:pt idx="20">
                    <c:v>1.3965672200076871</c:v>
                  </c:pt>
                </c:numCache>
              </c:numRef>
            </c:plus>
            <c:minus>
              <c:numRef>
                <c:f>OU!$P$23</c:f>
                <c:numCache>
                  <c:formatCode>General</c:formatCode>
                  <c:ptCount val="1"/>
                  <c:pt idx="0">
                    <c:v>1.3965672200076871</c:v>
                  </c:pt>
                </c:numCache>
              </c:numRef>
            </c:minus>
          </c:errBars>
          <c:xVal>
            <c:numRef>
              <c:f>OU!$A$3:$A$23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OU!$O$3:$O$23</c:f>
              <c:numCache>
                <c:formatCode>General</c:formatCode>
                <c:ptCount val="21"/>
                <c:pt idx="0">
                  <c:v>21.62</c:v>
                </c:pt>
                <c:pt idx="1">
                  <c:v>19.46</c:v>
                </c:pt>
                <c:pt idx="2">
                  <c:v>18.72</c:v>
                </c:pt>
                <c:pt idx="3">
                  <c:v>19.48</c:v>
                </c:pt>
                <c:pt idx="4">
                  <c:v>17.760000000000002</c:v>
                </c:pt>
                <c:pt idx="5">
                  <c:v>20.3</c:v>
                </c:pt>
                <c:pt idx="6">
                  <c:v>20.74</c:v>
                </c:pt>
                <c:pt idx="7">
                  <c:v>15.76</c:v>
                </c:pt>
                <c:pt idx="8">
                  <c:v>15.54</c:v>
                </c:pt>
                <c:pt idx="9">
                  <c:v>14.72</c:v>
                </c:pt>
                <c:pt idx="10">
                  <c:v>12.98</c:v>
                </c:pt>
                <c:pt idx="11">
                  <c:v>13.04</c:v>
                </c:pt>
                <c:pt idx="12">
                  <c:v>12.44</c:v>
                </c:pt>
                <c:pt idx="13">
                  <c:v>10.74</c:v>
                </c:pt>
                <c:pt idx="14">
                  <c:v>9.7799999999999994</c:v>
                </c:pt>
                <c:pt idx="15">
                  <c:v>9.36</c:v>
                </c:pt>
                <c:pt idx="16">
                  <c:v>8.8000000000000007</c:v>
                </c:pt>
                <c:pt idx="17">
                  <c:v>7.6</c:v>
                </c:pt>
                <c:pt idx="18">
                  <c:v>7.52</c:v>
                </c:pt>
                <c:pt idx="19">
                  <c:v>7.36</c:v>
                </c:pt>
                <c:pt idx="20">
                  <c:v>6.64</c:v>
                </c:pt>
              </c:numCache>
            </c:numRef>
          </c:yVal>
          <c:smooth val="1"/>
        </c:ser>
        <c:axId val="63753216"/>
        <c:axId val="63796352"/>
      </c:scatterChart>
      <c:valAx>
        <c:axId val="6375321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5721653543307089"/>
              <c:y val="0.90312493438320207"/>
            </c:manualLayout>
          </c:layout>
        </c:title>
        <c:numFmt formatCode="General" sourceLinked="1"/>
        <c:tickLblPos val="nextTo"/>
        <c:crossAx val="63796352"/>
        <c:crosses val="autoZero"/>
        <c:crossBetween val="midCat"/>
      </c:valAx>
      <c:valAx>
        <c:axId val="63796352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48E-2"/>
              <c:y val="0.40466482939632548"/>
            </c:manualLayout>
          </c:layout>
        </c:title>
        <c:numFmt formatCode="General" sourceLinked="1"/>
        <c:tickLblPos val="nextTo"/>
        <c:crossAx val="6375321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xy by x+y</a:t>
            </a:r>
            <a:r>
              <a:rPr lang="en-US" baseline="0"/>
              <a:t> type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0866907261592303"/>
          <c:y val="0.12535897856517936"/>
          <c:w val="0.77434470691163604"/>
          <c:h val="0.70942831364829395"/>
        </c:manualLayout>
      </c:layout>
      <c:scatterChart>
        <c:scatterStyle val="smoothMarker"/>
        <c:ser>
          <c:idx val="1"/>
          <c:order val="0"/>
          <c:tx>
            <c:strRef>
              <c:f>OD!$F$1:$F$2</c:f>
              <c:strCache>
                <c:ptCount val="1"/>
                <c:pt idx="0">
                  <c:v> +ve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OD!$G$3:$G$23</c:f>
                <c:numCache>
                  <c:formatCode>General</c:formatCode>
                  <c:ptCount val="21"/>
                  <c:pt idx="0">
                    <c:v>29.371714284324639</c:v>
                  </c:pt>
                  <c:pt idx="1">
                    <c:v>25.857795729721431</c:v>
                  </c:pt>
                  <c:pt idx="2">
                    <c:v>29.590160526769711</c:v>
                  </c:pt>
                  <c:pt idx="3">
                    <c:v>35.96618411786271</c:v>
                  </c:pt>
                  <c:pt idx="4">
                    <c:v>32.071644797234832</c:v>
                  </c:pt>
                  <c:pt idx="5">
                    <c:v>31.932359762472931</c:v>
                  </c:pt>
                  <c:pt idx="6">
                    <c:v>39.912484262446</c:v>
                  </c:pt>
                  <c:pt idx="7">
                    <c:v>32.368632964646501</c:v>
                  </c:pt>
                  <c:pt idx="8">
                    <c:v>37.724162018526002</c:v>
                  </c:pt>
                  <c:pt idx="9">
                    <c:v>35.731778573141312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30.502039276087761</c:v>
                  </c:pt>
                  <c:pt idx="14">
                    <c:v>41.006340973073911</c:v>
                  </c:pt>
                  <c:pt idx="15">
                    <c:v>38.853385952835573</c:v>
                  </c:pt>
                  <c:pt idx="16">
                    <c:v>38.99043985389239</c:v>
                  </c:pt>
                  <c:pt idx="17">
                    <c:v>44.96877138637435</c:v>
                  </c:pt>
                  <c:pt idx="18">
                    <c:v>41.54998916967368</c:v>
                  </c:pt>
                  <c:pt idx="19">
                    <c:v>39.798874355941273</c:v>
                  </c:pt>
                  <c:pt idx="20">
                    <c:v>46.443359051644833</c:v>
                  </c:pt>
                </c:numCache>
              </c:numRef>
            </c:plus>
            <c:minus>
              <c:numRef>
                <c:f>OD!$G$3:$G$23</c:f>
                <c:numCache>
                  <c:formatCode>General</c:formatCode>
                  <c:ptCount val="21"/>
                  <c:pt idx="0">
                    <c:v>29.371714284324639</c:v>
                  </c:pt>
                  <c:pt idx="1">
                    <c:v>25.857795729721431</c:v>
                  </c:pt>
                  <c:pt idx="2">
                    <c:v>29.590160526769711</c:v>
                  </c:pt>
                  <c:pt idx="3">
                    <c:v>35.96618411786271</c:v>
                  </c:pt>
                  <c:pt idx="4">
                    <c:v>32.071644797234832</c:v>
                  </c:pt>
                  <c:pt idx="5">
                    <c:v>31.932359762472931</c:v>
                  </c:pt>
                  <c:pt idx="6">
                    <c:v>39.912484262446</c:v>
                  </c:pt>
                  <c:pt idx="7">
                    <c:v>32.368632964646501</c:v>
                  </c:pt>
                  <c:pt idx="8">
                    <c:v>37.724162018526002</c:v>
                  </c:pt>
                  <c:pt idx="9">
                    <c:v>35.731778573141312</c:v>
                  </c:pt>
                  <c:pt idx="10">
                    <c:v>36.476343018455132</c:v>
                  </c:pt>
                  <c:pt idx="11">
                    <c:v>36.885362950633947</c:v>
                  </c:pt>
                  <c:pt idx="12">
                    <c:v>44.1334159113024</c:v>
                  </c:pt>
                  <c:pt idx="13">
                    <c:v>30.502039276087761</c:v>
                  </c:pt>
                  <c:pt idx="14">
                    <c:v>41.006340973073911</c:v>
                  </c:pt>
                  <c:pt idx="15">
                    <c:v>38.853385952835573</c:v>
                  </c:pt>
                  <c:pt idx="16">
                    <c:v>38.99043985389239</c:v>
                  </c:pt>
                  <c:pt idx="17">
                    <c:v>44.96877138637435</c:v>
                  </c:pt>
                  <c:pt idx="18">
                    <c:v>41.54998916967368</c:v>
                  </c:pt>
                  <c:pt idx="19">
                    <c:v>39.798874355941273</c:v>
                  </c:pt>
                  <c:pt idx="20">
                    <c:v>46.443359051644833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OD!$F$3:$F$23</c:f>
              <c:numCache>
                <c:formatCode>General</c:formatCode>
                <c:ptCount val="21"/>
                <c:pt idx="0">
                  <c:v>70.319999999999993</c:v>
                </c:pt>
                <c:pt idx="1">
                  <c:v>58.88</c:v>
                </c:pt>
                <c:pt idx="2">
                  <c:v>65.680000000000007</c:v>
                </c:pt>
                <c:pt idx="3">
                  <c:v>66.44</c:v>
                </c:pt>
                <c:pt idx="4">
                  <c:v>75.36</c:v>
                </c:pt>
                <c:pt idx="5">
                  <c:v>70.62</c:v>
                </c:pt>
                <c:pt idx="6">
                  <c:v>69.56</c:v>
                </c:pt>
                <c:pt idx="7">
                  <c:v>73.459999999999994</c:v>
                </c:pt>
                <c:pt idx="8">
                  <c:v>71.260000000000005</c:v>
                </c:pt>
                <c:pt idx="9">
                  <c:v>73.8</c:v>
                </c:pt>
                <c:pt idx="10">
                  <c:v>75.58</c:v>
                </c:pt>
                <c:pt idx="11">
                  <c:v>77.7</c:v>
                </c:pt>
                <c:pt idx="12">
                  <c:v>79.959999999999994</c:v>
                </c:pt>
                <c:pt idx="13">
                  <c:v>74.16</c:v>
                </c:pt>
                <c:pt idx="14">
                  <c:v>85.2</c:v>
                </c:pt>
                <c:pt idx="15">
                  <c:v>77.12</c:v>
                </c:pt>
                <c:pt idx="16">
                  <c:v>80.16</c:v>
                </c:pt>
                <c:pt idx="17">
                  <c:v>95.36</c:v>
                </c:pt>
                <c:pt idx="18">
                  <c:v>88.28</c:v>
                </c:pt>
                <c:pt idx="19">
                  <c:v>77.64</c:v>
                </c:pt>
                <c:pt idx="20">
                  <c:v>89.88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OD!$K$1:$K$2</c:f>
              <c:strCache>
                <c:ptCount val="1"/>
                <c:pt idx="0">
                  <c:v> -ve tfix_x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33.677440520324581</c:v>
                  </c:pt>
                  <c:pt idx="3">
                    <c:v>23.436458776871561</c:v>
                  </c:pt>
                  <c:pt idx="4">
                    <c:v>19.288597668052489</c:v>
                  </c:pt>
                  <c:pt idx="5">
                    <c:v>24.171793479177339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plus>
            <c:minus>
              <c:numRef>
                <c:f>OD!$L$3:$L$23</c:f>
                <c:numCache>
                  <c:formatCode>General</c:formatCode>
                  <c:ptCount val="21"/>
                  <c:pt idx="0">
                    <c:v>26.645494928786739</c:v>
                  </c:pt>
                  <c:pt idx="1">
                    <c:v>26.648894911421749</c:v>
                  </c:pt>
                  <c:pt idx="2">
                    <c:v>33.677440520324581</c:v>
                  </c:pt>
                  <c:pt idx="3">
                    <c:v>23.436458776871561</c:v>
                  </c:pt>
                  <c:pt idx="4">
                    <c:v>19.288597668052489</c:v>
                  </c:pt>
                  <c:pt idx="5">
                    <c:v>24.171793479177339</c:v>
                  </c:pt>
                  <c:pt idx="6">
                    <c:v>20.912857289237159</c:v>
                  </c:pt>
                  <c:pt idx="7">
                    <c:v>18.76197217778558</c:v>
                  </c:pt>
                  <c:pt idx="8">
                    <c:v>19.998839966358052</c:v>
                  </c:pt>
                  <c:pt idx="9">
                    <c:v>15.250560645432021</c:v>
                  </c:pt>
                  <c:pt idx="10">
                    <c:v>14.697265051702651</c:v>
                  </c:pt>
                  <c:pt idx="11">
                    <c:v>16.157338889804841</c:v>
                  </c:pt>
                  <c:pt idx="12">
                    <c:v>13.22514272134709</c:v>
                  </c:pt>
                  <c:pt idx="13">
                    <c:v>12.986777891378599</c:v>
                  </c:pt>
                  <c:pt idx="14">
                    <c:v>13.497614604069859</c:v>
                  </c:pt>
                  <c:pt idx="15">
                    <c:v>9.6358704848083132</c:v>
                  </c:pt>
                  <c:pt idx="16">
                    <c:v>9.8638937544967522</c:v>
                  </c:pt>
                  <c:pt idx="17">
                    <c:v>8.7471366743637891</c:v>
                  </c:pt>
                  <c:pt idx="18">
                    <c:v>5.5623376380798746</c:v>
                  </c:pt>
                  <c:pt idx="19">
                    <c:v>3.8186908751560389</c:v>
                  </c:pt>
                  <c:pt idx="20">
                    <c:v>1.12712022428843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OD!$K$3:$K$23</c:f>
              <c:numCache>
                <c:formatCode>General</c:formatCode>
                <c:ptCount val="21"/>
                <c:pt idx="0">
                  <c:v>64.760000000000005</c:v>
                </c:pt>
                <c:pt idx="1">
                  <c:v>55.58</c:v>
                </c:pt>
                <c:pt idx="2">
                  <c:v>66.7</c:v>
                </c:pt>
                <c:pt idx="3">
                  <c:v>56.18</c:v>
                </c:pt>
                <c:pt idx="4">
                  <c:v>52.3</c:v>
                </c:pt>
                <c:pt idx="5">
                  <c:v>56.62</c:v>
                </c:pt>
                <c:pt idx="6">
                  <c:v>52.82</c:v>
                </c:pt>
                <c:pt idx="7">
                  <c:v>46.78</c:v>
                </c:pt>
                <c:pt idx="8">
                  <c:v>48.08</c:v>
                </c:pt>
                <c:pt idx="9">
                  <c:v>45.02</c:v>
                </c:pt>
                <c:pt idx="10">
                  <c:v>41.52</c:v>
                </c:pt>
                <c:pt idx="11">
                  <c:v>40.020000000000003</c:v>
                </c:pt>
                <c:pt idx="12">
                  <c:v>37.340000000000003</c:v>
                </c:pt>
                <c:pt idx="13">
                  <c:v>35.06</c:v>
                </c:pt>
                <c:pt idx="14">
                  <c:v>34.119999999999997</c:v>
                </c:pt>
                <c:pt idx="15">
                  <c:v>28.5</c:v>
                </c:pt>
                <c:pt idx="16">
                  <c:v>24.94</c:v>
                </c:pt>
                <c:pt idx="17">
                  <c:v>21.26</c:v>
                </c:pt>
                <c:pt idx="18">
                  <c:v>16.98</c:v>
                </c:pt>
                <c:pt idx="19">
                  <c:v>12.76</c:v>
                </c:pt>
                <c:pt idx="20">
                  <c:v>8.64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OD!$O$1:$O$2</c:f>
              <c:strCache>
                <c:ptCount val="1"/>
                <c:pt idx="0">
                  <c:v> -ve tfix_y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OD!$P$3:$P$23</c:f>
                <c:numCache>
                  <c:formatCode>General</c:formatCode>
                  <c:ptCount val="21"/>
                  <c:pt idx="0">
                    <c:v>32.194589607572262</c:v>
                  </c:pt>
                  <c:pt idx="1">
                    <c:v>26.4592138961081</c:v>
                  </c:pt>
                  <c:pt idx="2">
                    <c:v>30.123937325655159</c:v>
                  </c:pt>
                  <c:pt idx="3">
                    <c:v>20.908601100982342</c:v>
                  </c:pt>
                  <c:pt idx="4">
                    <c:v>20.947257577067219</c:v>
                  </c:pt>
                  <c:pt idx="5">
                    <c:v>25.80523977799858</c:v>
                  </c:pt>
                  <c:pt idx="6">
                    <c:v>22.593485786836879</c:v>
                  </c:pt>
                  <c:pt idx="7">
                    <c:v>26.059163455491049</c:v>
                  </c:pt>
                  <c:pt idx="8">
                    <c:v>17.664937022248338</c:v>
                  </c:pt>
                  <c:pt idx="9">
                    <c:v>18.4634666300779</c:v>
                  </c:pt>
                  <c:pt idx="10">
                    <c:v>17.203488018422309</c:v>
                  </c:pt>
                  <c:pt idx="11">
                    <c:v>15.88545246444054</c:v>
                  </c:pt>
                  <c:pt idx="12">
                    <c:v>13.55557449907602</c:v>
                  </c:pt>
                  <c:pt idx="13">
                    <c:v>14.236024726025169</c:v>
                  </c:pt>
                  <c:pt idx="14">
                    <c:v>14.55285538992262</c:v>
                  </c:pt>
                  <c:pt idx="15">
                    <c:v>9.378358065247884</c:v>
                  </c:pt>
                  <c:pt idx="16">
                    <c:v>9.7302826269332989</c:v>
                  </c:pt>
                  <c:pt idx="17">
                    <c:v>7.6765617303581948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1.117318217877074</c:v>
                  </c:pt>
                </c:numCache>
              </c:numRef>
            </c:plus>
            <c:minus>
              <c:numRef>
                <c:f>OD!$P$3:$P$23</c:f>
                <c:numCache>
                  <c:formatCode>General</c:formatCode>
                  <c:ptCount val="21"/>
                  <c:pt idx="0">
                    <c:v>32.194589607572262</c:v>
                  </c:pt>
                  <c:pt idx="1">
                    <c:v>26.4592138961081</c:v>
                  </c:pt>
                  <c:pt idx="2">
                    <c:v>30.123937325655159</c:v>
                  </c:pt>
                  <c:pt idx="3">
                    <c:v>20.908601100982342</c:v>
                  </c:pt>
                  <c:pt idx="4">
                    <c:v>20.947257577067219</c:v>
                  </c:pt>
                  <c:pt idx="5">
                    <c:v>25.80523977799858</c:v>
                  </c:pt>
                  <c:pt idx="6">
                    <c:v>22.593485786836879</c:v>
                  </c:pt>
                  <c:pt idx="7">
                    <c:v>26.059163455491049</c:v>
                  </c:pt>
                  <c:pt idx="8">
                    <c:v>17.664937022248338</c:v>
                  </c:pt>
                  <c:pt idx="9">
                    <c:v>18.4634666300779</c:v>
                  </c:pt>
                  <c:pt idx="10">
                    <c:v>17.203488018422309</c:v>
                  </c:pt>
                  <c:pt idx="11">
                    <c:v>15.88545246444054</c:v>
                  </c:pt>
                  <c:pt idx="12">
                    <c:v>13.55557449907602</c:v>
                  </c:pt>
                  <c:pt idx="13">
                    <c:v>14.236024726025169</c:v>
                  </c:pt>
                  <c:pt idx="14">
                    <c:v>14.55285538992262</c:v>
                  </c:pt>
                  <c:pt idx="15">
                    <c:v>9.378358065247884</c:v>
                  </c:pt>
                  <c:pt idx="16">
                    <c:v>9.7302826269332989</c:v>
                  </c:pt>
                  <c:pt idx="17">
                    <c:v>7.6765617303581948</c:v>
                  </c:pt>
                  <c:pt idx="18">
                    <c:v>5.6044625076808217</c:v>
                  </c:pt>
                  <c:pt idx="19">
                    <c:v>3.9216833120485388</c:v>
                  </c:pt>
                  <c:pt idx="20">
                    <c:v>1.117318217877074</c:v>
                  </c:pt>
                </c:numCache>
              </c:numRef>
            </c:minus>
          </c:errBars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OD!$O$3:$O$23</c:f>
              <c:numCache>
                <c:formatCode>General</c:formatCode>
                <c:ptCount val="21"/>
                <c:pt idx="0">
                  <c:v>62.22</c:v>
                </c:pt>
                <c:pt idx="1">
                  <c:v>64.099999999999994</c:v>
                </c:pt>
                <c:pt idx="2">
                  <c:v>57.78</c:v>
                </c:pt>
                <c:pt idx="3">
                  <c:v>59.48</c:v>
                </c:pt>
                <c:pt idx="4">
                  <c:v>62.18</c:v>
                </c:pt>
                <c:pt idx="5">
                  <c:v>53.64</c:v>
                </c:pt>
                <c:pt idx="6">
                  <c:v>54.88</c:v>
                </c:pt>
                <c:pt idx="7">
                  <c:v>50.6</c:v>
                </c:pt>
                <c:pt idx="8">
                  <c:v>45.7</c:v>
                </c:pt>
                <c:pt idx="9">
                  <c:v>44.98</c:v>
                </c:pt>
                <c:pt idx="10">
                  <c:v>41.4</c:v>
                </c:pt>
                <c:pt idx="11">
                  <c:v>40.18</c:v>
                </c:pt>
                <c:pt idx="12">
                  <c:v>38.92</c:v>
                </c:pt>
                <c:pt idx="13">
                  <c:v>33.659999999999997</c:v>
                </c:pt>
                <c:pt idx="14">
                  <c:v>35.119999999999997</c:v>
                </c:pt>
                <c:pt idx="15">
                  <c:v>30.08</c:v>
                </c:pt>
                <c:pt idx="16">
                  <c:v>25.04</c:v>
                </c:pt>
                <c:pt idx="17">
                  <c:v>21.52</c:v>
                </c:pt>
                <c:pt idx="18">
                  <c:v>16.3</c:v>
                </c:pt>
                <c:pt idx="19">
                  <c:v>12.98</c:v>
                </c:pt>
                <c:pt idx="20">
                  <c:v>8.5399999999999991</c:v>
                </c:pt>
              </c:numCache>
            </c:numRef>
          </c:yVal>
          <c:smooth val="1"/>
        </c:ser>
        <c:ser>
          <c:idx val="0"/>
          <c:order val="3"/>
          <c:tx>
            <c:v>+ve tfix_x</c:v>
          </c:tx>
          <c:xVal>
            <c:numRef>
              <c:f>OD!$A$3:$A$23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0.60000000000000009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</c:v>
                </c:pt>
                <c:pt idx="16">
                  <c:v>0.8</c:v>
                </c:pt>
                <c:pt idx="17">
                  <c:v>0.85000000000000009</c:v>
                </c:pt>
                <c:pt idx="18">
                  <c:v>0.9</c:v>
                </c:pt>
                <c:pt idx="19">
                  <c:v>0.95000000000000007</c:v>
                </c:pt>
                <c:pt idx="20">
                  <c:v>1</c:v>
                </c:pt>
              </c:numCache>
            </c:numRef>
          </c:xVal>
          <c:yVal>
            <c:numRef>
              <c:f>OD!$B$3:$B$23</c:f>
              <c:numCache>
                <c:formatCode>General</c:formatCode>
                <c:ptCount val="21"/>
                <c:pt idx="0">
                  <c:v>62.34</c:v>
                </c:pt>
                <c:pt idx="1">
                  <c:v>62.02</c:v>
                </c:pt>
                <c:pt idx="2">
                  <c:v>65.36</c:v>
                </c:pt>
                <c:pt idx="3">
                  <c:v>72.22</c:v>
                </c:pt>
                <c:pt idx="4">
                  <c:v>74.86</c:v>
                </c:pt>
                <c:pt idx="5">
                  <c:v>69.7</c:v>
                </c:pt>
                <c:pt idx="6">
                  <c:v>70.56</c:v>
                </c:pt>
                <c:pt idx="7">
                  <c:v>80.2</c:v>
                </c:pt>
                <c:pt idx="8">
                  <c:v>74.5</c:v>
                </c:pt>
                <c:pt idx="9">
                  <c:v>72.28</c:v>
                </c:pt>
                <c:pt idx="10">
                  <c:v>78.400000000000006</c:v>
                </c:pt>
                <c:pt idx="11">
                  <c:v>75.08</c:v>
                </c:pt>
                <c:pt idx="12">
                  <c:v>84.46</c:v>
                </c:pt>
                <c:pt idx="13">
                  <c:v>84.38</c:v>
                </c:pt>
                <c:pt idx="14">
                  <c:v>90.62</c:v>
                </c:pt>
                <c:pt idx="15">
                  <c:v>84.46</c:v>
                </c:pt>
                <c:pt idx="16">
                  <c:v>76.98</c:v>
                </c:pt>
                <c:pt idx="17">
                  <c:v>94.16</c:v>
                </c:pt>
                <c:pt idx="18">
                  <c:v>92.18</c:v>
                </c:pt>
                <c:pt idx="19">
                  <c:v>84.08</c:v>
                </c:pt>
                <c:pt idx="20">
                  <c:v>85.5</c:v>
                </c:pt>
              </c:numCache>
            </c:numRef>
          </c:yVal>
          <c:smooth val="1"/>
        </c:ser>
        <c:axId val="66138496"/>
        <c:axId val="66140800"/>
      </c:scatterChart>
      <c:valAx>
        <c:axId val="66138496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b, interaction coeff</a:t>
                </a:r>
              </a:p>
            </c:rich>
          </c:tx>
          <c:layout>
            <c:manualLayout>
              <c:xMode val="edge"/>
              <c:yMode val="edge"/>
              <c:x val="0.46591776027996501"/>
              <c:y val="0.89719898293963252"/>
            </c:manualLayout>
          </c:layout>
        </c:title>
        <c:numFmt formatCode="General" sourceLinked="1"/>
        <c:tickLblPos val="nextTo"/>
        <c:crossAx val="66140800"/>
        <c:crosses val="autoZero"/>
        <c:crossBetween val="midCat"/>
      </c:valAx>
      <c:valAx>
        <c:axId val="6614080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to fixation</a:t>
                </a:r>
              </a:p>
            </c:rich>
          </c:tx>
          <c:layout>
            <c:manualLayout>
              <c:xMode val="edge"/>
              <c:yMode val="edge"/>
              <c:x val="3.9653980752405948E-2"/>
              <c:y val="0.3832936898512686"/>
            </c:manualLayout>
          </c:layout>
        </c:title>
        <c:numFmt formatCode="General" sourceLinked="1"/>
        <c:tickLblPos val="nextTo"/>
        <c:crossAx val="661384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Fecx</a:t>
            </a:r>
            <a:r>
              <a:rPr lang="en-US" sz="2800" dirty="0" smtClean="0"/>
              <a:t> = ax + by (positive interactions/mutualism)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Fecx</a:t>
            </a:r>
            <a:r>
              <a:rPr lang="en-US" sz="2800" dirty="0" smtClean="0"/>
              <a:t> = ax – by (negative interactions/antagonism)</a:t>
            </a:r>
          </a:p>
          <a:p>
            <a:endParaRPr lang="en-US" sz="2800" dirty="0" smtClean="0"/>
          </a:p>
          <a:p>
            <a:r>
              <a:rPr lang="en-US" sz="2800" dirty="0" smtClean="0"/>
              <a:t> a = intrinsic fitness </a:t>
            </a:r>
            <a:r>
              <a:rPr lang="en-US" sz="2800" dirty="0" err="1" smtClean="0"/>
              <a:t>coeff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b = interaction </a:t>
            </a:r>
            <a:r>
              <a:rPr lang="en-US" sz="2800" dirty="0" err="1" smtClean="0"/>
              <a:t>coeff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a = 1, b = 0.5 (for all further simulations)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Revamped code\numpy+normal dist\fitness vs phenotype\x+y by xy_fitness vs phenotype_both non lin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4800599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Revamped code\numpy+normal dist\fitness vs phenotype\x+y by xy_only interactions_fitness vs phenotype_both non line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"/>
            <a:ext cx="4800600" cy="33527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Revamped code\numpy+normal dist\fitness vs phenotype\xy by x+y_fitness vs phenotype_both non lin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76799" cy="3428999"/>
          </a:xfrm>
          <a:prstGeom prst="rect">
            <a:avLst/>
          </a:prstGeom>
          <a:noFill/>
        </p:spPr>
      </p:pic>
      <p:pic>
        <p:nvPicPr>
          <p:cNvPr id="2051" name="Picture 3" descr="D:\Projects\Summer 2018\Revamped code\numpy+normal dist\fitness vs phenotype\xy by x+y_only interactions_fitness vs phenotype_both non line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"/>
            <a:ext cx="4724400" cy="3428999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3200401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Summer 2018\Fitness Vs Phenotype\Fitness Vs phenotype_b = point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05400" cy="3276599"/>
          </a:xfrm>
          <a:prstGeom prst="rect">
            <a:avLst/>
          </a:prstGeom>
          <a:noFill/>
        </p:spPr>
      </p:pic>
      <p:pic>
        <p:nvPicPr>
          <p:cNvPr id="1027" name="Picture 3" descr="D:\Projects\Summer 2018\Fitness Vs Phenotype\Fitness(only interaction contribution) Vs phenotype_b = 0.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2004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2971801"/>
          <a:ext cx="9144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 (Opening Up)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  where a = 5.5 and c = 0.66</a:t>
            </a:r>
          </a:p>
          <a:p>
            <a:endParaRPr lang="en-US" sz="2800" dirty="0" smtClean="0"/>
          </a:p>
          <a:p>
            <a:r>
              <a:rPr lang="en-US" sz="2800" dirty="0" smtClean="0"/>
              <a:t>OD (Opening Down)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-(x -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c,   where a = 5.5 and c = 21.25</a:t>
            </a:r>
          </a:p>
          <a:p>
            <a:endParaRPr lang="en-US" sz="2800" dirty="0" smtClean="0"/>
          </a:p>
          <a:p>
            <a:r>
              <a:rPr lang="en-US" sz="2800" dirty="0" smtClean="0"/>
              <a:t>Interaction term is of the same type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-(x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+c  ±  b(-(y – a)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c)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Summer 2018\Parabola intrinsi fitness\Parabola intrinsic_parabola interaction\Fitness Vs Phenotype_parabola\b half_Fitness Vs Phenotype_Opening 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76800" cy="3276600"/>
          </a:xfrm>
          <a:prstGeom prst="rect">
            <a:avLst/>
          </a:prstGeom>
          <a:noFill/>
        </p:spPr>
      </p:pic>
      <p:pic>
        <p:nvPicPr>
          <p:cNvPr id="2051" name="Picture 3" descr="D:\Projects\Summer 2018\Parabola intrinsi fitness\Parabola intrinsic_parabola interaction\Fitness Vs Phenotype_parabola\b half_Opening Up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2766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Summer 2018\Parabola intrinsi fitness\Parabola intrinsic_parabola interaction\Fitness Vs Phenotype_parabola\b half_Fitness Vs Phenotype_Opening dow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495799" cy="3352799"/>
          </a:xfrm>
          <a:prstGeom prst="rect">
            <a:avLst/>
          </a:prstGeom>
          <a:noFill/>
        </p:spPr>
      </p:pic>
      <p:pic>
        <p:nvPicPr>
          <p:cNvPr id="3075" name="Picture 3" descr="D:\Projects\Summer 2018\Parabola intrinsi fitness\Parabola intrinsic_parabola interaction\Fitness Vs Phenotype_parabola\b half_Opening down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0"/>
            <a:ext cx="49530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and opposite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OD (Opening Down) (Saturating)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x*a*(1 – x/c),      where a = 4 and c = 20.5</a:t>
            </a:r>
          </a:p>
          <a:p>
            <a:endParaRPr lang="en-US" sz="2800" dirty="0" smtClean="0"/>
          </a:p>
          <a:p>
            <a:r>
              <a:rPr lang="en-US" sz="2800" dirty="0" smtClean="0"/>
              <a:t>OU (Opening Up) (Opposite of saturating)</a:t>
            </a:r>
            <a:br>
              <a:rPr lang="en-US" sz="2800" dirty="0" smtClean="0"/>
            </a:br>
            <a:r>
              <a:rPr lang="en-US" sz="2800" dirty="0" err="1" smtClean="0"/>
              <a:t>fecx</a:t>
            </a:r>
            <a:r>
              <a:rPr lang="en-US" sz="2800" dirty="0" smtClean="0"/>
              <a:t> = (x – 1)*x*a + c,    where a = 0.186 and c = 3.8</a:t>
            </a:r>
          </a:p>
          <a:p>
            <a:endParaRPr lang="en-US" sz="2800" dirty="0" smtClean="0"/>
          </a:p>
          <a:p>
            <a:r>
              <a:rPr lang="en-US" sz="2800" dirty="0" smtClean="0"/>
              <a:t>With interaction fitness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fecx</a:t>
            </a:r>
            <a:r>
              <a:rPr lang="en-US" sz="2800" dirty="0" smtClean="0"/>
              <a:t> = x*a*(1 – x/c) + b*(x*a*(1 – y/c))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ojects\Summer 2018\Saturating curve intrinsic fitness\Fitness Vs Phenotype_saturating\b half_Fitness Vs Phenotype_Opening dow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00599" cy="3429000"/>
          </a:xfrm>
          <a:prstGeom prst="rect">
            <a:avLst/>
          </a:prstGeom>
          <a:noFill/>
        </p:spPr>
      </p:pic>
      <p:pic>
        <p:nvPicPr>
          <p:cNvPr id="4099" name="Picture 3" descr="D:\Projects\Summer 2018\Saturating curve intrinsic fitness\Fitness Vs Phenotype_saturating\b half_Opening down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4290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200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rojects\Summer 2018\Saturating curve intrinsic fitness\Fitness Vs Phenotype_saturating\b half_Fitness Vs Phenotype_Opening 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"/>
            <a:ext cx="4876799" cy="3352798"/>
          </a:xfrm>
          <a:prstGeom prst="rect">
            <a:avLst/>
          </a:prstGeom>
          <a:noFill/>
        </p:spPr>
      </p:pic>
      <p:pic>
        <p:nvPicPr>
          <p:cNvPr id="5123" name="Picture 3" descr="D:\Projects\Summer 2018\Saturating curve intrinsic fitness\Fitness Vs Phenotype_saturating\b half_Opening Up_Fitness(interaction only) Vs Pheno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3352800"/>
          </a:xfrm>
          <a:prstGeom prst="rect">
            <a:avLst/>
          </a:prstGeom>
          <a:noFill/>
        </p:spPr>
      </p:pic>
      <p:graphicFrame>
        <p:nvGraphicFramePr>
          <p:cNvPr id="5" name="Chart 4"/>
          <p:cNvGraphicFramePr/>
          <p:nvPr/>
        </p:nvGraphicFramePr>
        <p:xfrm>
          <a:off x="0" y="3048001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type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X+y</a:t>
            </a:r>
            <a:r>
              <a:rPr lang="en-US" dirty="0" smtClean="0"/>
              <a:t> by </a:t>
            </a:r>
            <a:r>
              <a:rPr lang="en-US" dirty="0" err="1" smtClean="0"/>
              <a:t>xy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Xy</a:t>
            </a:r>
            <a:r>
              <a:rPr lang="en-US" dirty="0" smtClean="0"/>
              <a:t> by </a:t>
            </a:r>
            <a:r>
              <a:rPr lang="en-US" dirty="0" err="1" smtClean="0"/>
              <a:t>x+y</a:t>
            </a:r>
            <a:r>
              <a:rPr lang="en-US" dirty="0" smtClean="0"/>
              <a:t> type</a:t>
            </a:r>
            <a:br>
              <a:rPr lang="en-US" dirty="0" smtClean="0"/>
            </a:br>
            <a:r>
              <a:rPr lang="en-US" dirty="0" err="1" smtClean="0"/>
              <a:t>fecx</a:t>
            </a:r>
            <a:r>
              <a:rPr lang="en-US" dirty="0" smtClean="0"/>
              <a:t> = </a:t>
            </a:r>
            <a:r>
              <a:rPr lang="en-US" dirty="0" err="1" smtClean="0"/>
              <a:t>xy</a:t>
            </a:r>
            <a:r>
              <a:rPr lang="en-US" dirty="0" smtClean="0"/>
              <a:t>/(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With interaction fitness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Fecx</a:t>
            </a:r>
            <a:r>
              <a:rPr lang="en-US" dirty="0" smtClean="0"/>
              <a:t> = (</a:t>
            </a:r>
            <a:r>
              <a:rPr lang="en-US" dirty="0" err="1" smtClean="0"/>
              <a:t>x+y</a:t>
            </a:r>
            <a:r>
              <a:rPr lang="en-US" dirty="0" smtClean="0"/>
              <a:t>)/</a:t>
            </a:r>
            <a:r>
              <a:rPr lang="en-US" dirty="0" err="1" smtClean="0"/>
              <a:t>xy</a:t>
            </a:r>
            <a:r>
              <a:rPr lang="en-US" dirty="0" smtClean="0"/>
              <a:t> + b*((</a:t>
            </a:r>
            <a:r>
              <a:rPr lang="en-US" dirty="0" err="1" smtClean="0"/>
              <a:t>y+x</a:t>
            </a:r>
            <a:r>
              <a:rPr lang="en-US" dirty="0" smtClean="0"/>
              <a:t>)/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129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Linear interactions</vt:lpstr>
      <vt:lpstr>Slide 2</vt:lpstr>
      <vt:lpstr>Parabolic fitness function</vt:lpstr>
      <vt:lpstr>Slide 4</vt:lpstr>
      <vt:lpstr>Slide 5</vt:lpstr>
      <vt:lpstr>Saturating and opposite of it</vt:lpstr>
      <vt:lpstr>Slide 7</vt:lpstr>
      <vt:lpstr>Slide 8</vt:lpstr>
      <vt:lpstr> xy type interactions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interactions</dc:title>
  <dc:creator>NISHAD</dc:creator>
  <cp:lastModifiedBy>NISHAD</cp:lastModifiedBy>
  <cp:revision>21</cp:revision>
  <dcterms:created xsi:type="dcterms:W3CDTF">2006-08-16T00:00:00Z</dcterms:created>
  <dcterms:modified xsi:type="dcterms:W3CDTF">2018-06-20T05:01:45Z</dcterms:modified>
</cp:coreProperties>
</file>