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-y%20square_changing%20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x%20+-%20y%20square%20type\x+y%20squar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19.459537507350973</c:v>
                  </c:pt>
                  <c:pt idx="8">
                    <c:v>14.565177650821839</c:v>
                  </c:pt>
                  <c:pt idx="9">
                    <c:v>22.922163946713212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27.795567992037856</c:v>
                  </c:pt>
                  <c:pt idx="13">
                    <c:v>18.709526984934683</c:v>
                  </c:pt>
                  <c:pt idx="14">
                    <c:v>24.638538917719927</c:v>
                  </c:pt>
                  <c:pt idx="15">
                    <c:v>25.235760341230044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16.797868912454355</c:v>
                  </c:pt>
                  <c:pt idx="22">
                    <c:v>25.525869231036957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17.185680085466487</c:v>
                  </c:pt>
                  <c:pt idx="4">
                    <c:v>14.93109507035569</c:v>
                  </c:pt>
                  <c:pt idx="5">
                    <c:v>17.256013444593727</c:v>
                  </c:pt>
                  <c:pt idx="6">
                    <c:v>14.847073785766668</c:v>
                  </c:pt>
                  <c:pt idx="7">
                    <c:v>19.459537507350973</c:v>
                  </c:pt>
                  <c:pt idx="8">
                    <c:v>14.565177650821839</c:v>
                  </c:pt>
                  <c:pt idx="9">
                    <c:v>22.922163946713212</c:v>
                  </c:pt>
                  <c:pt idx="10">
                    <c:v>24.3000329217884</c:v>
                  </c:pt>
                  <c:pt idx="11">
                    <c:v>17.354204101600295</c:v>
                  </c:pt>
                  <c:pt idx="12">
                    <c:v>27.795567992037856</c:v>
                  </c:pt>
                  <c:pt idx="13">
                    <c:v>18.709526984934683</c:v>
                  </c:pt>
                  <c:pt idx="14">
                    <c:v>24.638538917719927</c:v>
                  </c:pt>
                  <c:pt idx="15">
                    <c:v>25.235760341230044</c:v>
                  </c:pt>
                  <c:pt idx="16">
                    <c:v>24.065086744078027</c:v>
                  </c:pt>
                  <c:pt idx="17">
                    <c:v>28.618322802009189</c:v>
                  </c:pt>
                  <c:pt idx="18">
                    <c:v>29.929310048846769</c:v>
                  </c:pt>
                  <c:pt idx="19">
                    <c:v>24.826953095375988</c:v>
                  </c:pt>
                  <c:pt idx="20">
                    <c:v>18.824335313630598</c:v>
                  </c:pt>
                  <c:pt idx="21">
                    <c:v>16.797868912454355</c:v>
                  </c:pt>
                  <c:pt idx="22">
                    <c:v>25.525869231036957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5.0000000000000031E-2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44.620000000000012</c:v>
                </c:pt>
                <c:pt idx="5">
                  <c:v>46.92</c:v>
                </c:pt>
                <c:pt idx="6">
                  <c:v>44.34</c:v>
                </c:pt>
                <c:pt idx="7">
                  <c:v>52.120000000000012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51.38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</c:v>
                  </c:pt>
                  <c:pt idx="6">
                    <c:v>19.997039780927565</c:v>
                  </c:pt>
                  <c:pt idx="7">
                    <c:v>20.861601089082299</c:v>
                  </c:pt>
                  <c:pt idx="8">
                    <c:v>27.580203044937843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20.499990243900104</c:v>
                  </c:pt>
                  <c:pt idx="12">
                    <c:v>21.481377981870697</c:v>
                  </c:pt>
                  <c:pt idx="13">
                    <c:v>27.777285684530092</c:v>
                  </c:pt>
                  <c:pt idx="14">
                    <c:v>30.46026263839493</c:v>
                  </c:pt>
                  <c:pt idx="15">
                    <c:v>22.355312567709706</c:v>
                  </c:pt>
                  <c:pt idx="16">
                    <c:v>26.730664039638071</c:v>
                  </c:pt>
                  <c:pt idx="17">
                    <c:v>24.333318721456827</c:v>
                  </c:pt>
                  <c:pt idx="18">
                    <c:v>26.314171087077799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31.411615685921014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19.1436673602526</c:v>
                  </c:pt>
                  <c:pt idx="6">
                    <c:v>19.997039780927565</c:v>
                  </c:pt>
                  <c:pt idx="7">
                    <c:v>20.861601089082299</c:v>
                  </c:pt>
                  <c:pt idx="8">
                    <c:v>27.580203044937843</c:v>
                  </c:pt>
                  <c:pt idx="9">
                    <c:v>21.8906372680194</c:v>
                  </c:pt>
                  <c:pt idx="10">
                    <c:v>22.561914812355788</c:v>
                  </c:pt>
                  <c:pt idx="11">
                    <c:v>20.499990243900104</c:v>
                  </c:pt>
                  <c:pt idx="12">
                    <c:v>21.481377981870697</c:v>
                  </c:pt>
                  <c:pt idx="13">
                    <c:v>27.777285684530092</c:v>
                  </c:pt>
                  <c:pt idx="14">
                    <c:v>30.46026263839493</c:v>
                  </c:pt>
                  <c:pt idx="15">
                    <c:v>22.355312567709706</c:v>
                  </c:pt>
                  <c:pt idx="16">
                    <c:v>26.730664039638071</c:v>
                  </c:pt>
                  <c:pt idx="17">
                    <c:v>24.333318721456827</c:v>
                  </c:pt>
                  <c:pt idx="18">
                    <c:v>26.314171087077799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31.411615685921014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5.0000000000000031E-2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37.160000000000011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42.720000000000013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63.620000000000012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19.359018570165151</c:v>
                  </c:pt>
                  <c:pt idx="4">
                    <c:v>18.804520733057785</c:v>
                  </c:pt>
                  <c:pt idx="5">
                    <c:v>12.360598691002002</c:v>
                  </c:pt>
                  <c:pt idx="6">
                    <c:v>16.720346886353742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9.5974163189892021</c:v>
                  </c:pt>
                  <c:pt idx="11">
                    <c:v>9.8808096834217007</c:v>
                  </c:pt>
                  <c:pt idx="12">
                    <c:v>7.4767907553976736</c:v>
                  </c:pt>
                  <c:pt idx="13">
                    <c:v>7.0785309210315672</c:v>
                  </c:pt>
                  <c:pt idx="14">
                    <c:v>6.4982766946322048</c:v>
                  </c:pt>
                  <c:pt idx="15">
                    <c:v>6.3220566273958632</c:v>
                  </c:pt>
                  <c:pt idx="16">
                    <c:v>5.0596442562694035</c:v>
                  </c:pt>
                  <c:pt idx="17">
                    <c:v>4.2286640916488034</c:v>
                  </c:pt>
                  <c:pt idx="18">
                    <c:v>4.3081318457075994</c:v>
                  </c:pt>
                  <c:pt idx="19">
                    <c:v>2.5640592816859766</c:v>
                  </c:pt>
                  <c:pt idx="20">
                    <c:v>2.1567568244936619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19.359018570165151</c:v>
                  </c:pt>
                  <c:pt idx="4">
                    <c:v>18.804520733057785</c:v>
                  </c:pt>
                  <c:pt idx="5">
                    <c:v>12.360598691002002</c:v>
                  </c:pt>
                  <c:pt idx="6">
                    <c:v>16.720346886353742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9.5974163189892021</c:v>
                  </c:pt>
                  <c:pt idx="11">
                    <c:v>9.8808096834217007</c:v>
                  </c:pt>
                  <c:pt idx="12">
                    <c:v>7.4767907553976736</c:v>
                  </c:pt>
                  <c:pt idx="13">
                    <c:v>7.0785309210315672</c:v>
                  </c:pt>
                  <c:pt idx="14">
                    <c:v>6.4982766946322048</c:v>
                  </c:pt>
                  <c:pt idx="15">
                    <c:v>6.3220566273958632</c:v>
                  </c:pt>
                  <c:pt idx="16">
                    <c:v>5.0596442562694035</c:v>
                  </c:pt>
                  <c:pt idx="17">
                    <c:v>4.2286640916488034</c:v>
                  </c:pt>
                  <c:pt idx="18">
                    <c:v>4.3081318457075994</c:v>
                  </c:pt>
                  <c:pt idx="19">
                    <c:v>2.5640592816859766</c:v>
                  </c:pt>
                  <c:pt idx="20">
                    <c:v>2.1567568244936619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5.0000000000000031E-2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35.660000000000011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23.759999999999987</c:v>
                </c:pt>
                <c:pt idx="11">
                  <c:v>23.88</c:v>
                </c:pt>
                <c:pt idx="12">
                  <c:v>20.18</c:v>
                </c:pt>
                <c:pt idx="13">
                  <c:v>18.459999999999987</c:v>
                </c:pt>
                <c:pt idx="14">
                  <c:v>16.8</c:v>
                </c:pt>
                <c:pt idx="15">
                  <c:v>14.72</c:v>
                </c:pt>
                <c:pt idx="16">
                  <c:v>13.2</c:v>
                </c:pt>
                <c:pt idx="17">
                  <c:v>10.16</c:v>
                </c:pt>
                <c:pt idx="18">
                  <c:v>8.2199999999999989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17.381150709892623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13.689777207829222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7.7388629655783463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6.9697632671418646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3.2452426719738532</c:v>
                  </c:pt>
                  <c:pt idx="20">
                    <c:v>1.5067846561469882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17.381150709892623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13.689777207829222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9.5440243084350929</c:v>
                  </c:pt>
                  <c:pt idx="12">
                    <c:v>7.7388629655783463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6.9697632671418646</c:v>
                  </c:pt>
                  <c:pt idx="16">
                    <c:v>4.2209477608707715</c:v>
                  </c:pt>
                  <c:pt idx="17">
                    <c:v>3.3754407119663647</c:v>
                  </c:pt>
                  <c:pt idx="18">
                    <c:v>3.2771328932467791</c:v>
                  </c:pt>
                  <c:pt idx="19">
                    <c:v>3.2452426719738532</c:v>
                  </c:pt>
                  <c:pt idx="20">
                    <c:v>1.5067846561469882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5.0000000000000031E-2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40.660000000000011</c:v>
                </c:pt>
                <c:pt idx="3">
                  <c:v>36.380000000000003</c:v>
                </c:pt>
                <c:pt idx="4">
                  <c:v>35.260000000000012</c:v>
                </c:pt>
                <c:pt idx="5">
                  <c:v>33.36</c:v>
                </c:pt>
                <c:pt idx="6">
                  <c:v>35.1</c:v>
                </c:pt>
                <c:pt idx="7">
                  <c:v>27.779999999999987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3287296"/>
        <c:axId val="63289216"/>
      </c:scatterChart>
      <c:valAx>
        <c:axId val="6328729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289216"/>
        <c:crosses val="autoZero"/>
        <c:crossBetween val="midCat"/>
      </c:valAx>
      <c:valAx>
        <c:axId val="6328921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28729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8"/>
          <c:y val="0.12147007874015756"/>
          <c:w val="0.74166426071741032"/>
          <c:h val="0.73887296587926465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65.355336430929526</c:v>
                  </c:pt>
                  <c:pt idx="2">
                    <c:v>59.327754044797594</c:v>
                  </c:pt>
                  <c:pt idx="3">
                    <c:v>62.88050890379305</c:v>
                  </c:pt>
                  <c:pt idx="4">
                    <c:v>70.788993494751708</c:v>
                  </c:pt>
                  <c:pt idx="5">
                    <c:v>67.947320771315319</c:v>
                  </c:pt>
                  <c:pt idx="6">
                    <c:v>65.771775101482447</c:v>
                  </c:pt>
                  <c:pt idx="7">
                    <c:v>63.016493079193118</c:v>
                  </c:pt>
                  <c:pt idx="8">
                    <c:v>61.079702029397595</c:v>
                  </c:pt>
                  <c:pt idx="9">
                    <c:v>53.41486310007727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</c:v>
                  </c:pt>
                  <c:pt idx="17">
                    <c:v>51.778377726614828</c:v>
                  </c:pt>
                  <c:pt idx="18">
                    <c:v>48.580094689080184</c:v>
                  </c:pt>
                  <c:pt idx="19">
                    <c:v>47.496631459504542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65.355336430929526</c:v>
                  </c:pt>
                  <c:pt idx="2">
                    <c:v>59.327754044797594</c:v>
                  </c:pt>
                  <c:pt idx="3">
                    <c:v>62.88050890379305</c:v>
                  </c:pt>
                  <c:pt idx="4">
                    <c:v>70.788993494751708</c:v>
                  </c:pt>
                  <c:pt idx="5">
                    <c:v>67.947320771315319</c:v>
                  </c:pt>
                  <c:pt idx="6">
                    <c:v>65.771775101482447</c:v>
                  </c:pt>
                  <c:pt idx="7">
                    <c:v>63.016493079193118</c:v>
                  </c:pt>
                  <c:pt idx="8">
                    <c:v>61.079702029397595</c:v>
                  </c:pt>
                  <c:pt idx="9">
                    <c:v>53.41486310007727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58.912219445544544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52.3169609209098</c:v>
                  </c:pt>
                  <c:pt idx="17">
                    <c:v>51.778377726614828</c:v>
                  </c:pt>
                  <c:pt idx="18">
                    <c:v>48.580094689080184</c:v>
                  </c:pt>
                  <c:pt idx="19">
                    <c:v>47.496631459504542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46.120000000000012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66.440000000000026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61.34</c:v>
                </c:pt>
                <c:pt idx="17">
                  <c:v>54.86</c:v>
                </c:pt>
                <c:pt idx="18">
                  <c:v>57.88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53.450047708117104</c:v>
                  </c:pt>
                  <c:pt idx="3">
                    <c:v>68.186711315328779</c:v>
                  </c:pt>
                  <c:pt idx="4">
                    <c:v>67.388797288570103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67.508189132874747</c:v>
                  </c:pt>
                  <c:pt idx="11">
                    <c:v>62.057341225676069</c:v>
                  </c:pt>
                  <c:pt idx="12">
                    <c:v>63.602732645696918</c:v>
                  </c:pt>
                  <c:pt idx="13">
                    <c:v>57.453288852771493</c:v>
                  </c:pt>
                  <c:pt idx="14">
                    <c:v>62.973962873555955</c:v>
                  </c:pt>
                  <c:pt idx="15">
                    <c:v>63.058068476603317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60.325039577276669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56.981386434519095</c:v>
                  </c:pt>
                  <c:pt idx="2">
                    <c:v>53.450047708117104</c:v>
                  </c:pt>
                  <c:pt idx="3">
                    <c:v>68.186711315328779</c:v>
                  </c:pt>
                  <c:pt idx="4">
                    <c:v>67.388797288570103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52.777271623303896</c:v>
                  </c:pt>
                  <c:pt idx="10">
                    <c:v>67.508189132874747</c:v>
                  </c:pt>
                  <c:pt idx="11">
                    <c:v>62.057341225676069</c:v>
                  </c:pt>
                  <c:pt idx="12">
                    <c:v>63.602732645696918</c:v>
                  </c:pt>
                  <c:pt idx="13">
                    <c:v>57.453288852771493</c:v>
                  </c:pt>
                  <c:pt idx="14">
                    <c:v>62.973962873555955</c:v>
                  </c:pt>
                  <c:pt idx="15">
                    <c:v>63.058068476603317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45.648837882250604</c:v>
                  </c:pt>
                  <c:pt idx="20">
                    <c:v>60.325039577276669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62.38</c:v>
                </c:pt>
                <c:pt idx="9">
                  <c:v>51.86</c:v>
                </c:pt>
                <c:pt idx="10">
                  <c:v>62.38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58.266371090020755</c:v>
                  </c:pt>
                  <c:pt idx="2">
                    <c:v>60.081611163483238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64.864400097433972</c:v>
                  </c:pt>
                  <c:pt idx="11">
                    <c:v>65.770878054044474</c:v>
                  </c:pt>
                  <c:pt idx="12">
                    <c:v>67.043377003250598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62.092643686671956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28.675536612241437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58.266371090020755</c:v>
                  </c:pt>
                  <c:pt idx="2">
                    <c:v>60.081611163483238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64.864400097433972</c:v>
                  </c:pt>
                  <c:pt idx="11">
                    <c:v>65.770878054044474</c:v>
                  </c:pt>
                  <c:pt idx="12">
                    <c:v>67.043377003250598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62.092643686671956</c:v>
                  </c:pt>
                  <c:pt idx="16">
                    <c:v>62.478873229276445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28.675536612241437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57.88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37.480000000000004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63.84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66.815267716293647</c:v>
                  </c:pt>
                  <c:pt idx="2">
                    <c:v>60.131841814466277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60.231832115584901</c:v>
                  </c:pt>
                  <c:pt idx="14">
                    <c:v>63.172908750507951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59.939666332070978</c:v>
                  </c:pt>
                  <c:pt idx="18">
                    <c:v>63.069869192824555</c:v>
                  </c:pt>
                  <c:pt idx="19">
                    <c:v>56.316494919339533</c:v>
                  </c:pt>
                  <c:pt idx="20">
                    <c:v>37.087685287706975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69.286293016728749</c:v>
                  </c:pt>
                  <c:pt idx="1">
                    <c:v>66.815267716293647</c:v>
                  </c:pt>
                  <c:pt idx="2">
                    <c:v>60.131841814466277</c:v>
                  </c:pt>
                  <c:pt idx="3">
                    <c:v>73.396228785953326</c:v>
                  </c:pt>
                  <c:pt idx="4">
                    <c:v>68.878806609870878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61.034170757043945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60.231832115584901</c:v>
                  </c:pt>
                  <c:pt idx="14">
                    <c:v>63.172908750507951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59.939666332070978</c:v>
                  </c:pt>
                  <c:pt idx="18">
                    <c:v>63.069869192824555</c:v>
                  </c:pt>
                  <c:pt idx="19">
                    <c:v>56.316494919339533</c:v>
                  </c:pt>
                  <c:pt idx="20">
                    <c:v>37.087685287706975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77.440000000000026</c:v>
                </c:pt>
                <c:pt idx="4">
                  <c:v>61.9</c:v>
                </c:pt>
                <c:pt idx="5">
                  <c:v>59.84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63.720000000000013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55.660000000000011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3400192"/>
        <c:axId val="63414656"/>
      </c:scatterChart>
      <c:valAx>
        <c:axId val="63400192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73"/>
              <c:y val="0.90312493438320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414656"/>
        <c:crosses val="autoZero"/>
        <c:crossBetween val="midCat"/>
      </c:valAx>
      <c:valAx>
        <c:axId val="6341465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76E-2"/>
              <c:y val="0.3846648293963256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340019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694E-2"/>
          <c:y val="0.14147034120734922"/>
          <c:w val="0.75772779965004433"/>
          <c:h val="0.7394283464566933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58.084521173889321</c:v>
                  </c:pt>
                  <c:pt idx="2">
                    <c:v>55.824729287297004</c:v>
                  </c:pt>
                  <c:pt idx="3">
                    <c:v>61.585611956040495</c:v>
                  </c:pt>
                  <c:pt idx="4">
                    <c:v>59.471418345285855</c:v>
                  </c:pt>
                  <c:pt idx="5">
                    <c:v>53.914840257576522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57.831133483617563</c:v>
                  </c:pt>
                  <c:pt idx="11">
                    <c:v>55.616903905197738</c:v>
                  </c:pt>
                  <c:pt idx="12">
                    <c:v>65.572750437967684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54.426522946078464</c:v>
                  </c:pt>
                  <c:pt idx="17">
                    <c:v>56.138617724343739</c:v>
                  </c:pt>
                  <c:pt idx="18">
                    <c:v>54.108369038439918</c:v>
                  </c:pt>
                  <c:pt idx="19">
                    <c:v>58.340809044784393</c:v>
                  </c:pt>
                  <c:pt idx="20">
                    <c:v>54.991693918263664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58.084521173889321</c:v>
                  </c:pt>
                  <c:pt idx="2">
                    <c:v>55.824729287297004</c:v>
                  </c:pt>
                  <c:pt idx="3">
                    <c:v>61.585611956040495</c:v>
                  </c:pt>
                  <c:pt idx="4">
                    <c:v>59.471418345285855</c:v>
                  </c:pt>
                  <c:pt idx="5">
                    <c:v>53.914840257576522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57.831133483617563</c:v>
                  </c:pt>
                  <c:pt idx="11">
                    <c:v>55.616903905197738</c:v>
                  </c:pt>
                  <c:pt idx="12">
                    <c:v>65.572750437967684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55.450157799595104</c:v>
                  </c:pt>
                  <c:pt idx="16">
                    <c:v>54.426522946078464</c:v>
                  </c:pt>
                  <c:pt idx="17">
                    <c:v>56.138617724343739</c:v>
                  </c:pt>
                  <c:pt idx="18">
                    <c:v>54.108369038439918</c:v>
                  </c:pt>
                  <c:pt idx="19">
                    <c:v>58.340809044784393</c:v>
                  </c:pt>
                  <c:pt idx="20">
                    <c:v>54.991693918263664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120.11999999999999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118.94000000000005</c:v>
                </c:pt>
                <c:pt idx="7">
                  <c:v>112.7</c:v>
                </c:pt>
                <c:pt idx="8">
                  <c:v>111.56</c:v>
                </c:pt>
                <c:pt idx="9">
                  <c:v>103.61999999999999</c:v>
                </c:pt>
                <c:pt idx="10">
                  <c:v>123.2</c:v>
                </c:pt>
                <c:pt idx="11">
                  <c:v>119.8</c:v>
                </c:pt>
                <c:pt idx="12">
                  <c:v>117.11999999999999</c:v>
                </c:pt>
                <c:pt idx="13">
                  <c:v>111.54</c:v>
                </c:pt>
                <c:pt idx="14">
                  <c:v>118.17999999999998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54.70219374028801</c:v>
                  </c:pt>
                  <c:pt idx="2">
                    <c:v>58.446861335746611</c:v>
                  </c:pt>
                  <c:pt idx="3">
                    <c:v>58.246318338586931</c:v>
                  </c:pt>
                  <c:pt idx="4">
                    <c:v>53.263649893712639</c:v>
                  </c:pt>
                  <c:pt idx="5">
                    <c:v>57.68517660543305</c:v>
                  </c:pt>
                  <c:pt idx="6">
                    <c:v>58.8122436232456</c:v>
                  </c:pt>
                  <c:pt idx="7">
                    <c:v>52.93871551142891</c:v>
                  </c:pt>
                  <c:pt idx="8">
                    <c:v>53.87051512655141</c:v>
                  </c:pt>
                  <c:pt idx="9">
                    <c:v>55.411872374067997</c:v>
                  </c:pt>
                  <c:pt idx="10">
                    <c:v>54.055512207359605</c:v>
                  </c:pt>
                  <c:pt idx="11">
                    <c:v>57.772187079943549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57.861019693745433</c:v>
                  </c:pt>
                  <c:pt idx="15">
                    <c:v>52.452679626497591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54.70219374028801</c:v>
                  </c:pt>
                  <c:pt idx="2">
                    <c:v>58.446861335746611</c:v>
                  </c:pt>
                  <c:pt idx="3">
                    <c:v>58.246318338586931</c:v>
                  </c:pt>
                  <c:pt idx="4">
                    <c:v>53.263649893712639</c:v>
                  </c:pt>
                  <c:pt idx="5">
                    <c:v>57.68517660543305</c:v>
                  </c:pt>
                  <c:pt idx="6">
                    <c:v>58.8122436232456</c:v>
                  </c:pt>
                  <c:pt idx="7">
                    <c:v>52.93871551142891</c:v>
                  </c:pt>
                  <c:pt idx="8">
                    <c:v>53.87051512655141</c:v>
                  </c:pt>
                  <c:pt idx="9">
                    <c:v>55.411872374067997</c:v>
                  </c:pt>
                  <c:pt idx="10">
                    <c:v>54.055512207359605</c:v>
                  </c:pt>
                  <c:pt idx="11">
                    <c:v>57.772187079943549</c:v>
                  </c:pt>
                  <c:pt idx="12">
                    <c:v>55.323051253523595</c:v>
                  </c:pt>
                  <c:pt idx="13">
                    <c:v>53.871732847570463</c:v>
                  </c:pt>
                  <c:pt idx="14">
                    <c:v>57.861019693745433</c:v>
                  </c:pt>
                  <c:pt idx="15">
                    <c:v>52.452679626497591</c:v>
                  </c:pt>
                  <c:pt idx="16">
                    <c:v>58.642049759536874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113.61999999999999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93.740000000000023</c:v>
                </c:pt>
                <c:pt idx="9">
                  <c:v>104.61999999999999</c:v>
                </c:pt>
                <c:pt idx="10">
                  <c:v>93.960000000000022</c:v>
                </c:pt>
                <c:pt idx="11">
                  <c:v>113.11999999999999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104.94000000000005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56.379886484454694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59.19295904075085</c:v>
                  </c:pt>
                  <c:pt idx="4">
                    <c:v>53.158814885209772</c:v>
                  </c:pt>
                  <c:pt idx="5">
                    <c:v>57.55722022474675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52.397362529043342</c:v>
                  </c:pt>
                  <c:pt idx="9">
                    <c:v>56.877763669117591</c:v>
                  </c:pt>
                  <c:pt idx="10">
                    <c:v>57.766637430267622</c:v>
                  </c:pt>
                  <c:pt idx="11">
                    <c:v>58.841944223487317</c:v>
                  </c:pt>
                  <c:pt idx="12">
                    <c:v>67.048531676689137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57.582570279555988</c:v>
                  </c:pt>
                  <c:pt idx="18">
                    <c:v>61.36880314948305</c:v>
                  </c:pt>
                  <c:pt idx="19">
                    <c:v>62.272305240773029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56.379886484454694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59.19295904075085</c:v>
                  </c:pt>
                  <c:pt idx="4">
                    <c:v>53.158814885209772</c:v>
                  </c:pt>
                  <c:pt idx="5">
                    <c:v>57.55722022474675</c:v>
                  </c:pt>
                  <c:pt idx="6">
                    <c:v>50.720504729349862</c:v>
                  </c:pt>
                  <c:pt idx="7">
                    <c:v>59.755113588713073</c:v>
                  </c:pt>
                  <c:pt idx="8">
                    <c:v>52.397362529043342</c:v>
                  </c:pt>
                  <c:pt idx="9">
                    <c:v>56.877763669117591</c:v>
                  </c:pt>
                  <c:pt idx="10">
                    <c:v>57.766637430267622</c:v>
                  </c:pt>
                  <c:pt idx="11">
                    <c:v>58.841944223487317</c:v>
                  </c:pt>
                  <c:pt idx="12">
                    <c:v>67.048531676689137</c:v>
                  </c:pt>
                  <c:pt idx="13">
                    <c:v>51.521137409804922</c:v>
                  </c:pt>
                  <c:pt idx="14">
                    <c:v>54.386472582803144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57.582570279555988</c:v>
                  </c:pt>
                  <c:pt idx="18">
                    <c:v>61.36880314948305</c:v>
                  </c:pt>
                  <c:pt idx="19">
                    <c:v>62.272305240773029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102.96000000000002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124.17999999999998</c:v>
                </c:pt>
                <c:pt idx="14">
                  <c:v>100.54</c:v>
                </c:pt>
                <c:pt idx="15">
                  <c:v>96.92</c:v>
                </c:pt>
                <c:pt idx="16">
                  <c:v>110.94000000000005</c:v>
                </c:pt>
                <c:pt idx="17">
                  <c:v>115.74000000000002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65.883545745504563</c:v>
                  </c:pt>
                  <c:pt idx="1">
                    <c:v>54.222021356640703</c:v>
                  </c:pt>
                  <c:pt idx="2">
                    <c:v>57.257858849244414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62.200887453476042</c:v>
                  </c:pt>
                  <c:pt idx="6">
                    <c:v>55.662199022316763</c:v>
                  </c:pt>
                  <c:pt idx="7">
                    <c:v>63.817289193446534</c:v>
                  </c:pt>
                  <c:pt idx="8">
                    <c:v>58.719673023612764</c:v>
                  </c:pt>
                  <c:pt idx="9">
                    <c:v>61.264554189188388</c:v>
                  </c:pt>
                  <c:pt idx="10">
                    <c:v>63.626107848901199</c:v>
                  </c:pt>
                  <c:pt idx="11">
                    <c:v>57.718769910662495</c:v>
                  </c:pt>
                  <c:pt idx="12">
                    <c:v>61.784839564410909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59.796056726175564</c:v>
                  </c:pt>
                  <c:pt idx="17">
                    <c:v>70.579172565282988</c:v>
                  </c:pt>
                  <c:pt idx="18">
                    <c:v>60.281061702660779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65.883545745504563</c:v>
                  </c:pt>
                  <c:pt idx="1">
                    <c:v>54.222021356640703</c:v>
                  </c:pt>
                  <c:pt idx="2">
                    <c:v>57.257858849244414</c:v>
                  </c:pt>
                  <c:pt idx="3">
                    <c:v>59.544390163977646</c:v>
                  </c:pt>
                  <c:pt idx="4">
                    <c:v>53.964243717483875</c:v>
                  </c:pt>
                  <c:pt idx="5">
                    <c:v>62.200887453476042</c:v>
                  </c:pt>
                  <c:pt idx="6">
                    <c:v>55.662199022316763</c:v>
                  </c:pt>
                  <c:pt idx="7">
                    <c:v>63.817289193446534</c:v>
                  </c:pt>
                  <c:pt idx="8">
                    <c:v>58.719673023612764</c:v>
                  </c:pt>
                  <c:pt idx="9">
                    <c:v>61.264554189188388</c:v>
                  </c:pt>
                  <c:pt idx="10">
                    <c:v>63.626107848901199</c:v>
                  </c:pt>
                  <c:pt idx="11">
                    <c:v>57.718769910662495</c:v>
                  </c:pt>
                  <c:pt idx="12">
                    <c:v>61.784839564410909</c:v>
                  </c:pt>
                  <c:pt idx="13">
                    <c:v>55.608089339591587</c:v>
                  </c:pt>
                  <c:pt idx="14">
                    <c:v>52.125939799681312</c:v>
                  </c:pt>
                  <c:pt idx="15">
                    <c:v>59.207705579594958</c:v>
                  </c:pt>
                  <c:pt idx="16">
                    <c:v>59.796056726175564</c:v>
                  </c:pt>
                  <c:pt idx="17">
                    <c:v>70.579172565282988</c:v>
                  </c:pt>
                  <c:pt idx="18">
                    <c:v>60.281061702660779</c:v>
                  </c:pt>
                  <c:pt idx="19">
                    <c:v>61.963347230439382</c:v>
                  </c:pt>
                  <c:pt idx="20">
                    <c:v>8.9173987238431689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107.24000000000002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107.44000000000005</c:v>
                </c:pt>
                <c:pt idx="8">
                  <c:v>114.8</c:v>
                </c:pt>
                <c:pt idx="9">
                  <c:v>107.11999999999999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126.44000000000005</c:v>
                </c:pt>
                <c:pt idx="19">
                  <c:v>113.94000000000005</c:v>
                </c:pt>
                <c:pt idx="20">
                  <c:v>6.6</c:v>
                </c:pt>
              </c:numCache>
            </c:numRef>
          </c:yVal>
          <c:smooth val="1"/>
        </c:ser>
        <c:axId val="62925056"/>
        <c:axId val="62935424"/>
      </c:scatterChart>
      <c:valAx>
        <c:axId val="62925056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196"/>
              <c:y val="0.9010876640419945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2935424"/>
        <c:crosses val="autoZero"/>
        <c:crossBetween val="midCat"/>
      </c:valAx>
      <c:valAx>
        <c:axId val="6293542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54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292505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8"/>
          <c:y val="0.12535897856517936"/>
          <c:w val="0.74101137357830316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40.212953137017955</c:v>
                  </c:pt>
                  <c:pt idx="1">
                    <c:v>40.458353896321583</c:v>
                  </c:pt>
                  <c:pt idx="2">
                    <c:v>58.159604537857689</c:v>
                  </c:pt>
                  <c:pt idx="3">
                    <c:v>48.553821682747014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39.200719381154258</c:v>
                  </c:pt>
                  <c:pt idx="13">
                    <c:v>52.623188804936561</c:v>
                  </c:pt>
                  <c:pt idx="14">
                    <c:v>48.041881728341963</c:v>
                  </c:pt>
                  <c:pt idx="15">
                    <c:v>46.854088402187436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56.827936791687215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40.212953137017955</c:v>
                  </c:pt>
                  <c:pt idx="1">
                    <c:v>40.458353896321583</c:v>
                  </c:pt>
                  <c:pt idx="2">
                    <c:v>58.159604537857689</c:v>
                  </c:pt>
                  <c:pt idx="3">
                    <c:v>48.553821682747014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45.682189089403295</c:v>
                  </c:pt>
                  <c:pt idx="12">
                    <c:v>39.200719381154258</c:v>
                  </c:pt>
                  <c:pt idx="13">
                    <c:v>52.623188804936561</c:v>
                  </c:pt>
                  <c:pt idx="14">
                    <c:v>48.041881728341963</c:v>
                  </c:pt>
                  <c:pt idx="15">
                    <c:v>46.854088402187436</c:v>
                  </c:pt>
                  <c:pt idx="16">
                    <c:v>41.377984484505745</c:v>
                  </c:pt>
                  <c:pt idx="17">
                    <c:v>45.191631968761648</c:v>
                  </c:pt>
                  <c:pt idx="18">
                    <c:v>56.827936791687215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90.960000000000022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94.240000000000023</c:v>
                </c:pt>
                <c:pt idx="15">
                  <c:v>99.11999999999999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98.61999999999999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34.254628884283605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38.837862969015141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54.943057796231159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43.793337392804439</c:v>
                  </c:pt>
                  <c:pt idx="17">
                    <c:v>46.067988885993252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49.457250226837296</c:v>
                  </c:pt>
                  <c:pt idx="1">
                    <c:v>34.254628884283605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43.630764375609999</c:v>
                  </c:pt>
                  <c:pt idx="6">
                    <c:v>40.758312035706311</c:v>
                  </c:pt>
                  <c:pt idx="7">
                    <c:v>38.837862969015141</c:v>
                  </c:pt>
                  <c:pt idx="8">
                    <c:v>49.601306434407547</c:v>
                  </c:pt>
                  <c:pt idx="9">
                    <c:v>49.847222590631844</c:v>
                  </c:pt>
                  <c:pt idx="10">
                    <c:v>45.369522809921662</c:v>
                  </c:pt>
                  <c:pt idx="11">
                    <c:v>49.066501811317245</c:v>
                  </c:pt>
                  <c:pt idx="12">
                    <c:v>53.736129373076359</c:v>
                  </c:pt>
                  <c:pt idx="13">
                    <c:v>54.943057796231159</c:v>
                  </c:pt>
                  <c:pt idx="14">
                    <c:v>48.362067780441294</c:v>
                  </c:pt>
                  <c:pt idx="15">
                    <c:v>42.506112501615576</c:v>
                  </c:pt>
                  <c:pt idx="16">
                    <c:v>43.793337392804439</c:v>
                  </c:pt>
                  <c:pt idx="17">
                    <c:v>46.067988885993252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96.11999999999999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101.61999999999999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35.140426861380014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45.711377139613688</c:v>
                  </c:pt>
                  <c:pt idx="7">
                    <c:v>35.867807292891463</c:v>
                  </c:pt>
                  <c:pt idx="8">
                    <c:v>33.989463073134864</c:v>
                  </c:pt>
                  <c:pt idx="9">
                    <c:v>30.667565928844134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34.62050837292837</c:v>
                  </c:pt>
                  <c:pt idx="16">
                    <c:v>28.610410692613275</c:v>
                  </c:pt>
                  <c:pt idx="17">
                    <c:v>17.120992961858274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39.774308290654162</c:v>
                  </c:pt>
                  <c:pt idx="3">
                    <c:v>35.140426861380014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45.711377139613688</c:v>
                  </c:pt>
                  <c:pt idx="7">
                    <c:v>35.867807292891463</c:v>
                  </c:pt>
                  <c:pt idx="8">
                    <c:v>33.989463073134864</c:v>
                  </c:pt>
                  <c:pt idx="9">
                    <c:v>30.667565928844134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34.62050837292837</c:v>
                  </c:pt>
                  <c:pt idx="16">
                    <c:v>28.610410692613275</c:v>
                  </c:pt>
                  <c:pt idx="17">
                    <c:v>17.120992961858274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87.960000000000022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57.34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48.620000000000012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43.871289016850163</c:v>
                  </c:pt>
                  <c:pt idx="2">
                    <c:v>44.576567835579262</c:v>
                  </c:pt>
                  <c:pt idx="3">
                    <c:v>39.204208957712638</c:v>
                  </c:pt>
                  <c:pt idx="4">
                    <c:v>32.614205493925496</c:v>
                  </c:pt>
                  <c:pt idx="5">
                    <c:v>40.486664471156338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45.597964866866548</c:v>
                  </c:pt>
                  <c:pt idx="9">
                    <c:v>34.619815135266094</c:v>
                  </c:pt>
                  <c:pt idx="10">
                    <c:v>34.026395636329212</c:v>
                  </c:pt>
                  <c:pt idx="11">
                    <c:v>35.021416304884106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27.675700533139157</c:v>
                  </c:pt>
                  <c:pt idx="15">
                    <c:v>28.910378759193041</c:v>
                  </c:pt>
                  <c:pt idx="16">
                    <c:v>31.338213095197357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35.931045072471811</c:v>
                  </c:pt>
                  <c:pt idx="1">
                    <c:v>43.871289016850163</c:v>
                  </c:pt>
                  <c:pt idx="2">
                    <c:v>44.576567835579262</c:v>
                  </c:pt>
                  <c:pt idx="3">
                    <c:v>39.204208957712638</c:v>
                  </c:pt>
                  <c:pt idx="4">
                    <c:v>32.614205493925496</c:v>
                  </c:pt>
                  <c:pt idx="5">
                    <c:v>40.486664471156338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45.597964866866548</c:v>
                  </c:pt>
                  <c:pt idx="9">
                    <c:v>34.619815135266094</c:v>
                  </c:pt>
                  <c:pt idx="10">
                    <c:v>34.026395636329212</c:v>
                  </c:pt>
                  <c:pt idx="11">
                    <c:v>35.021416304884106</c:v>
                  </c:pt>
                  <c:pt idx="12">
                    <c:v>38.052258802862148</c:v>
                  </c:pt>
                  <c:pt idx="13">
                    <c:v>37.666542182685163</c:v>
                  </c:pt>
                  <c:pt idx="14">
                    <c:v>27.675700533139157</c:v>
                  </c:pt>
                  <c:pt idx="15">
                    <c:v>28.910378759193041</c:v>
                  </c:pt>
                  <c:pt idx="16">
                    <c:v>31.338213095197357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81.179999999999978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62.620000000000012</c:v>
                </c:pt>
                <c:pt idx="11">
                  <c:v>61.98</c:v>
                </c:pt>
                <c:pt idx="12">
                  <c:v>63.160000000000011</c:v>
                </c:pt>
                <c:pt idx="13">
                  <c:v>64.459999999999994</c:v>
                </c:pt>
                <c:pt idx="14">
                  <c:v>46.660000000000011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4116224"/>
        <c:axId val="64118144"/>
      </c:scatterChart>
      <c:valAx>
        <c:axId val="64116224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538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118144"/>
        <c:crosses val="autoZero"/>
        <c:crossBetween val="midCat"/>
      </c:valAx>
      <c:valAx>
        <c:axId val="6411814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76E-2"/>
              <c:y val="0.3832936898512688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411622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111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033573928258978"/>
          <c:y val="0.14147007874015738"/>
          <c:w val="0.76666426071741034"/>
          <c:h val="0.6788729658792646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11.817360111293883</c:v>
                  </c:pt>
                  <c:pt idx="1">
                    <c:v>10.174399245164309</c:v>
                  </c:pt>
                  <c:pt idx="2">
                    <c:v>13.430353681120973</c:v>
                  </c:pt>
                  <c:pt idx="3">
                    <c:v>10.072457495566821</c:v>
                  </c:pt>
                  <c:pt idx="4">
                    <c:v>13.588583443464588</c:v>
                  </c:pt>
                  <c:pt idx="5">
                    <c:v>13.348393161725491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17.075409219108021</c:v>
                  </c:pt>
                  <c:pt idx="15">
                    <c:v>19.916465549891132</c:v>
                  </c:pt>
                  <c:pt idx="16">
                    <c:v>15.539227780041061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11.817360111293883</c:v>
                  </c:pt>
                  <c:pt idx="1">
                    <c:v>10.174399245164309</c:v>
                  </c:pt>
                  <c:pt idx="2">
                    <c:v>13.430353681120973</c:v>
                  </c:pt>
                  <c:pt idx="3">
                    <c:v>10.072457495566821</c:v>
                  </c:pt>
                  <c:pt idx="4">
                    <c:v>13.588583443464588</c:v>
                  </c:pt>
                  <c:pt idx="5">
                    <c:v>13.348393161725491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20.329289215316887</c:v>
                  </c:pt>
                  <c:pt idx="13">
                    <c:v>13.99005360961851</c:v>
                  </c:pt>
                  <c:pt idx="14">
                    <c:v>17.075409219108021</c:v>
                  </c:pt>
                  <c:pt idx="15">
                    <c:v>19.916465549891132</c:v>
                  </c:pt>
                  <c:pt idx="16">
                    <c:v>15.539227780041061</c:v>
                  </c:pt>
                  <c:pt idx="17">
                    <c:v>17.85492649102763</c:v>
                  </c:pt>
                  <c:pt idx="18">
                    <c:v>19.089525923919627</c:v>
                  </c:pt>
                  <c:pt idx="19">
                    <c:v>21.661772780638227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30.959999999999987</c:v>
                </c:pt>
                <c:pt idx="2">
                  <c:v>33.840000000000003</c:v>
                </c:pt>
                <c:pt idx="3">
                  <c:v>32.840000000000003</c:v>
                </c:pt>
                <c:pt idx="4">
                  <c:v>37.480000000000004</c:v>
                </c:pt>
                <c:pt idx="5">
                  <c:v>34.980000000000004</c:v>
                </c:pt>
                <c:pt idx="6">
                  <c:v>36.840000000000003</c:v>
                </c:pt>
                <c:pt idx="7">
                  <c:v>37.14</c:v>
                </c:pt>
                <c:pt idx="8">
                  <c:v>37.260000000000012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34.720000000000013</c:v>
                </c:pt>
                <c:pt idx="14">
                  <c:v>43.52</c:v>
                </c:pt>
                <c:pt idx="15">
                  <c:v>40.120000000000012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</c:v>
                  </c:pt>
                  <c:pt idx="3">
                    <c:v>12.122639976506777</c:v>
                  </c:pt>
                  <c:pt idx="4">
                    <c:v>16.116376764024864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12.620633898501298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19.291749531859455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12.85276623921872</c:v>
                  </c:pt>
                  <c:pt idx="3">
                    <c:v>12.122639976506777</c:v>
                  </c:pt>
                  <c:pt idx="4">
                    <c:v>16.116376764024864</c:v>
                  </c:pt>
                  <c:pt idx="5">
                    <c:v>18.771254619763699</c:v>
                  </c:pt>
                  <c:pt idx="6">
                    <c:v>13.388427838995884</c:v>
                  </c:pt>
                  <c:pt idx="7">
                    <c:v>11.506328693375661</c:v>
                  </c:pt>
                  <c:pt idx="8">
                    <c:v>12.620633898501298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19.235685586950087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19.827506146764886</c:v>
                  </c:pt>
                  <c:pt idx="19">
                    <c:v>16.55609857424146</c:v>
                  </c:pt>
                  <c:pt idx="20">
                    <c:v>19.291749531859455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38.300000000000004</c:v>
                </c:pt>
                <c:pt idx="7">
                  <c:v>35.380000000000003</c:v>
                </c:pt>
                <c:pt idx="8">
                  <c:v>38.14</c:v>
                </c:pt>
                <c:pt idx="9">
                  <c:v>40.220000000000013</c:v>
                </c:pt>
                <c:pt idx="10">
                  <c:v>38.56</c:v>
                </c:pt>
                <c:pt idx="11">
                  <c:v>41.08</c:v>
                </c:pt>
                <c:pt idx="12">
                  <c:v>36.620000000000012</c:v>
                </c:pt>
                <c:pt idx="13">
                  <c:v>43.220000000000013</c:v>
                </c:pt>
                <c:pt idx="14">
                  <c:v>42.36</c:v>
                </c:pt>
                <c:pt idx="15">
                  <c:v>38.380000000000003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44.660000000000011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10.073013451792853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10.499695233672272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8.4537329032800752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6.4279390165122079</c:v>
                  </c:pt>
                  <c:pt idx="15">
                    <c:v>5.6272195620928063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3.5949408896392141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10.073013451792853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9.249345922820698</c:v>
                  </c:pt>
                  <c:pt idx="4">
                    <c:v>11.729347807955914</c:v>
                  </c:pt>
                  <c:pt idx="5">
                    <c:v>10.499695233672272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8.4537329032800752</c:v>
                  </c:pt>
                  <c:pt idx="11">
                    <c:v>7.7651529283073355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6.4279390165122079</c:v>
                  </c:pt>
                  <c:pt idx="15">
                    <c:v>5.6272195620928063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3.5949408896392141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29.419999999999987</c:v>
                </c:pt>
                <c:pt idx="6">
                  <c:v>28.5</c:v>
                </c:pt>
                <c:pt idx="7">
                  <c:v>26.259999999999987</c:v>
                </c:pt>
                <c:pt idx="8">
                  <c:v>27.62</c:v>
                </c:pt>
                <c:pt idx="9">
                  <c:v>25.939999999999987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19.079999999999988</c:v>
                </c:pt>
                <c:pt idx="17">
                  <c:v>16.979999999999986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8.750428560933452</c:v>
                  </c:pt>
                  <c:pt idx="3">
                    <c:v>9.8453847055358903</c:v>
                  </c:pt>
                  <c:pt idx="4">
                    <c:v>7.40726670236735</c:v>
                  </c:pt>
                  <c:pt idx="5">
                    <c:v>9.0667745091625598</c:v>
                  </c:pt>
                  <c:pt idx="6">
                    <c:v>8.7518912241869202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9.8216902822274008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7.3789159095357579</c:v>
                  </c:pt>
                  <c:pt idx="14">
                    <c:v>6.1393484996374044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6.3584903868764293</c:v>
                  </c:pt>
                  <c:pt idx="18">
                    <c:v>5.3822300210972003</c:v>
                  </c:pt>
                  <c:pt idx="19">
                    <c:v>5.50999092558237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31.939999999999987</c:v>
                </c:pt>
                <c:pt idx="2">
                  <c:v>30.1</c:v>
                </c:pt>
                <c:pt idx="3">
                  <c:v>30.779999999999987</c:v>
                </c:pt>
                <c:pt idx="4">
                  <c:v>28.82</c:v>
                </c:pt>
                <c:pt idx="5">
                  <c:v>28.439999999999987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20.779999999999987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5622400"/>
        <c:axId val="65624320"/>
      </c:scatterChart>
      <c:valAx>
        <c:axId val="6562240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624320"/>
        <c:crosses val="autoZero"/>
        <c:crossBetween val="midCat"/>
      </c:valAx>
      <c:valAx>
        <c:axId val="6562432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204E-2"/>
              <c:y val="0.3846648293963256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62240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866907261592308"/>
          <c:y val="0.14147007874015738"/>
          <c:w val="0.76666426071741034"/>
          <c:h val="0.6788729658792646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10.491444133197307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20.723358801121005</c:v>
                  </c:pt>
                  <c:pt idx="8">
                    <c:v>15.906275491138702</c:v>
                  </c:pt>
                  <c:pt idx="9">
                    <c:v>22.221152085344269</c:v>
                  </c:pt>
                  <c:pt idx="10">
                    <c:v>31.906294049920607</c:v>
                  </c:pt>
                  <c:pt idx="11">
                    <c:v>29.901812654085028</c:v>
                  </c:pt>
                  <c:pt idx="12">
                    <c:v>25.448897815033156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18.935479925261973</c:v>
                  </c:pt>
                  <c:pt idx="19">
                    <c:v>27.986882641694827</c:v>
                  </c:pt>
                  <c:pt idx="20">
                    <c:v>23.784103935191656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13.668416148186306</c:v>
                  </c:pt>
                  <c:pt idx="2">
                    <c:v>10.491444133197307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20.723358801121005</c:v>
                  </c:pt>
                  <c:pt idx="8">
                    <c:v>15.906275491138702</c:v>
                  </c:pt>
                  <c:pt idx="9">
                    <c:v>22.221152085344269</c:v>
                  </c:pt>
                  <c:pt idx="10">
                    <c:v>31.906294049920607</c:v>
                  </c:pt>
                  <c:pt idx="11">
                    <c:v>29.901812654085028</c:v>
                  </c:pt>
                  <c:pt idx="12">
                    <c:v>25.448897815033156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18.935479925261973</c:v>
                  </c:pt>
                  <c:pt idx="19">
                    <c:v>27.986882641694827</c:v>
                  </c:pt>
                  <c:pt idx="20">
                    <c:v>23.784103935191656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22.939999999999987</c:v>
                </c:pt>
                <c:pt idx="1">
                  <c:v>22.88</c:v>
                </c:pt>
                <c:pt idx="2">
                  <c:v>21.64</c:v>
                </c:pt>
                <c:pt idx="3">
                  <c:v>30.959999999999987</c:v>
                </c:pt>
                <c:pt idx="4">
                  <c:v>24.4</c:v>
                </c:pt>
                <c:pt idx="5">
                  <c:v>28.279999999999987</c:v>
                </c:pt>
                <c:pt idx="6">
                  <c:v>30.419999999999987</c:v>
                </c:pt>
                <c:pt idx="7">
                  <c:v>31.32</c:v>
                </c:pt>
                <c:pt idx="8">
                  <c:v>29.52</c:v>
                </c:pt>
                <c:pt idx="9">
                  <c:v>30.979999999999986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36.480000000000004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35.260000000000012</c:v>
                </c:pt>
                <c:pt idx="19">
                  <c:v>39.880000000000003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16.244986919046763</c:v>
                  </c:pt>
                  <c:pt idx="1">
                    <c:v>19.119215465075989</c:v>
                  </c:pt>
                  <c:pt idx="2">
                    <c:v>15.406492138056622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16.468454693747056</c:v>
                  </c:pt>
                  <c:pt idx="6">
                    <c:v>24.107003131870211</c:v>
                  </c:pt>
                  <c:pt idx="7">
                    <c:v>32.601380338875259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19.709500247342636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25.690901113040024</c:v>
                  </c:pt>
                  <c:pt idx="18">
                    <c:v>37.014051385926372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16.244986919046763</c:v>
                  </c:pt>
                  <c:pt idx="1">
                    <c:v>19.119215465075989</c:v>
                  </c:pt>
                  <c:pt idx="2">
                    <c:v>15.406492138056622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16.468454693747056</c:v>
                  </c:pt>
                  <c:pt idx="6">
                    <c:v>24.107003131870211</c:v>
                  </c:pt>
                  <c:pt idx="7">
                    <c:v>32.601380338875259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21.843452108126129</c:v>
                  </c:pt>
                  <c:pt idx="13">
                    <c:v>19.709500247342636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25.690901113040024</c:v>
                  </c:pt>
                  <c:pt idx="18">
                    <c:v>37.014051385926372</c:v>
                  </c:pt>
                  <c:pt idx="19">
                    <c:v>39.382452945442594</c:v>
                  </c:pt>
                  <c:pt idx="20">
                    <c:v>33.679334910297761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33.660000000000011</c:v>
                </c:pt>
                <c:pt idx="14">
                  <c:v>44.120000000000012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17.463344467770181</c:v>
                  </c:pt>
                  <c:pt idx="2">
                    <c:v>15.905080949181002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9.3125506710030947</c:v>
                  </c:pt>
                  <c:pt idx="9">
                    <c:v>6.1307095837268344</c:v>
                  </c:pt>
                  <c:pt idx="10">
                    <c:v>6.6224164773894936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3.1192947920964458</c:v>
                  </c:pt>
                  <c:pt idx="17">
                    <c:v>1.998399359487486</c:v>
                  </c:pt>
                  <c:pt idx="18">
                    <c:v>1.937937047481161</c:v>
                  </c:pt>
                  <c:pt idx="19">
                    <c:v>2.0424495097798583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17.463344467770181</c:v>
                  </c:pt>
                  <c:pt idx="2">
                    <c:v>15.905080949181002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9.3125506710030947</c:v>
                  </c:pt>
                  <c:pt idx="9">
                    <c:v>6.1307095837268344</c:v>
                  </c:pt>
                  <c:pt idx="10">
                    <c:v>6.6224164773894936</c:v>
                  </c:pt>
                  <c:pt idx="11">
                    <c:v>7.3543456541013885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3.1192947920964458</c:v>
                  </c:pt>
                  <c:pt idx="17">
                    <c:v>1.998399359487486</c:v>
                  </c:pt>
                  <c:pt idx="18">
                    <c:v>1.937937047481161</c:v>
                  </c:pt>
                  <c:pt idx="19">
                    <c:v>2.0424495097798583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23.459999999999987</c:v>
                </c:pt>
                <c:pt idx="2">
                  <c:v>24.779999999999987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16.579999999999988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11.64</c:v>
                </c:pt>
                <c:pt idx="14">
                  <c:v>10.62</c:v>
                </c:pt>
                <c:pt idx="15">
                  <c:v>10.200000000000001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7.6199999999999966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10.662476260231497</c:v>
                  </c:pt>
                  <c:pt idx="2">
                    <c:v>9.1586898626386528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7.6565266276556461</c:v>
                  </c:pt>
                  <c:pt idx="8">
                    <c:v>7.4409945571811802</c:v>
                  </c:pt>
                  <c:pt idx="9">
                    <c:v>8.2390290690104919</c:v>
                  </c:pt>
                  <c:pt idx="10">
                    <c:v>6.3102773314649179</c:v>
                  </c:pt>
                  <c:pt idx="11">
                    <c:v>7.2497172358651385</c:v>
                  </c:pt>
                  <c:pt idx="12">
                    <c:v>5.6609539832081301</c:v>
                  </c:pt>
                  <c:pt idx="13">
                    <c:v>5.3209397666201745</c:v>
                  </c:pt>
                  <c:pt idx="14">
                    <c:v>3.9257610727093426</c:v>
                  </c:pt>
                  <c:pt idx="15">
                    <c:v>3.48</c:v>
                  </c:pt>
                  <c:pt idx="16">
                    <c:v>2.9799328851502667</c:v>
                  </c:pt>
                  <c:pt idx="17">
                    <c:v>1.9287301521985909</c:v>
                  </c:pt>
                  <c:pt idx="18">
                    <c:v>1.7116074316267749</c:v>
                  </c:pt>
                  <c:pt idx="19">
                    <c:v>1.8629009635512048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19.459999999999987</c:v>
                </c:pt>
                <c:pt idx="2">
                  <c:v>18.72</c:v>
                </c:pt>
                <c:pt idx="3">
                  <c:v>19.479999999999986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14.72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10.74</c:v>
                </c:pt>
                <c:pt idx="14">
                  <c:v>9.7800000000000011</c:v>
                </c:pt>
                <c:pt idx="15">
                  <c:v>9.3600000000000048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7.3599999999999985</c:v>
                </c:pt>
                <c:pt idx="20">
                  <c:v>6.64</c:v>
                </c:pt>
              </c:numCache>
            </c:numRef>
          </c:yVal>
          <c:smooth val="1"/>
        </c:ser>
        <c:axId val="65662336"/>
        <c:axId val="65676800"/>
      </c:scatterChart>
      <c:valAx>
        <c:axId val="6566233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676800"/>
        <c:crosses val="autoZero"/>
        <c:crossBetween val="midCat"/>
      </c:valAx>
      <c:valAx>
        <c:axId val="656768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76E-2"/>
              <c:y val="0.4046648293963254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66233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8"/>
          <c:y val="0.12535897856517936"/>
          <c:w val="0.77434470691163604"/>
          <c:h val="0.70942831364829473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29.590160526769697</c:v>
                  </c:pt>
                  <c:pt idx="3">
                    <c:v>35.966184117862674</c:v>
                  </c:pt>
                  <c:pt idx="4">
                    <c:v>32.071644797234789</c:v>
                  </c:pt>
                  <c:pt idx="5">
                    <c:v>31.932359762472927</c:v>
                  </c:pt>
                  <c:pt idx="6">
                    <c:v>39.912484262445965</c:v>
                  </c:pt>
                  <c:pt idx="7">
                    <c:v>32.368632964646494</c:v>
                  </c:pt>
                  <c:pt idx="8">
                    <c:v>37.72416201852603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30.502039276087732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38.990439853892347</c:v>
                  </c:pt>
                  <c:pt idx="17">
                    <c:v>44.968771386374378</c:v>
                  </c:pt>
                  <c:pt idx="18">
                    <c:v>41.549989169673623</c:v>
                  </c:pt>
                  <c:pt idx="19">
                    <c:v>39.798874355941273</c:v>
                  </c:pt>
                  <c:pt idx="20">
                    <c:v>46.443359051644791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29.371714284324629</c:v>
                  </c:pt>
                  <c:pt idx="1">
                    <c:v>25.857795729721431</c:v>
                  </c:pt>
                  <c:pt idx="2">
                    <c:v>29.590160526769697</c:v>
                  </c:pt>
                  <c:pt idx="3">
                    <c:v>35.966184117862674</c:v>
                  </c:pt>
                  <c:pt idx="4">
                    <c:v>32.071644797234789</c:v>
                  </c:pt>
                  <c:pt idx="5">
                    <c:v>31.932359762472927</c:v>
                  </c:pt>
                  <c:pt idx="6">
                    <c:v>39.912484262445965</c:v>
                  </c:pt>
                  <c:pt idx="7">
                    <c:v>32.368632964646494</c:v>
                  </c:pt>
                  <c:pt idx="8">
                    <c:v>37.72416201852603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30.502039276087732</c:v>
                  </c:pt>
                  <c:pt idx="14">
                    <c:v>41.006340973073911</c:v>
                  </c:pt>
                  <c:pt idx="15">
                    <c:v>38.853385952835545</c:v>
                  </c:pt>
                  <c:pt idx="16">
                    <c:v>38.990439853892347</c:v>
                  </c:pt>
                  <c:pt idx="17">
                    <c:v>44.968771386374378</c:v>
                  </c:pt>
                  <c:pt idx="18">
                    <c:v>41.549989169673623</c:v>
                  </c:pt>
                  <c:pt idx="19">
                    <c:v>39.798874355941273</c:v>
                  </c:pt>
                  <c:pt idx="20">
                    <c:v>46.443359051644791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58.88</c:v>
                </c:pt>
                <c:pt idx="2">
                  <c:v>65.679999999999978</c:v>
                </c:pt>
                <c:pt idx="3">
                  <c:v>66.440000000000026</c:v>
                </c:pt>
                <c:pt idx="4">
                  <c:v>75.36</c:v>
                </c:pt>
                <c:pt idx="5">
                  <c:v>70.61999999999999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77.11999999999999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33.677440520324552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24.171793479177321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33.677440520324552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24.171793479177321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56.620000000000012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37.340000000000003</c:v>
                </c:pt>
                <c:pt idx="13">
                  <c:v>35.06</c:v>
                </c:pt>
                <c:pt idx="14">
                  <c:v>34.120000000000012</c:v>
                </c:pt>
                <c:pt idx="15">
                  <c:v>28.5</c:v>
                </c:pt>
                <c:pt idx="16">
                  <c:v>24.939999999999987</c:v>
                </c:pt>
                <c:pt idx="17">
                  <c:v>21.259999999999987</c:v>
                </c:pt>
                <c:pt idx="18">
                  <c:v>16.979999999999986</c:v>
                </c:pt>
                <c:pt idx="19">
                  <c:v>12.76</c:v>
                </c:pt>
                <c:pt idx="20">
                  <c:v>8.64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30.123937325655174</c:v>
                  </c:pt>
                  <c:pt idx="3">
                    <c:v>20.90860110098232</c:v>
                  </c:pt>
                  <c:pt idx="4">
                    <c:v>20.947257577067205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26.059163455491063</c:v>
                  </c:pt>
                  <c:pt idx="8">
                    <c:v>17.664937022248338</c:v>
                  </c:pt>
                  <c:pt idx="9">
                    <c:v>18.463466630077871</c:v>
                  </c:pt>
                  <c:pt idx="10">
                    <c:v>17.203488018422309</c:v>
                  </c:pt>
                  <c:pt idx="11">
                    <c:v>15.885452464440547</c:v>
                  </c:pt>
                  <c:pt idx="12">
                    <c:v>13.555574499076027</c:v>
                  </c:pt>
                  <c:pt idx="13">
                    <c:v>14.236024726025168</c:v>
                  </c:pt>
                  <c:pt idx="14">
                    <c:v>14.552855389922627</c:v>
                  </c:pt>
                  <c:pt idx="15">
                    <c:v>9.3783580652478769</c:v>
                  </c:pt>
                  <c:pt idx="16">
                    <c:v>9.7302826269332989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1.1173182178770731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26.459213896108089</c:v>
                  </c:pt>
                  <c:pt idx="2">
                    <c:v>30.123937325655174</c:v>
                  </c:pt>
                  <c:pt idx="3">
                    <c:v>20.90860110098232</c:v>
                  </c:pt>
                  <c:pt idx="4">
                    <c:v>20.947257577067205</c:v>
                  </c:pt>
                  <c:pt idx="5">
                    <c:v>25.80523977799858</c:v>
                  </c:pt>
                  <c:pt idx="6">
                    <c:v>22.59348578683689</c:v>
                  </c:pt>
                  <c:pt idx="7">
                    <c:v>26.059163455491063</c:v>
                  </c:pt>
                  <c:pt idx="8">
                    <c:v>17.664937022248338</c:v>
                  </c:pt>
                  <c:pt idx="9">
                    <c:v>18.463466630077871</c:v>
                  </c:pt>
                  <c:pt idx="10">
                    <c:v>17.203488018422309</c:v>
                  </c:pt>
                  <c:pt idx="11">
                    <c:v>15.885452464440547</c:v>
                  </c:pt>
                  <c:pt idx="12">
                    <c:v>13.555574499076027</c:v>
                  </c:pt>
                  <c:pt idx="13">
                    <c:v>14.236024726025168</c:v>
                  </c:pt>
                  <c:pt idx="14">
                    <c:v>14.552855389922627</c:v>
                  </c:pt>
                  <c:pt idx="15">
                    <c:v>9.3783580652478769</c:v>
                  </c:pt>
                  <c:pt idx="16">
                    <c:v>9.7302826269332989</c:v>
                  </c:pt>
                  <c:pt idx="17">
                    <c:v>7.6765617303581974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1.1173182178770731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62.220000000000013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54.88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33.660000000000011</c:v>
                </c:pt>
                <c:pt idx="14">
                  <c:v>35.120000000000012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8.5400000000000009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0.15000000000000011</c:v>
                </c:pt>
                <c:pt idx="4">
                  <c:v>0.2</c:v>
                </c:pt>
                <c:pt idx="5">
                  <c:v>0.25</c:v>
                </c:pt>
                <c:pt idx="6">
                  <c:v>0.30000000000000021</c:v>
                </c:pt>
                <c:pt idx="7">
                  <c:v>0.3500000000000002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0.60000000000000053</c:v>
                </c:pt>
                <c:pt idx="13">
                  <c:v>0.65000000000000058</c:v>
                </c:pt>
                <c:pt idx="14">
                  <c:v>0.70000000000000051</c:v>
                </c:pt>
                <c:pt idx="15">
                  <c:v>0.75000000000000044</c:v>
                </c:pt>
                <c:pt idx="16">
                  <c:v>0.8</c:v>
                </c:pt>
                <c:pt idx="17">
                  <c:v>0.85000000000000053</c:v>
                </c:pt>
                <c:pt idx="18">
                  <c:v>0.9</c:v>
                </c:pt>
                <c:pt idx="19">
                  <c:v>0.95000000000000051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62.34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84.460000000000022</c:v>
                </c:pt>
                <c:pt idx="13">
                  <c:v>84.38</c:v>
                </c:pt>
                <c:pt idx="14">
                  <c:v>90.61999999999999</c:v>
                </c:pt>
                <c:pt idx="15">
                  <c:v>84.460000000000022</c:v>
                </c:pt>
                <c:pt idx="16">
                  <c:v>76.98</c:v>
                </c:pt>
                <c:pt idx="17">
                  <c:v>94.16</c:v>
                </c:pt>
                <c:pt idx="18">
                  <c:v>92.179999999999978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5722240"/>
        <c:axId val="65728512"/>
      </c:scatterChart>
      <c:valAx>
        <c:axId val="6572224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51"/>
              <c:y val="0.8971989829396325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28512"/>
        <c:crosses val="autoZero"/>
        <c:crossBetween val="midCat"/>
      </c:valAx>
      <c:valAx>
        <c:axId val="6572851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76E-2"/>
              <c:y val="0.3832936898512688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72224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-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4.3174066289845792</c:v>
                  </c:pt>
                  <c:pt idx="1">
                    <c:v>5.4785399514834259</c:v>
                  </c:pt>
                  <c:pt idx="2">
                    <c:v>6.8934751758456354</c:v>
                  </c:pt>
                  <c:pt idx="3">
                    <c:v>5.8879198364108154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7.0313583324987796</c:v>
                  </c:pt>
                  <c:pt idx="7">
                    <c:v>6.1599999999999984</c:v>
                  </c:pt>
                  <c:pt idx="8">
                    <c:v>6.0279681485555292</c:v>
                  </c:pt>
                  <c:pt idx="9">
                    <c:v>5.3823786563191556</c:v>
                  </c:pt>
                  <c:pt idx="10">
                    <c:v>4.2628159706935476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6.3812224534175312</c:v>
                  </c:pt>
                  <c:pt idx="19">
                    <c:v>6.1510649484459154</c:v>
                  </c:pt>
                  <c:pt idx="20">
                    <c:v>5.5776697643370783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4.3174066289845792</c:v>
                  </c:pt>
                  <c:pt idx="1">
                    <c:v>5.4785399514834259</c:v>
                  </c:pt>
                  <c:pt idx="2">
                    <c:v>6.8934751758456354</c:v>
                  </c:pt>
                  <c:pt idx="3">
                    <c:v>5.8879198364108154</c:v>
                  </c:pt>
                  <c:pt idx="4">
                    <c:v>4.4862456464175029</c:v>
                  </c:pt>
                  <c:pt idx="5">
                    <c:v>5.8531700812465717</c:v>
                  </c:pt>
                  <c:pt idx="6">
                    <c:v>7.0313583324987796</c:v>
                  </c:pt>
                  <c:pt idx="7">
                    <c:v>6.1599999999999984</c:v>
                  </c:pt>
                  <c:pt idx="8">
                    <c:v>6.0279681485555292</c:v>
                  </c:pt>
                  <c:pt idx="9">
                    <c:v>5.3823786563191556</c:v>
                  </c:pt>
                  <c:pt idx="10">
                    <c:v>4.2628159706935476</c:v>
                  </c:pt>
                  <c:pt idx="11">
                    <c:v>4.5514393327825431</c:v>
                  </c:pt>
                  <c:pt idx="12">
                    <c:v>6.4917178003976721</c:v>
                  </c:pt>
                  <c:pt idx="13">
                    <c:v>5.2001538438780806</c:v>
                  </c:pt>
                  <c:pt idx="14">
                    <c:v>4.9089306371143611</c:v>
                  </c:pt>
                  <c:pt idx="15">
                    <c:v>5.5496306183384849</c:v>
                  </c:pt>
                  <c:pt idx="16">
                    <c:v>5.0533553209723916</c:v>
                  </c:pt>
                  <c:pt idx="17">
                    <c:v>5.1179683469126696</c:v>
                  </c:pt>
                  <c:pt idx="18">
                    <c:v>6.3812224534175312</c:v>
                  </c:pt>
                  <c:pt idx="19">
                    <c:v>6.1510649484459154</c:v>
                  </c:pt>
                  <c:pt idx="20">
                    <c:v>5.5776697643370783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15.4</c:v>
                </c:pt>
                <c:pt idx="1">
                  <c:v>16.16</c:v>
                </c:pt>
                <c:pt idx="2">
                  <c:v>16.8</c:v>
                </c:pt>
                <c:pt idx="3">
                  <c:v>16.82</c:v>
                </c:pt>
                <c:pt idx="4">
                  <c:v>15.56</c:v>
                </c:pt>
                <c:pt idx="5">
                  <c:v>17.02</c:v>
                </c:pt>
                <c:pt idx="6">
                  <c:v>16.600000000000001</c:v>
                </c:pt>
                <c:pt idx="7">
                  <c:v>16.12</c:v>
                </c:pt>
                <c:pt idx="8">
                  <c:v>16.059999999999999</c:v>
                </c:pt>
                <c:pt idx="9">
                  <c:v>15.5</c:v>
                </c:pt>
                <c:pt idx="10">
                  <c:v>16.22</c:v>
                </c:pt>
                <c:pt idx="11">
                  <c:v>16.62</c:v>
                </c:pt>
                <c:pt idx="12">
                  <c:v>16.760000000000002</c:v>
                </c:pt>
                <c:pt idx="13">
                  <c:v>16.72</c:v>
                </c:pt>
                <c:pt idx="14">
                  <c:v>15.68</c:v>
                </c:pt>
                <c:pt idx="15">
                  <c:v>16.959999999999994</c:v>
                </c:pt>
                <c:pt idx="16">
                  <c:v>16.059999999999999</c:v>
                </c:pt>
                <c:pt idx="17">
                  <c:v>16.079999999999991</c:v>
                </c:pt>
                <c:pt idx="18">
                  <c:v>17.8</c:v>
                </c:pt>
                <c:pt idx="19">
                  <c:v>17.62</c:v>
                </c:pt>
                <c:pt idx="20">
                  <c:v>16.36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5.0362287477834062</c:v>
                  </c:pt>
                  <c:pt idx="1">
                    <c:v>5.4304327636018126</c:v>
                  </c:pt>
                  <c:pt idx="2">
                    <c:v>4.2941821107167764</c:v>
                  </c:pt>
                  <c:pt idx="3">
                    <c:v>6.4815121692395214</c:v>
                  </c:pt>
                  <c:pt idx="4">
                    <c:v>5.0415870517129804</c:v>
                  </c:pt>
                  <c:pt idx="5">
                    <c:v>4.9343287284087589</c:v>
                  </c:pt>
                  <c:pt idx="6">
                    <c:v>5.1691391933280366</c:v>
                  </c:pt>
                  <c:pt idx="7">
                    <c:v>5.3696927286391372</c:v>
                  </c:pt>
                  <c:pt idx="8">
                    <c:v>5.498399767205</c:v>
                  </c:pt>
                  <c:pt idx="9">
                    <c:v>4.8916663827370748</c:v>
                  </c:pt>
                  <c:pt idx="10">
                    <c:v>4.7425309698514342</c:v>
                  </c:pt>
                  <c:pt idx="11">
                    <c:v>5.1833965698178996</c:v>
                  </c:pt>
                  <c:pt idx="12">
                    <c:v>4.447066448795205</c:v>
                  </c:pt>
                  <c:pt idx="13">
                    <c:v>5.4460627980220755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5.339063588308349</c:v>
                  </c:pt>
                  <c:pt idx="18">
                    <c:v>4.8181324182716274</c:v>
                  </c:pt>
                  <c:pt idx="19">
                    <c:v>4.7833461091583178</c:v>
                  </c:pt>
                  <c:pt idx="20">
                    <c:v>5.8591808301160979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5.0362287477834062</c:v>
                  </c:pt>
                  <c:pt idx="1">
                    <c:v>5.4304327636018126</c:v>
                  </c:pt>
                  <c:pt idx="2">
                    <c:v>4.2941821107167764</c:v>
                  </c:pt>
                  <c:pt idx="3">
                    <c:v>6.4815121692395214</c:v>
                  </c:pt>
                  <c:pt idx="4">
                    <c:v>5.0415870517129804</c:v>
                  </c:pt>
                  <c:pt idx="5">
                    <c:v>4.9343287284087589</c:v>
                  </c:pt>
                  <c:pt idx="6">
                    <c:v>5.1691391933280366</c:v>
                  </c:pt>
                  <c:pt idx="7">
                    <c:v>5.3696927286391372</c:v>
                  </c:pt>
                  <c:pt idx="8">
                    <c:v>5.498399767205</c:v>
                  </c:pt>
                  <c:pt idx="9">
                    <c:v>4.8916663827370748</c:v>
                  </c:pt>
                  <c:pt idx="10">
                    <c:v>4.7425309698514342</c:v>
                  </c:pt>
                  <c:pt idx="11">
                    <c:v>5.1833965698178996</c:v>
                  </c:pt>
                  <c:pt idx="12">
                    <c:v>4.447066448795205</c:v>
                  </c:pt>
                  <c:pt idx="13">
                    <c:v>5.4460627980220755</c:v>
                  </c:pt>
                  <c:pt idx="14">
                    <c:v>5.7957225606476372</c:v>
                  </c:pt>
                  <c:pt idx="15">
                    <c:v>4.6264024900563925</c:v>
                  </c:pt>
                  <c:pt idx="16">
                    <c:v>6.6794011707637404</c:v>
                  </c:pt>
                  <c:pt idx="17">
                    <c:v>5.339063588308349</c:v>
                  </c:pt>
                  <c:pt idx="18">
                    <c:v>4.8181324182716274</c:v>
                  </c:pt>
                  <c:pt idx="19">
                    <c:v>4.7833461091583178</c:v>
                  </c:pt>
                  <c:pt idx="20">
                    <c:v>5.8591808301160979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16.420000000000002</c:v>
                </c:pt>
                <c:pt idx="1">
                  <c:v>16.479999999999993</c:v>
                </c:pt>
                <c:pt idx="2">
                  <c:v>15.8</c:v>
                </c:pt>
                <c:pt idx="3">
                  <c:v>16.7</c:v>
                </c:pt>
                <c:pt idx="4">
                  <c:v>16.32</c:v>
                </c:pt>
                <c:pt idx="5">
                  <c:v>15.82</c:v>
                </c:pt>
                <c:pt idx="6">
                  <c:v>17.8</c:v>
                </c:pt>
                <c:pt idx="7">
                  <c:v>18.079999999999991</c:v>
                </c:pt>
                <c:pt idx="8">
                  <c:v>16.739999999999991</c:v>
                </c:pt>
                <c:pt idx="9">
                  <c:v>17.459999999999994</c:v>
                </c:pt>
                <c:pt idx="10">
                  <c:v>15.78</c:v>
                </c:pt>
                <c:pt idx="11">
                  <c:v>15.82</c:v>
                </c:pt>
                <c:pt idx="12">
                  <c:v>16.059999999999999</c:v>
                </c:pt>
                <c:pt idx="13">
                  <c:v>16.979999999999993</c:v>
                </c:pt>
                <c:pt idx="14">
                  <c:v>16.64</c:v>
                </c:pt>
                <c:pt idx="15">
                  <c:v>17.420000000000002</c:v>
                </c:pt>
                <c:pt idx="16">
                  <c:v>17.16</c:v>
                </c:pt>
                <c:pt idx="17">
                  <c:v>15.88</c:v>
                </c:pt>
                <c:pt idx="18">
                  <c:v>14.84</c:v>
                </c:pt>
                <c:pt idx="19">
                  <c:v>15.860000000000003</c:v>
                </c:pt>
                <c:pt idx="20">
                  <c:v>16.100000000000001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4.8644012992350838</c:v>
                  </c:pt>
                  <c:pt idx="2">
                    <c:v>5.627219562092808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5.5318712927905347</c:v>
                  </c:pt>
                  <c:pt idx="6">
                    <c:v>5.1857111373465434</c:v>
                  </c:pt>
                  <c:pt idx="7">
                    <c:v>5.9531504264548873</c:v>
                  </c:pt>
                  <c:pt idx="8">
                    <c:v>5.9462929628466883</c:v>
                  </c:pt>
                  <c:pt idx="9">
                    <c:v>6.0597359678454596</c:v>
                  </c:pt>
                  <c:pt idx="10">
                    <c:v>5.9891902624645361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4.1542267631895093</c:v>
                  </c:pt>
                  <c:pt idx="18">
                    <c:v>6.2410255567494666</c:v>
                  </c:pt>
                  <c:pt idx="19">
                    <c:v>6.139087880133336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5.0833060108555337</c:v>
                  </c:pt>
                  <c:pt idx="1">
                    <c:v>4.8644012992350838</c:v>
                  </c:pt>
                  <c:pt idx="2">
                    <c:v>5.627219562092808</c:v>
                  </c:pt>
                  <c:pt idx="3">
                    <c:v>5.7742878348762625</c:v>
                  </c:pt>
                  <c:pt idx="4">
                    <c:v>5.9442745562431751</c:v>
                  </c:pt>
                  <c:pt idx="5">
                    <c:v>5.5318712927905347</c:v>
                  </c:pt>
                  <c:pt idx="6">
                    <c:v>5.1857111373465434</c:v>
                  </c:pt>
                  <c:pt idx="7">
                    <c:v>5.9531504264548873</c:v>
                  </c:pt>
                  <c:pt idx="8">
                    <c:v>5.9462929628466883</c:v>
                  </c:pt>
                  <c:pt idx="9">
                    <c:v>6.0597359678454596</c:v>
                  </c:pt>
                  <c:pt idx="10">
                    <c:v>5.9891902624645361</c:v>
                  </c:pt>
                  <c:pt idx="11">
                    <c:v>5.2088002457379758</c:v>
                  </c:pt>
                  <c:pt idx="12">
                    <c:v>4.7958732260142156</c:v>
                  </c:pt>
                  <c:pt idx="13">
                    <c:v>4.5878535286122641</c:v>
                  </c:pt>
                  <c:pt idx="14">
                    <c:v>6.0406953242155828</c:v>
                  </c:pt>
                  <c:pt idx="15">
                    <c:v>4.5722642093387389</c:v>
                  </c:pt>
                  <c:pt idx="16">
                    <c:v>4.4438271793579007</c:v>
                  </c:pt>
                  <c:pt idx="17">
                    <c:v>4.1542267631895093</c:v>
                  </c:pt>
                  <c:pt idx="18">
                    <c:v>6.2410255567494666</c:v>
                  </c:pt>
                  <c:pt idx="19">
                    <c:v>6.139087880133336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17.2</c:v>
                </c:pt>
                <c:pt idx="1">
                  <c:v>15.76</c:v>
                </c:pt>
                <c:pt idx="2">
                  <c:v>16.88</c:v>
                </c:pt>
                <c:pt idx="3">
                  <c:v>15.24</c:v>
                </c:pt>
                <c:pt idx="4">
                  <c:v>16.84</c:v>
                </c:pt>
                <c:pt idx="5">
                  <c:v>16.279999999999994</c:v>
                </c:pt>
                <c:pt idx="6">
                  <c:v>16.22</c:v>
                </c:pt>
                <c:pt idx="7">
                  <c:v>18.2</c:v>
                </c:pt>
                <c:pt idx="8">
                  <c:v>18.04</c:v>
                </c:pt>
                <c:pt idx="9">
                  <c:v>17.14</c:v>
                </c:pt>
                <c:pt idx="10">
                  <c:v>16.36</c:v>
                </c:pt>
                <c:pt idx="11">
                  <c:v>16.22</c:v>
                </c:pt>
                <c:pt idx="12">
                  <c:v>15.14</c:v>
                </c:pt>
                <c:pt idx="13">
                  <c:v>16.459999999999994</c:v>
                </c:pt>
                <c:pt idx="14">
                  <c:v>16.3</c:v>
                </c:pt>
                <c:pt idx="15">
                  <c:v>15.12</c:v>
                </c:pt>
                <c:pt idx="16">
                  <c:v>15.82</c:v>
                </c:pt>
                <c:pt idx="17">
                  <c:v>15.32</c:v>
                </c:pt>
                <c:pt idx="18">
                  <c:v>18.36</c:v>
                </c:pt>
                <c:pt idx="19">
                  <c:v>17.54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4.3655011167104272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4.631587200949582</c:v>
                  </c:pt>
                  <c:pt idx="4">
                    <c:v>4.7340891415350415</c:v>
                  </c:pt>
                  <c:pt idx="5">
                    <c:v>5.2274659252834912</c:v>
                  </c:pt>
                  <c:pt idx="6">
                    <c:v>5.0120255386420345</c:v>
                  </c:pt>
                  <c:pt idx="7">
                    <c:v>5.7418115608229412</c:v>
                  </c:pt>
                  <c:pt idx="8">
                    <c:v>4.2530459673039021</c:v>
                  </c:pt>
                  <c:pt idx="9">
                    <c:v>4.6948482403587848</c:v>
                  </c:pt>
                  <c:pt idx="10">
                    <c:v>6.4204672727146583</c:v>
                  </c:pt>
                  <c:pt idx="11">
                    <c:v>5.6380493080497285</c:v>
                  </c:pt>
                  <c:pt idx="12">
                    <c:v>4.8342527861087294</c:v>
                  </c:pt>
                  <c:pt idx="13">
                    <c:v>5.2095681202955797</c:v>
                  </c:pt>
                  <c:pt idx="14">
                    <c:v>6.0604950292859714</c:v>
                  </c:pt>
                  <c:pt idx="15">
                    <c:v>6.867313885355756</c:v>
                  </c:pt>
                  <c:pt idx="16">
                    <c:v>4.2747631513336533</c:v>
                  </c:pt>
                  <c:pt idx="17">
                    <c:v>5.7492956090289882</c:v>
                  </c:pt>
                  <c:pt idx="18">
                    <c:v>5.07164667539055</c:v>
                  </c:pt>
                  <c:pt idx="19">
                    <c:v>4.9063632152542516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4.3655011167104272</c:v>
                  </c:pt>
                  <c:pt idx="1">
                    <c:v>5.4264537222757179</c:v>
                  </c:pt>
                  <c:pt idx="2">
                    <c:v>5.6743634004177084</c:v>
                  </c:pt>
                  <c:pt idx="3">
                    <c:v>4.631587200949582</c:v>
                  </c:pt>
                  <c:pt idx="4">
                    <c:v>4.7340891415350415</c:v>
                  </c:pt>
                  <c:pt idx="5">
                    <c:v>5.2274659252834912</c:v>
                  </c:pt>
                  <c:pt idx="6">
                    <c:v>5.0120255386420345</c:v>
                  </c:pt>
                  <c:pt idx="7">
                    <c:v>5.7418115608229412</c:v>
                  </c:pt>
                  <c:pt idx="8">
                    <c:v>4.2530459673039021</c:v>
                  </c:pt>
                  <c:pt idx="9">
                    <c:v>4.6948482403587848</c:v>
                  </c:pt>
                  <c:pt idx="10">
                    <c:v>6.4204672727146583</c:v>
                  </c:pt>
                  <c:pt idx="11">
                    <c:v>5.6380493080497285</c:v>
                  </c:pt>
                  <c:pt idx="12">
                    <c:v>4.8342527861087294</c:v>
                  </c:pt>
                  <c:pt idx="13">
                    <c:v>5.2095681202955797</c:v>
                  </c:pt>
                  <c:pt idx="14">
                    <c:v>6.0604950292859714</c:v>
                  </c:pt>
                  <c:pt idx="15">
                    <c:v>6.867313885355756</c:v>
                  </c:pt>
                  <c:pt idx="16">
                    <c:v>4.2747631513336533</c:v>
                  </c:pt>
                  <c:pt idx="17">
                    <c:v>5.7492956090289882</c:v>
                  </c:pt>
                  <c:pt idx="18">
                    <c:v>5.07164667539055</c:v>
                  </c:pt>
                  <c:pt idx="19">
                    <c:v>4.9063632152542516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15.68</c:v>
                </c:pt>
                <c:pt idx="1">
                  <c:v>17.559999999999999</c:v>
                </c:pt>
                <c:pt idx="2">
                  <c:v>16.959999999999994</c:v>
                </c:pt>
                <c:pt idx="3">
                  <c:v>15.78</c:v>
                </c:pt>
                <c:pt idx="4">
                  <c:v>15.78</c:v>
                </c:pt>
                <c:pt idx="5">
                  <c:v>16.439999999999994</c:v>
                </c:pt>
                <c:pt idx="6">
                  <c:v>16.86</c:v>
                </c:pt>
                <c:pt idx="7">
                  <c:v>16.54</c:v>
                </c:pt>
                <c:pt idx="8">
                  <c:v>15.54</c:v>
                </c:pt>
                <c:pt idx="9">
                  <c:v>16.279999999999994</c:v>
                </c:pt>
                <c:pt idx="10">
                  <c:v>17.760000000000002</c:v>
                </c:pt>
                <c:pt idx="11">
                  <c:v>17.18</c:v>
                </c:pt>
                <c:pt idx="12">
                  <c:v>16.899999999999999</c:v>
                </c:pt>
                <c:pt idx="13">
                  <c:v>16.979999999999993</c:v>
                </c:pt>
                <c:pt idx="14">
                  <c:v>17.52</c:v>
                </c:pt>
                <c:pt idx="15">
                  <c:v>18.600000000000001</c:v>
                </c:pt>
                <c:pt idx="16">
                  <c:v>16.079999999999991</c:v>
                </c:pt>
                <c:pt idx="17">
                  <c:v>17.84</c:v>
                </c:pt>
                <c:pt idx="18">
                  <c:v>16.279999999999994</c:v>
                </c:pt>
                <c:pt idx="19">
                  <c:v>16.260000000000002</c:v>
                </c:pt>
                <c:pt idx="20">
                  <c:v>2</c:v>
                </c:pt>
              </c:numCache>
            </c:numRef>
          </c:yVal>
          <c:smooth val="1"/>
        </c:ser>
        <c:axId val="65845120"/>
        <c:axId val="65847296"/>
      </c:scatterChart>
      <c:valAx>
        <c:axId val="6584512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847296"/>
        <c:crosses val="autoZero"/>
        <c:crossBetween val="midCat"/>
      </c:valAx>
      <c:valAx>
        <c:axId val="6584729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8451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IN"/>
            </a:pPr>
            <a:r>
              <a:rPr lang="en-US"/>
              <a:t>(x</a:t>
            </a:r>
            <a:r>
              <a:rPr lang="en-US" baseline="0"/>
              <a:t> +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14.363843496780383</c:v>
                  </c:pt>
                  <c:pt idx="2">
                    <c:v>15.179314872549423</c:v>
                  </c:pt>
                  <c:pt idx="3">
                    <c:v>13.657364313805216</c:v>
                  </c:pt>
                  <c:pt idx="4">
                    <c:v>16.664981248114266</c:v>
                  </c:pt>
                  <c:pt idx="5">
                    <c:v>15.379531852432967</c:v>
                  </c:pt>
                  <c:pt idx="6">
                    <c:v>12.740549438701613</c:v>
                  </c:pt>
                  <c:pt idx="7">
                    <c:v>15.897484077677207</c:v>
                  </c:pt>
                  <c:pt idx="8">
                    <c:v>17.717607061903134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15.161912808085923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12.367699866992254</c:v>
                  </c:pt>
                  <c:pt idx="15">
                    <c:v>12.16552506059644</c:v>
                  </c:pt>
                  <c:pt idx="16">
                    <c:v>13.715917760033406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11.62</c:v>
                  </c:pt>
                  <c:pt idx="1">
                    <c:v>14.363843496780383</c:v>
                  </c:pt>
                  <c:pt idx="2">
                    <c:v>15.179314872549423</c:v>
                  </c:pt>
                  <c:pt idx="3">
                    <c:v>13.657364313805216</c:v>
                  </c:pt>
                  <c:pt idx="4">
                    <c:v>16.664981248114266</c:v>
                  </c:pt>
                  <c:pt idx="5">
                    <c:v>15.379531852432967</c:v>
                  </c:pt>
                  <c:pt idx="6">
                    <c:v>12.740549438701613</c:v>
                  </c:pt>
                  <c:pt idx="7">
                    <c:v>15.897484077677207</c:v>
                  </c:pt>
                  <c:pt idx="8">
                    <c:v>17.717607061903134</c:v>
                  </c:pt>
                  <c:pt idx="9">
                    <c:v>14.016290522103199</c:v>
                  </c:pt>
                  <c:pt idx="10">
                    <c:v>15.004332707588169</c:v>
                  </c:pt>
                  <c:pt idx="11">
                    <c:v>15.161912808085923</c:v>
                  </c:pt>
                  <c:pt idx="12">
                    <c:v>14.048843368761711</c:v>
                  </c:pt>
                  <c:pt idx="13">
                    <c:v>20.78149176551096</c:v>
                  </c:pt>
                  <c:pt idx="14">
                    <c:v>12.367699866992254</c:v>
                  </c:pt>
                  <c:pt idx="15">
                    <c:v>12.16552506059644</c:v>
                  </c:pt>
                  <c:pt idx="16">
                    <c:v>13.715917760033406</c:v>
                  </c:pt>
                  <c:pt idx="17">
                    <c:v>13.271397816356799</c:v>
                  </c:pt>
                  <c:pt idx="18">
                    <c:v>13.709325293390631</c:v>
                  </c:pt>
                  <c:pt idx="19">
                    <c:v>12.867385126745839</c:v>
                  </c:pt>
                  <c:pt idx="20">
                    <c:v>13.416050089351932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36.660000000000011</c:v>
                </c:pt>
                <c:pt idx="1">
                  <c:v>35.4</c:v>
                </c:pt>
                <c:pt idx="2">
                  <c:v>35.220000000000013</c:v>
                </c:pt>
                <c:pt idx="3">
                  <c:v>38.42</c:v>
                </c:pt>
                <c:pt idx="4">
                  <c:v>39.28</c:v>
                </c:pt>
                <c:pt idx="5">
                  <c:v>38.1</c:v>
                </c:pt>
                <c:pt idx="6">
                  <c:v>36.28</c:v>
                </c:pt>
                <c:pt idx="7">
                  <c:v>38.1</c:v>
                </c:pt>
                <c:pt idx="8">
                  <c:v>39.92</c:v>
                </c:pt>
                <c:pt idx="9">
                  <c:v>38.06</c:v>
                </c:pt>
                <c:pt idx="10">
                  <c:v>37.300000000000004</c:v>
                </c:pt>
                <c:pt idx="11">
                  <c:v>41.42</c:v>
                </c:pt>
                <c:pt idx="12">
                  <c:v>37.300000000000004</c:v>
                </c:pt>
                <c:pt idx="13">
                  <c:v>40.64</c:v>
                </c:pt>
                <c:pt idx="14">
                  <c:v>37</c:v>
                </c:pt>
                <c:pt idx="15">
                  <c:v>36.800000000000004</c:v>
                </c:pt>
                <c:pt idx="16">
                  <c:v>36.56</c:v>
                </c:pt>
                <c:pt idx="17">
                  <c:v>37.700000000000003</c:v>
                </c:pt>
                <c:pt idx="18">
                  <c:v>34.880000000000003</c:v>
                </c:pt>
                <c:pt idx="19">
                  <c:v>38.520000000000003</c:v>
                </c:pt>
                <c:pt idx="20">
                  <c:v>35.36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11.610340218959994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14.983777894776743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14.113823011501877</c:v>
                  </c:pt>
                  <c:pt idx="15">
                    <c:v>12.574959244466763</c:v>
                  </c:pt>
                  <c:pt idx="16">
                    <c:v>12.330839387486973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13.175188803201273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16.456014098195219</c:v>
                  </c:pt>
                  <c:pt idx="1">
                    <c:v>11.610340218959994</c:v>
                  </c:pt>
                  <c:pt idx="2">
                    <c:v>14.239508418481314</c:v>
                  </c:pt>
                  <c:pt idx="3">
                    <c:v>11.607600957993</c:v>
                  </c:pt>
                  <c:pt idx="4">
                    <c:v>15.348289807011071</c:v>
                  </c:pt>
                  <c:pt idx="5">
                    <c:v>19.14601786273062</c:v>
                  </c:pt>
                  <c:pt idx="6">
                    <c:v>11.535267660526999</c:v>
                  </c:pt>
                  <c:pt idx="7">
                    <c:v>12.480320508704892</c:v>
                  </c:pt>
                  <c:pt idx="8">
                    <c:v>14.983777894776743</c:v>
                  </c:pt>
                  <c:pt idx="9">
                    <c:v>12.653916389798059</c:v>
                  </c:pt>
                  <c:pt idx="10">
                    <c:v>11.508188389142751</c:v>
                  </c:pt>
                  <c:pt idx="11">
                    <c:v>13.046317488088349</c:v>
                  </c:pt>
                  <c:pt idx="12">
                    <c:v>11.52222200792885</c:v>
                  </c:pt>
                  <c:pt idx="13">
                    <c:v>14.073080686189504</c:v>
                  </c:pt>
                  <c:pt idx="14">
                    <c:v>14.113823011501877</c:v>
                  </c:pt>
                  <c:pt idx="15">
                    <c:v>12.574959244466763</c:v>
                  </c:pt>
                  <c:pt idx="16">
                    <c:v>12.330839387486973</c:v>
                  </c:pt>
                  <c:pt idx="17">
                    <c:v>13.887389963560469</c:v>
                  </c:pt>
                  <c:pt idx="18">
                    <c:v>13.63606981501635</c:v>
                  </c:pt>
                  <c:pt idx="19">
                    <c:v>13.364131097830494</c:v>
                  </c:pt>
                  <c:pt idx="20">
                    <c:v>13.175188803201273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37.14</c:v>
                </c:pt>
                <c:pt idx="1">
                  <c:v>33</c:v>
                </c:pt>
                <c:pt idx="2">
                  <c:v>37.58</c:v>
                </c:pt>
                <c:pt idx="3">
                  <c:v>33.94</c:v>
                </c:pt>
                <c:pt idx="4">
                  <c:v>37.9</c:v>
                </c:pt>
                <c:pt idx="5">
                  <c:v>40.9</c:v>
                </c:pt>
                <c:pt idx="6">
                  <c:v>35.760000000000012</c:v>
                </c:pt>
                <c:pt idx="7">
                  <c:v>33.96</c:v>
                </c:pt>
                <c:pt idx="8">
                  <c:v>35.92</c:v>
                </c:pt>
                <c:pt idx="9">
                  <c:v>36.720000000000013</c:v>
                </c:pt>
                <c:pt idx="10">
                  <c:v>35.04</c:v>
                </c:pt>
                <c:pt idx="11">
                  <c:v>36.56</c:v>
                </c:pt>
                <c:pt idx="12">
                  <c:v>35.720000000000013</c:v>
                </c:pt>
                <c:pt idx="13">
                  <c:v>37.220000000000013</c:v>
                </c:pt>
                <c:pt idx="14">
                  <c:v>37.6</c:v>
                </c:pt>
                <c:pt idx="15">
                  <c:v>37.480000000000004</c:v>
                </c:pt>
                <c:pt idx="16">
                  <c:v>38.520000000000003</c:v>
                </c:pt>
                <c:pt idx="17">
                  <c:v>36.020000000000003</c:v>
                </c:pt>
                <c:pt idx="18">
                  <c:v>40.24</c:v>
                </c:pt>
                <c:pt idx="19">
                  <c:v>35.800000000000004</c:v>
                </c:pt>
                <c:pt idx="20">
                  <c:v>35.880000000000003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16.252458275596332</c:v>
                  </c:pt>
                  <c:pt idx="2">
                    <c:v>16.722440013347313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10.295649566685924</c:v>
                  </c:pt>
                  <c:pt idx="7">
                    <c:v>15.194327889051227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14.294950157310797</c:v>
                  </c:pt>
                  <c:pt idx="19">
                    <c:v>14.151480487920693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15.3286790037498</c:v>
                  </c:pt>
                  <c:pt idx="1">
                    <c:v>16.252458275596332</c:v>
                  </c:pt>
                  <c:pt idx="2">
                    <c:v>16.722440013347313</c:v>
                  </c:pt>
                  <c:pt idx="3">
                    <c:v>10.98706512222441</c:v>
                  </c:pt>
                  <c:pt idx="4">
                    <c:v>15.28</c:v>
                  </c:pt>
                  <c:pt idx="5">
                    <c:v>16.916843677234827</c:v>
                  </c:pt>
                  <c:pt idx="6">
                    <c:v>10.295649566685924</c:v>
                  </c:pt>
                  <c:pt idx="7">
                    <c:v>15.194327889051227</c:v>
                  </c:pt>
                  <c:pt idx="8">
                    <c:v>14.448653916541851</c:v>
                  </c:pt>
                  <c:pt idx="9">
                    <c:v>13.605528288162869</c:v>
                  </c:pt>
                  <c:pt idx="10">
                    <c:v>11.559740481516014</c:v>
                  </c:pt>
                  <c:pt idx="11">
                    <c:v>15.14765988527601</c:v>
                  </c:pt>
                  <c:pt idx="12">
                    <c:v>15.982102489972959</c:v>
                  </c:pt>
                  <c:pt idx="13">
                    <c:v>13.890269975778009</c:v>
                  </c:pt>
                  <c:pt idx="14">
                    <c:v>10.990978118438781</c:v>
                  </c:pt>
                  <c:pt idx="15">
                    <c:v>12.11108583075853</c:v>
                  </c:pt>
                  <c:pt idx="16">
                    <c:v>12.957916499190762</c:v>
                  </c:pt>
                  <c:pt idx="17">
                    <c:v>10.283987553473599</c:v>
                  </c:pt>
                  <c:pt idx="18">
                    <c:v>14.294950157310797</c:v>
                  </c:pt>
                  <c:pt idx="19">
                    <c:v>14.151480487920693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39.54</c:v>
                </c:pt>
                <c:pt idx="1">
                  <c:v>36.24</c:v>
                </c:pt>
                <c:pt idx="2">
                  <c:v>39</c:v>
                </c:pt>
                <c:pt idx="3">
                  <c:v>35.620000000000012</c:v>
                </c:pt>
                <c:pt idx="4">
                  <c:v>37.04</c:v>
                </c:pt>
                <c:pt idx="5">
                  <c:v>36.020000000000003</c:v>
                </c:pt>
                <c:pt idx="6">
                  <c:v>32.14</c:v>
                </c:pt>
                <c:pt idx="7">
                  <c:v>38.18</c:v>
                </c:pt>
                <c:pt idx="8">
                  <c:v>34.58</c:v>
                </c:pt>
                <c:pt idx="9">
                  <c:v>37.36</c:v>
                </c:pt>
                <c:pt idx="10">
                  <c:v>35.82</c:v>
                </c:pt>
                <c:pt idx="11">
                  <c:v>37.78</c:v>
                </c:pt>
                <c:pt idx="12">
                  <c:v>36.18</c:v>
                </c:pt>
                <c:pt idx="13">
                  <c:v>36.980000000000004</c:v>
                </c:pt>
                <c:pt idx="14">
                  <c:v>33.28</c:v>
                </c:pt>
                <c:pt idx="15">
                  <c:v>39.96</c:v>
                </c:pt>
                <c:pt idx="16">
                  <c:v>34.82</c:v>
                </c:pt>
                <c:pt idx="17">
                  <c:v>32.14</c:v>
                </c:pt>
                <c:pt idx="18">
                  <c:v>37.120000000000012</c:v>
                </c:pt>
                <c:pt idx="19">
                  <c:v>35.660000000000011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13.067532284253215</c:v>
                  </c:pt>
                  <c:pt idx="5">
                    <c:v>11.307979483532856</c:v>
                  </c:pt>
                  <c:pt idx="6">
                    <c:v>15.436644713149297</c:v>
                  </c:pt>
                  <c:pt idx="7">
                    <c:v>16.609587592712828</c:v>
                  </c:pt>
                  <c:pt idx="8">
                    <c:v>16.591865476793146</c:v>
                  </c:pt>
                  <c:pt idx="9">
                    <c:v>12.469306315910286</c:v>
                  </c:pt>
                  <c:pt idx="10">
                    <c:v>13.505865392487809</c:v>
                  </c:pt>
                  <c:pt idx="11">
                    <c:v>13.482670358649298</c:v>
                  </c:pt>
                  <c:pt idx="12">
                    <c:v>12.142899159591169</c:v>
                  </c:pt>
                  <c:pt idx="13">
                    <c:v>16.062490466923226</c:v>
                  </c:pt>
                  <c:pt idx="14">
                    <c:v>10.750795319417072</c:v>
                  </c:pt>
                  <c:pt idx="15">
                    <c:v>15.827520336426673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12.333515313972743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10.900935739650979</c:v>
                  </c:pt>
                  <c:pt idx="1">
                    <c:v>11.565898149300812</c:v>
                  </c:pt>
                  <c:pt idx="2">
                    <c:v>13.11519729169181</c:v>
                  </c:pt>
                  <c:pt idx="3">
                    <c:v>13.519408271074592</c:v>
                  </c:pt>
                  <c:pt idx="4">
                    <c:v>13.067532284253215</c:v>
                  </c:pt>
                  <c:pt idx="5">
                    <c:v>11.307979483532856</c:v>
                  </c:pt>
                  <c:pt idx="6">
                    <c:v>15.436644713149297</c:v>
                  </c:pt>
                  <c:pt idx="7">
                    <c:v>16.609587592712828</c:v>
                  </c:pt>
                  <c:pt idx="8">
                    <c:v>16.591865476793146</c:v>
                  </c:pt>
                  <c:pt idx="9">
                    <c:v>12.469306315910286</c:v>
                  </c:pt>
                  <c:pt idx="10">
                    <c:v>13.505865392487809</c:v>
                  </c:pt>
                  <c:pt idx="11">
                    <c:v>13.482670358649298</c:v>
                  </c:pt>
                  <c:pt idx="12">
                    <c:v>12.142899159591169</c:v>
                  </c:pt>
                  <c:pt idx="13">
                    <c:v>16.062490466923226</c:v>
                  </c:pt>
                  <c:pt idx="14">
                    <c:v>10.750795319417072</c:v>
                  </c:pt>
                  <c:pt idx="15">
                    <c:v>15.827520336426673</c:v>
                  </c:pt>
                  <c:pt idx="16">
                    <c:v>11.690611617875264</c:v>
                  </c:pt>
                  <c:pt idx="17">
                    <c:v>11.109923492085798</c:v>
                  </c:pt>
                  <c:pt idx="18">
                    <c:v>12.333515313972743</c:v>
                  </c:pt>
                  <c:pt idx="19">
                    <c:v>12.734849822436068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0.60000000000000031</c:v>
                </c:pt>
                <c:pt idx="13">
                  <c:v>0.65000000000000024</c:v>
                </c:pt>
                <c:pt idx="14">
                  <c:v>0.70000000000000029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0.85000000000000031</c:v>
                </c:pt>
                <c:pt idx="18">
                  <c:v>0.9</c:v>
                </c:pt>
                <c:pt idx="19">
                  <c:v>0.95000000000000029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34.36</c:v>
                </c:pt>
                <c:pt idx="1">
                  <c:v>37.5</c:v>
                </c:pt>
                <c:pt idx="2">
                  <c:v>36.46</c:v>
                </c:pt>
                <c:pt idx="3">
                  <c:v>38.840000000000003</c:v>
                </c:pt>
                <c:pt idx="4">
                  <c:v>36.14</c:v>
                </c:pt>
                <c:pt idx="5">
                  <c:v>32.64</c:v>
                </c:pt>
                <c:pt idx="6">
                  <c:v>39.1</c:v>
                </c:pt>
                <c:pt idx="7">
                  <c:v>36.96</c:v>
                </c:pt>
                <c:pt idx="8">
                  <c:v>41.7</c:v>
                </c:pt>
                <c:pt idx="9">
                  <c:v>35.42</c:v>
                </c:pt>
                <c:pt idx="10">
                  <c:v>39.46</c:v>
                </c:pt>
                <c:pt idx="11">
                  <c:v>33.24</c:v>
                </c:pt>
                <c:pt idx="12">
                  <c:v>36.9</c:v>
                </c:pt>
                <c:pt idx="13">
                  <c:v>39.42</c:v>
                </c:pt>
                <c:pt idx="14">
                  <c:v>36.980000000000004</c:v>
                </c:pt>
                <c:pt idx="15">
                  <c:v>38.36</c:v>
                </c:pt>
                <c:pt idx="16">
                  <c:v>32.36</c:v>
                </c:pt>
                <c:pt idx="17">
                  <c:v>35.36</c:v>
                </c:pt>
                <c:pt idx="18">
                  <c:v>36.380000000000003</c:v>
                </c:pt>
                <c:pt idx="19">
                  <c:v>39.06</c:v>
                </c:pt>
                <c:pt idx="20">
                  <c:v>2</c:v>
                </c:pt>
              </c:numCache>
            </c:numRef>
          </c:yVal>
          <c:smooth val="1"/>
        </c:ser>
        <c:axId val="65971328"/>
        <c:axId val="65973248"/>
      </c:scatterChart>
      <c:valAx>
        <c:axId val="6597132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973248"/>
        <c:crosses val="autoZero"/>
        <c:crossBetween val="midCat"/>
      </c:valAx>
      <c:valAx>
        <c:axId val="6597324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597132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± y)</a:t>
            </a:r>
            <a:r>
              <a:rPr lang="en-US" baseline="30000" dirty="0" smtClean="0"/>
              <a:t>2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fecx</a:t>
            </a:r>
            <a:r>
              <a:rPr lang="en-US" dirty="0" smtClean="0"/>
              <a:t> = a*(x – y)</a:t>
            </a:r>
            <a:r>
              <a:rPr lang="en-US" baseline="30000" dirty="0" smtClean="0"/>
              <a:t>2</a:t>
            </a:r>
            <a:r>
              <a:rPr lang="en-US" dirty="0" smtClean="0"/>
              <a:t> ± b*(y – x)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fecx</a:t>
            </a:r>
            <a:r>
              <a:rPr lang="en-US" dirty="0" smtClean="0"/>
              <a:t> = a*(x + y)</a:t>
            </a:r>
            <a:r>
              <a:rPr lang="en-US" baseline="30000" dirty="0" smtClean="0"/>
              <a:t>2</a:t>
            </a:r>
            <a:r>
              <a:rPr lang="en-US" dirty="0" smtClean="0"/>
              <a:t> ± b*(y + x)</a:t>
            </a:r>
            <a:r>
              <a:rPr lang="en-US" baseline="30000" dirty="0" smtClean="0"/>
              <a:t>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1, b is 0.5 for normal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- y square type\x-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800600" cy="35051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- y square type\x-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"/>
            <a:ext cx="4800600" cy="3505199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x +- y square type\x+y square_Fitness Vs Phenoty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571999" cy="3428999"/>
          </a:xfrm>
          <a:prstGeom prst="rect">
            <a:avLst/>
          </a:prstGeom>
          <a:noFill/>
        </p:spPr>
      </p:pic>
      <p:pic>
        <p:nvPicPr>
          <p:cNvPr id="1027" name="Picture 3" descr="D:\Downloads\x +- y square type\x+y square_Fitness_only interactions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5029200" cy="3429000"/>
          </a:xfrm>
          <a:prstGeom prst="rect">
            <a:avLst/>
          </a:prstGeom>
          <a:noFill/>
        </p:spPr>
      </p:pic>
      <p:graphicFrame>
        <p:nvGraphicFramePr>
          <p:cNvPr id="4" name="Chart 3"/>
          <p:cNvGraphicFramePr/>
          <p:nvPr/>
        </p:nvGraphicFramePr>
        <p:xfrm>
          <a:off x="0" y="31242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D:\Projects\Summer 2018\Tasks 1_First Simulation\Fitness Vs Phenotype\Fitness Vs phenotype_b = point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4724399" cy="3124199"/>
          </a:xfrm>
          <a:prstGeom prst="rect">
            <a:avLst/>
          </a:prstGeom>
          <a:noFill/>
        </p:spPr>
      </p:pic>
      <p:pic>
        <p:nvPicPr>
          <p:cNvPr id="3" name="Picture 3" descr="D:\Projects\Summer 2018\Tasks 1_First Simulation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"/>
            <a:ext cx="4876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171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  <vt:lpstr>(x ± y)2 type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26</cp:revision>
  <dcterms:created xsi:type="dcterms:W3CDTF">2006-08-16T00:00:00Z</dcterms:created>
  <dcterms:modified xsi:type="dcterms:W3CDTF">2018-07-02T10:02:36Z</dcterms:modified>
</cp:coreProperties>
</file>