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8280" y="1326600"/>
            <a:ext cx="412272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8280" y="1326600"/>
            <a:ext cx="412272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E8B3899F-F6E4-437A-8D8A-4EAB3BC59B4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lin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qou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qod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sou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sod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som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mos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 </a:t>
            </a: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sws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560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Mono CJK JP Bold"/>
              </a:rPr>
              <a:t>dws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Mono CJK JP 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2018-07-02T01:31:31Z</dcterms:created>
  <dc:creator/>
  <dc:description/>
  <dc:language>en-IN</dc:language>
  <cp:lastModifiedBy/>
  <dcterms:modified xsi:type="dcterms:W3CDTF">2018-07-02T03:03:27Z</dcterms:modified>
  <cp:revision>1</cp:revision>
  <dc:subject/>
  <dc:title/>
</cp:coreProperties>
</file>