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Linear_Changing%20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Parabola_Changing%20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Parabola_Changing%20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Saturating_Changing%20b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Saturating_Changing%20b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xy%20type_Changing%20b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xy%20type_Changing%20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Linear,</a:t>
            </a:r>
            <a:r>
              <a:rPr lang="en-US" baseline="0"/>
              <a:t> ax +- by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ax + by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Sheet1!$C:$C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17.189717856905041</c:v>
                  </c:pt>
                  <c:pt idx="3">
                    <c:v>15.914634774320151</c:v>
                  </c:pt>
                  <c:pt idx="4">
                    <c:v>12.86273687828527</c:v>
                  </c:pt>
                  <c:pt idx="5">
                    <c:v>16.53631155971609</c:v>
                  </c:pt>
                  <c:pt idx="6">
                    <c:v>14.47198673299558</c:v>
                  </c:pt>
                  <c:pt idx="7">
                    <c:v>23.12038927007934</c:v>
                  </c:pt>
                  <c:pt idx="8">
                    <c:v>19.889132711106331</c:v>
                  </c:pt>
                  <c:pt idx="9">
                    <c:v>18.65176667235573</c:v>
                  </c:pt>
                  <c:pt idx="10">
                    <c:v>18.598376273212669</c:v>
                  </c:pt>
                  <c:pt idx="11">
                    <c:v>26.260152322482821</c:v>
                  </c:pt>
                  <c:pt idx="12">
                    <c:v>26.8493873300677</c:v>
                  </c:pt>
                  <c:pt idx="13">
                    <c:v>21.467594182860829</c:v>
                  </c:pt>
                  <c:pt idx="14">
                    <c:v>25.055139193387049</c:v>
                  </c:pt>
                  <c:pt idx="15">
                    <c:v>26.328121847180821</c:v>
                  </c:pt>
                  <c:pt idx="16">
                    <c:v>32.516611139539123</c:v>
                  </c:pt>
                  <c:pt idx="17">
                    <c:v>34.007581507657967</c:v>
                  </c:pt>
                  <c:pt idx="18">
                    <c:v>26.666090827116001</c:v>
                  </c:pt>
                  <c:pt idx="19">
                    <c:v>29.779650770282721</c:v>
                  </c:pt>
                  <c:pt idx="20">
                    <c:v>21.644481975783108</c:v>
                  </c:pt>
                  <c:pt idx="21">
                    <c:v>26.602413424349301</c:v>
                  </c:pt>
                  <c:pt idx="22">
                    <c:v>31.321455904858571</c:v>
                  </c:pt>
                </c:numCache>
              </c:numRef>
            </c:plus>
            <c:minus>
              <c:numRef>
                <c:f>Sheet1!$C:$C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17.189717856905041</c:v>
                  </c:pt>
                  <c:pt idx="3">
                    <c:v>15.914634774320151</c:v>
                  </c:pt>
                  <c:pt idx="4">
                    <c:v>12.86273687828527</c:v>
                  </c:pt>
                  <c:pt idx="5">
                    <c:v>16.53631155971609</c:v>
                  </c:pt>
                  <c:pt idx="6">
                    <c:v>14.47198673299558</c:v>
                  </c:pt>
                  <c:pt idx="7">
                    <c:v>23.12038927007934</c:v>
                  </c:pt>
                  <c:pt idx="8">
                    <c:v>19.889132711106331</c:v>
                  </c:pt>
                  <c:pt idx="9">
                    <c:v>18.65176667235573</c:v>
                  </c:pt>
                  <c:pt idx="10">
                    <c:v>18.598376273212669</c:v>
                  </c:pt>
                  <c:pt idx="11">
                    <c:v>26.260152322482821</c:v>
                  </c:pt>
                  <c:pt idx="12">
                    <c:v>26.8493873300677</c:v>
                  </c:pt>
                  <c:pt idx="13">
                    <c:v>21.467594182860829</c:v>
                  </c:pt>
                  <c:pt idx="14">
                    <c:v>25.055139193387049</c:v>
                  </c:pt>
                  <c:pt idx="15">
                    <c:v>26.328121847180821</c:v>
                  </c:pt>
                  <c:pt idx="16">
                    <c:v>32.516611139539123</c:v>
                  </c:pt>
                  <c:pt idx="17">
                    <c:v>34.007581507657967</c:v>
                  </c:pt>
                  <c:pt idx="18">
                    <c:v>26.666090827116001</c:v>
                  </c:pt>
                  <c:pt idx="19">
                    <c:v>29.779650770282721</c:v>
                  </c:pt>
                  <c:pt idx="20">
                    <c:v>21.644481975783108</c:v>
                  </c:pt>
                  <c:pt idx="21">
                    <c:v>26.602413424349301</c:v>
                  </c:pt>
                  <c:pt idx="22">
                    <c:v>31.321455904858571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Sheet1!$B$3:$B$48</c:f>
              <c:numCache>
                <c:formatCode>General</c:formatCode>
                <c:ptCount val="46"/>
                <c:pt idx="0">
                  <c:v>40.44</c:v>
                </c:pt>
                <c:pt idx="1">
                  <c:v>38.619999999999997</c:v>
                </c:pt>
                <c:pt idx="2">
                  <c:v>41.1</c:v>
                </c:pt>
                <c:pt idx="3">
                  <c:v>45.48</c:v>
                </c:pt>
                <c:pt idx="4">
                  <c:v>43.04</c:v>
                </c:pt>
                <c:pt idx="5">
                  <c:v>48.74</c:v>
                </c:pt>
                <c:pt idx="6">
                  <c:v>46.68</c:v>
                </c:pt>
                <c:pt idx="7">
                  <c:v>47.54</c:v>
                </c:pt>
                <c:pt idx="8">
                  <c:v>49.02</c:v>
                </c:pt>
                <c:pt idx="9">
                  <c:v>51.62</c:v>
                </c:pt>
                <c:pt idx="10">
                  <c:v>59.52</c:v>
                </c:pt>
                <c:pt idx="11">
                  <c:v>52.68</c:v>
                </c:pt>
                <c:pt idx="12">
                  <c:v>56.6</c:v>
                </c:pt>
                <c:pt idx="13">
                  <c:v>52.9</c:v>
                </c:pt>
                <c:pt idx="14">
                  <c:v>61.5</c:v>
                </c:pt>
                <c:pt idx="15">
                  <c:v>65.62</c:v>
                </c:pt>
                <c:pt idx="16">
                  <c:v>62.86</c:v>
                </c:pt>
                <c:pt idx="17">
                  <c:v>61.82</c:v>
                </c:pt>
                <c:pt idx="18">
                  <c:v>56.58</c:v>
                </c:pt>
                <c:pt idx="19">
                  <c:v>57.54</c:v>
                </c:pt>
                <c:pt idx="20">
                  <c:v>62.08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ax + by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Sheet1!$G:$G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12.657408897558771</c:v>
                  </c:pt>
                  <c:pt idx="3">
                    <c:v>14.66309653517974</c:v>
                  </c:pt>
                  <c:pt idx="4">
                    <c:v>18.073195622246779</c:v>
                  </c:pt>
                  <c:pt idx="5">
                    <c:v>18.221964767828961</c:v>
                  </c:pt>
                  <c:pt idx="6">
                    <c:v>24.365024112444459</c:v>
                  </c:pt>
                  <c:pt idx="7">
                    <c:v>20.26098714278255</c:v>
                  </c:pt>
                  <c:pt idx="8">
                    <c:v>19.547900142982112</c:v>
                  </c:pt>
                  <c:pt idx="9">
                    <c:v>25.609849667657169</c:v>
                  </c:pt>
                  <c:pt idx="10">
                    <c:v>28.94699293536377</c:v>
                  </c:pt>
                  <c:pt idx="11">
                    <c:v>20.035218990567589</c:v>
                  </c:pt>
                  <c:pt idx="12">
                    <c:v>19.837751888759971</c:v>
                  </c:pt>
                  <c:pt idx="13">
                    <c:v>17.48518229816321</c:v>
                  </c:pt>
                  <c:pt idx="14">
                    <c:v>24.90818339421805</c:v>
                  </c:pt>
                  <c:pt idx="15">
                    <c:v>28.766098101758612</c:v>
                  </c:pt>
                  <c:pt idx="16">
                    <c:v>23.547747238324089</c:v>
                  </c:pt>
                  <c:pt idx="17">
                    <c:v>24.88273296886819</c:v>
                  </c:pt>
                  <c:pt idx="18">
                    <c:v>33.242141928582157</c:v>
                  </c:pt>
                  <c:pt idx="19">
                    <c:v>28.89204734870826</c:v>
                  </c:pt>
                  <c:pt idx="20">
                    <c:v>24.331510434003071</c:v>
                  </c:pt>
                  <c:pt idx="21">
                    <c:v>17.960233851484229</c:v>
                  </c:pt>
                  <c:pt idx="22">
                    <c:v>26.49848297544597</c:v>
                  </c:pt>
                </c:numCache>
              </c:numRef>
            </c:plus>
            <c:minus>
              <c:numRef>
                <c:f>Sheet1!$G:$G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12.657408897558771</c:v>
                  </c:pt>
                  <c:pt idx="3">
                    <c:v>14.66309653517974</c:v>
                  </c:pt>
                  <c:pt idx="4">
                    <c:v>18.073195622246779</c:v>
                  </c:pt>
                  <c:pt idx="5">
                    <c:v>18.221964767828961</c:v>
                  </c:pt>
                  <c:pt idx="6">
                    <c:v>24.365024112444459</c:v>
                  </c:pt>
                  <c:pt idx="7">
                    <c:v>20.26098714278255</c:v>
                  </c:pt>
                  <c:pt idx="8">
                    <c:v>19.547900142982112</c:v>
                  </c:pt>
                  <c:pt idx="9">
                    <c:v>25.609849667657169</c:v>
                  </c:pt>
                  <c:pt idx="10">
                    <c:v>28.94699293536377</c:v>
                  </c:pt>
                  <c:pt idx="11">
                    <c:v>20.035218990567589</c:v>
                  </c:pt>
                  <c:pt idx="12">
                    <c:v>19.837751888759971</c:v>
                  </c:pt>
                  <c:pt idx="13">
                    <c:v>17.48518229816321</c:v>
                  </c:pt>
                  <c:pt idx="14">
                    <c:v>24.90818339421805</c:v>
                  </c:pt>
                  <c:pt idx="15">
                    <c:v>28.766098101758612</c:v>
                  </c:pt>
                  <c:pt idx="16">
                    <c:v>23.547747238324089</c:v>
                  </c:pt>
                  <c:pt idx="17">
                    <c:v>24.88273296886819</c:v>
                  </c:pt>
                  <c:pt idx="18">
                    <c:v>33.242141928582157</c:v>
                  </c:pt>
                  <c:pt idx="19">
                    <c:v>28.89204734870826</c:v>
                  </c:pt>
                  <c:pt idx="20">
                    <c:v>24.331510434003071</c:v>
                  </c:pt>
                  <c:pt idx="21">
                    <c:v>17.960233851484229</c:v>
                  </c:pt>
                  <c:pt idx="22">
                    <c:v>26.49848297544597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Sheet1!$F$3:$F$48</c:f>
              <c:numCache>
                <c:formatCode>General</c:formatCode>
                <c:ptCount val="46"/>
                <c:pt idx="0">
                  <c:v>37.299999999999997</c:v>
                </c:pt>
                <c:pt idx="1">
                  <c:v>41.44</c:v>
                </c:pt>
                <c:pt idx="2">
                  <c:v>43.86</c:v>
                </c:pt>
                <c:pt idx="3">
                  <c:v>42.2</c:v>
                </c:pt>
                <c:pt idx="4">
                  <c:v>52.16</c:v>
                </c:pt>
                <c:pt idx="5">
                  <c:v>46.82</c:v>
                </c:pt>
                <c:pt idx="6">
                  <c:v>50.86</c:v>
                </c:pt>
                <c:pt idx="7">
                  <c:v>50.34</c:v>
                </c:pt>
                <c:pt idx="8">
                  <c:v>54.54</c:v>
                </c:pt>
                <c:pt idx="9">
                  <c:v>46.1</c:v>
                </c:pt>
                <c:pt idx="10">
                  <c:v>47.94</c:v>
                </c:pt>
                <c:pt idx="11">
                  <c:v>46.22</c:v>
                </c:pt>
                <c:pt idx="12">
                  <c:v>55.32</c:v>
                </c:pt>
                <c:pt idx="13">
                  <c:v>56.54</c:v>
                </c:pt>
                <c:pt idx="14">
                  <c:v>55.94</c:v>
                </c:pt>
                <c:pt idx="15">
                  <c:v>56.36</c:v>
                </c:pt>
                <c:pt idx="16">
                  <c:v>59</c:v>
                </c:pt>
                <c:pt idx="17">
                  <c:v>60.64</c:v>
                </c:pt>
                <c:pt idx="18">
                  <c:v>54.76</c:v>
                </c:pt>
                <c:pt idx="19">
                  <c:v>56.5</c:v>
                </c:pt>
                <c:pt idx="20">
                  <c:v>59.52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ax - by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Sheet1!$L:$L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17.503154001493559</c:v>
                  </c:pt>
                  <c:pt idx="3">
                    <c:v>16.847599235499398</c:v>
                  </c:pt>
                  <c:pt idx="4">
                    <c:v>12.34769614138605</c:v>
                  </c:pt>
                  <c:pt idx="5">
                    <c:v>16.98771320690339</c:v>
                  </c:pt>
                  <c:pt idx="6">
                    <c:v>10.76150547089021</c:v>
                  </c:pt>
                  <c:pt idx="7">
                    <c:v>12.930645768870169</c:v>
                  </c:pt>
                  <c:pt idx="8">
                    <c:v>8.1753042756829544</c:v>
                  </c:pt>
                  <c:pt idx="9">
                    <c:v>10.868228926554689</c:v>
                  </c:pt>
                  <c:pt idx="10">
                    <c:v>9.5910166301597037</c:v>
                  </c:pt>
                  <c:pt idx="11">
                    <c:v>9.2499513512234213</c:v>
                  </c:pt>
                  <c:pt idx="12">
                    <c:v>8.1990487253095399</c:v>
                  </c:pt>
                  <c:pt idx="13">
                    <c:v>7.5325692827879118</c:v>
                  </c:pt>
                  <c:pt idx="14">
                    <c:v>5.2680546694202031</c:v>
                  </c:pt>
                  <c:pt idx="15">
                    <c:v>4.0017995951821481</c:v>
                  </c:pt>
                  <c:pt idx="16">
                    <c:v>4.8898261727795598</c:v>
                  </c:pt>
                  <c:pt idx="17">
                    <c:v>4.3092922852830489</c:v>
                  </c:pt>
                  <c:pt idx="18">
                    <c:v>2.8594405047141649</c:v>
                  </c:pt>
                  <c:pt idx="19">
                    <c:v>2.3936582880603492</c:v>
                  </c:pt>
                  <c:pt idx="20">
                    <c:v>1.769632730257892</c:v>
                  </c:pt>
                  <c:pt idx="21">
                    <c:v>1.3328165665236911</c:v>
                  </c:pt>
                  <c:pt idx="22">
                    <c:v>1.533753565603027</c:v>
                  </c:pt>
                </c:numCache>
              </c:numRef>
            </c:plus>
            <c:minus>
              <c:numRef>
                <c:f>Sheet1!$L:$L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17.503154001493559</c:v>
                  </c:pt>
                  <c:pt idx="3">
                    <c:v>16.847599235499398</c:v>
                  </c:pt>
                  <c:pt idx="4">
                    <c:v>12.34769614138605</c:v>
                  </c:pt>
                  <c:pt idx="5">
                    <c:v>16.98771320690339</c:v>
                  </c:pt>
                  <c:pt idx="6">
                    <c:v>10.76150547089021</c:v>
                  </c:pt>
                  <c:pt idx="7">
                    <c:v>12.930645768870169</c:v>
                  </c:pt>
                  <c:pt idx="8">
                    <c:v>8.1753042756829544</c:v>
                  </c:pt>
                  <c:pt idx="9">
                    <c:v>10.868228926554689</c:v>
                  </c:pt>
                  <c:pt idx="10">
                    <c:v>9.5910166301597037</c:v>
                  </c:pt>
                  <c:pt idx="11">
                    <c:v>9.2499513512234213</c:v>
                  </c:pt>
                  <c:pt idx="12">
                    <c:v>8.1990487253095399</c:v>
                  </c:pt>
                  <c:pt idx="13">
                    <c:v>7.5325692827879118</c:v>
                  </c:pt>
                  <c:pt idx="14">
                    <c:v>5.2680546694202031</c:v>
                  </c:pt>
                  <c:pt idx="15">
                    <c:v>4.0017995951821481</c:v>
                  </c:pt>
                  <c:pt idx="16">
                    <c:v>4.8898261727795598</c:v>
                  </c:pt>
                  <c:pt idx="17">
                    <c:v>4.3092922852830489</c:v>
                  </c:pt>
                  <c:pt idx="18">
                    <c:v>2.8594405047141649</c:v>
                  </c:pt>
                  <c:pt idx="19">
                    <c:v>2.3936582880603492</c:v>
                  </c:pt>
                  <c:pt idx="20">
                    <c:v>1.769632730257892</c:v>
                  </c:pt>
                  <c:pt idx="21">
                    <c:v>1.3328165665236911</c:v>
                  </c:pt>
                  <c:pt idx="22">
                    <c:v>1.533753565603027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Sheet1!$K$3:$K$48</c:f>
              <c:numCache>
                <c:formatCode>General</c:formatCode>
                <c:ptCount val="46"/>
                <c:pt idx="0">
                  <c:v>43.86</c:v>
                </c:pt>
                <c:pt idx="1">
                  <c:v>42.28</c:v>
                </c:pt>
                <c:pt idx="2">
                  <c:v>35.880000000000003</c:v>
                </c:pt>
                <c:pt idx="3">
                  <c:v>36.24</c:v>
                </c:pt>
                <c:pt idx="4">
                  <c:v>30.9</c:v>
                </c:pt>
                <c:pt idx="5">
                  <c:v>33.28</c:v>
                </c:pt>
                <c:pt idx="6">
                  <c:v>30.38</c:v>
                </c:pt>
                <c:pt idx="7">
                  <c:v>29.96</c:v>
                </c:pt>
                <c:pt idx="8">
                  <c:v>26.82</c:v>
                </c:pt>
                <c:pt idx="9">
                  <c:v>26.72</c:v>
                </c:pt>
                <c:pt idx="10">
                  <c:v>25.34</c:v>
                </c:pt>
                <c:pt idx="11">
                  <c:v>24.02</c:v>
                </c:pt>
                <c:pt idx="12">
                  <c:v>20.74</c:v>
                </c:pt>
                <c:pt idx="13">
                  <c:v>17.16</c:v>
                </c:pt>
                <c:pt idx="14">
                  <c:v>16.64</c:v>
                </c:pt>
                <c:pt idx="15">
                  <c:v>13.7</c:v>
                </c:pt>
                <c:pt idx="16">
                  <c:v>12.94</c:v>
                </c:pt>
                <c:pt idx="17">
                  <c:v>9.52</c:v>
                </c:pt>
                <c:pt idx="18">
                  <c:v>7.78</c:v>
                </c:pt>
                <c:pt idx="19">
                  <c:v>7.06</c:v>
                </c:pt>
                <c:pt idx="20">
                  <c:v>5.26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ax - by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Sheet1!$P:$P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17.562961025977369</c:v>
                  </c:pt>
                  <c:pt idx="3">
                    <c:v>13.222647238734011</c:v>
                  </c:pt>
                  <c:pt idx="4">
                    <c:v>16.6299007814238</c:v>
                  </c:pt>
                  <c:pt idx="5">
                    <c:v>12.060265337047939</c:v>
                  </c:pt>
                  <c:pt idx="6">
                    <c:v>14.448875388762961</c:v>
                  </c:pt>
                  <c:pt idx="7">
                    <c:v>11.64681930829186</c:v>
                  </c:pt>
                  <c:pt idx="8">
                    <c:v>14.106509135856401</c:v>
                  </c:pt>
                  <c:pt idx="9">
                    <c:v>11.53722670315531</c:v>
                  </c:pt>
                  <c:pt idx="10">
                    <c:v>7.9131283320820733</c:v>
                  </c:pt>
                  <c:pt idx="11">
                    <c:v>9.3197424857127888</c:v>
                  </c:pt>
                  <c:pt idx="12">
                    <c:v>8.305757039547931</c:v>
                  </c:pt>
                  <c:pt idx="13">
                    <c:v>7.5749323429321791</c:v>
                  </c:pt>
                  <c:pt idx="14">
                    <c:v>6.8802325542091962</c:v>
                  </c:pt>
                  <c:pt idx="15">
                    <c:v>5.4357704145778643</c:v>
                  </c:pt>
                  <c:pt idx="16">
                    <c:v>5.1076804911818829</c:v>
                  </c:pt>
                  <c:pt idx="17">
                    <c:v>4.3159703428082077</c:v>
                  </c:pt>
                  <c:pt idx="18">
                    <c:v>3.3526109228480419</c:v>
                  </c:pt>
                  <c:pt idx="19">
                    <c:v>2.4020824298928631</c:v>
                  </c:pt>
                  <c:pt idx="20">
                    <c:v>1.9661129163911211</c:v>
                  </c:pt>
                  <c:pt idx="21">
                    <c:v>1.3711309200802091</c:v>
                  </c:pt>
                  <c:pt idx="22">
                    <c:v>1.4035668847618199</c:v>
                  </c:pt>
                </c:numCache>
              </c:numRef>
            </c:plus>
            <c:minus>
              <c:numRef>
                <c:f>Sheet1!$P:$P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17.562961025977369</c:v>
                  </c:pt>
                  <c:pt idx="3">
                    <c:v>13.222647238734011</c:v>
                  </c:pt>
                  <c:pt idx="4">
                    <c:v>16.6299007814238</c:v>
                  </c:pt>
                  <c:pt idx="5">
                    <c:v>12.060265337047939</c:v>
                  </c:pt>
                  <c:pt idx="6">
                    <c:v>14.448875388762961</c:v>
                  </c:pt>
                  <c:pt idx="7">
                    <c:v>11.64681930829186</c:v>
                  </c:pt>
                  <c:pt idx="8">
                    <c:v>14.106509135856401</c:v>
                  </c:pt>
                  <c:pt idx="9">
                    <c:v>11.53722670315531</c:v>
                  </c:pt>
                  <c:pt idx="10">
                    <c:v>7.9131283320820733</c:v>
                  </c:pt>
                  <c:pt idx="11">
                    <c:v>9.3197424857127888</c:v>
                  </c:pt>
                  <c:pt idx="12">
                    <c:v>8.305757039547931</c:v>
                  </c:pt>
                  <c:pt idx="13">
                    <c:v>7.5749323429321791</c:v>
                  </c:pt>
                  <c:pt idx="14">
                    <c:v>6.8802325542091962</c:v>
                  </c:pt>
                  <c:pt idx="15">
                    <c:v>5.4357704145778643</c:v>
                  </c:pt>
                  <c:pt idx="16">
                    <c:v>5.1076804911818829</c:v>
                  </c:pt>
                  <c:pt idx="17">
                    <c:v>4.3159703428082077</c:v>
                  </c:pt>
                  <c:pt idx="18">
                    <c:v>3.3526109228480419</c:v>
                  </c:pt>
                  <c:pt idx="19">
                    <c:v>2.4020824298928631</c:v>
                  </c:pt>
                  <c:pt idx="20">
                    <c:v>1.9661129163911211</c:v>
                  </c:pt>
                  <c:pt idx="21">
                    <c:v>1.3711309200802091</c:v>
                  </c:pt>
                  <c:pt idx="22">
                    <c:v>1.4035668847618199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Sheet1!$O$3:$O$48</c:f>
              <c:numCache>
                <c:formatCode>General</c:formatCode>
                <c:ptCount val="46"/>
                <c:pt idx="0">
                  <c:v>40.32</c:v>
                </c:pt>
                <c:pt idx="1">
                  <c:v>42.04</c:v>
                </c:pt>
                <c:pt idx="2">
                  <c:v>37.08</c:v>
                </c:pt>
                <c:pt idx="3">
                  <c:v>34.299999999999997</c:v>
                </c:pt>
                <c:pt idx="4">
                  <c:v>35.9</c:v>
                </c:pt>
                <c:pt idx="5">
                  <c:v>34.46</c:v>
                </c:pt>
                <c:pt idx="6">
                  <c:v>32.08</c:v>
                </c:pt>
                <c:pt idx="7">
                  <c:v>31.18</c:v>
                </c:pt>
                <c:pt idx="8">
                  <c:v>26.68</c:v>
                </c:pt>
                <c:pt idx="9">
                  <c:v>26.68</c:v>
                </c:pt>
                <c:pt idx="10">
                  <c:v>25.88</c:v>
                </c:pt>
                <c:pt idx="11">
                  <c:v>21.98</c:v>
                </c:pt>
                <c:pt idx="12">
                  <c:v>20.32</c:v>
                </c:pt>
                <c:pt idx="13">
                  <c:v>19.18</c:v>
                </c:pt>
                <c:pt idx="14">
                  <c:v>16.46</c:v>
                </c:pt>
                <c:pt idx="15">
                  <c:v>14.18</c:v>
                </c:pt>
                <c:pt idx="16">
                  <c:v>11.8</c:v>
                </c:pt>
                <c:pt idx="17">
                  <c:v>9.6999999999999993</c:v>
                </c:pt>
                <c:pt idx="18">
                  <c:v>7.88</c:v>
                </c:pt>
                <c:pt idx="19">
                  <c:v>7.2</c:v>
                </c:pt>
                <c:pt idx="20">
                  <c:v>5.3</c:v>
                </c:pt>
              </c:numCache>
            </c:numRef>
          </c:yVal>
          <c:smooth val="1"/>
        </c:ser>
        <c:axId val="66618880"/>
        <c:axId val="66620800"/>
      </c:scatterChart>
      <c:valAx>
        <c:axId val="66618880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</a:t>
                </a:r>
                <a:r>
                  <a:rPr lang="en-US" baseline="0"/>
                  <a:t> interaction coeff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66620800"/>
        <c:crosses val="autoZero"/>
        <c:crossBetween val="midCat"/>
      </c:valAx>
      <c:valAx>
        <c:axId val="6662080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crossAx val="6661888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Parabola, OU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1700240594925634"/>
          <c:y val="0.19480351414406533"/>
          <c:w val="0.72499759405074371"/>
          <c:h val="0.60200198189512022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OU,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3.6617482163578638</c:v>
                  </c:pt>
                  <c:pt idx="1">
                    <c:v>3.0148963497938031</c:v>
                  </c:pt>
                  <c:pt idx="2">
                    <c:v>4.2402358424974436</c:v>
                  </c:pt>
                  <c:pt idx="3">
                    <c:v>4.2774291344217499</c:v>
                  </c:pt>
                  <c:pt idx="4">
                    <c:v>3.6089333604265952</c:v>
                  </c:pt>
                  <c:pt idx="5">
                    <c:v>4.0237296131822777</c:v>
                  </c:pt>
                  <c:pt idx="6">
                    <c:v>4.8342114144915103</c:v>
                  </c:pt>
                  <c:pt idx="7">
                    <c:v>5.7841507587544783</c:v>
                  </c:pt>
                  <c:pt idx="8">
                    <c:v>5.2792423698860427</c:v>
                  </c:pt>
                  <c:pt idx="9">
                    <c:v>4.151915220714411</c:v>
                  </c:pt>
                  <c:pt idx="10">
                    <c:v>6.5176989804684906</c:v>
                  </c:pt>
                  <c:pt idx="11">
                    <c:v>6.0133185513491627</c:v>
                  </c:pt>
                  <c:pt idx="12">
                    <c:v>6.0395032908344373</c:v>
                  </c:pt>
                  <c:pt idx="13">
                    <c:v>5.3114593098319034</c:v>
                  </c:pt>
                  <c:pt idx="14">
                    <c:v>7.0286271774792546</c:v>
                  </c:pt>
                  <c:pt idx="15">
                    <c:v>5.5250701353014513</c:v>
                  </c:pt>
                  <c:pt idx="16">
                    <c:v>6.5203987608121006</c:v>
                  </c:pt>
                  <c:pt idx="17">
                    <c:v>6.8012057754489383</c:v>
                  </c:pt>
                  <c:pt idx="18">
                    <c:v>5.69364558082078</c:v>
                  </c:pt>
                  <c:pt idx="19">
                    <c:v>6.7860150309294189</c:v>
                  </c:pt>
                  <c:pt idx="20">
                    <c:v>6.6359324891080673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3.6617482163578638</c:v>
                  </c:pt>
                  <c:pt idx="1">
                    <c:v>3.0148963497938031</c:v>
                  </c:pt>
                  <c:pt idx="2">
                    <c:v>4.2402358424974436</c:v>
                  </c:pt>
                  <c:pt idx="3">
                    <c:v>4.2774291344217499</c:v>
                  </c:pt>
                  <c:pt idx="4">
                    <c:v>3.6089333604265952</c:v>
                  </c:pt>
                  <c:pt idx="5">
                    <c:v>4.0237296131822777</c:v>
                  </c:pt>
                  <c:pt idx="6">
                    <c:v>4.8342114144915103</c:v>
                  </c:pt>
                  <c:pt idx="7">
                    <c:v>5.7841507587544783</c:v>
                  </c:pt>
                  <c:pt idx="8">
                    <c:v>5.2792423698860427</c:v>
                  </c:pt>
                  <c:pt idx="9">
                    <c:v>4.151915220714411</c:v>
                  </c:pt>
                  <c:pt idx="10">
                    <c:v>6.5176989804684906</c:v>
                  </c:pt>
                  <c:pt idx="11">
                    <c:v>6.0133185513491627</c:v>
                  </c:pt>
                  <c:pt idx="12">
                    <c:v>6.0395032908344373</c:v>
                  </c:pt>
                  <c:pt idx="13">
                    <c:v>5.3114593098319034</c:v>
                  </c:pt>
                  <c:pt idx="14">
                    <c:v>7.0286271774792546</c:v>
                  </c:pt>
                  <c:pt idx="15">
                    <c:v>5.5250701353014513</c:v>
                  </c:pt>
                  <c:pt idx="16">
                    <c:v>6.5203987608121006</c:v>
                  </c:pt>
                  <c:pt idx="17">
                    <c:v>6.8012057754489383</c:v>
                  </c:pt>
                  <c:pt idx="18">
                    <c:v>5.69364558082078</c:v>
                  </c:pt>
                  <c:pt idx="19">
                    <c:v>6.7860150309294189</c:v>
                  </c:pt>
                  <c:pt idx="20">
                    <c:v>6.6359324891080673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13.54</c:v>
                </c:pt>
                <c:pt idx="1">
                  <c:v>13.48</c:v>
                </c:pt>
                <c:pt idx="2">
                  <c:v>14.02</c:v>
                </c:pt>
                <c:pt idx="3">
                  <c:v>15.94</c:v>
                </c:pt>
                <c:pt idx="4">
                  <c:v>15.34</c:v>
                </c:pt>
                <c:pt idx="5">
                  <c:v>14.36</c:v>
                </c:pt>
                <c:pt idx="6">
                  <c:v>16.48</c:v>
                </c:pt>
                <c:pt idx="7">
                  <c:v>17.940000000000001</c:v>
                </c:pt>
                <c:pt idx="8">
                  <c:v>17.64</c:v>
                </c:pt>
                <c:pt idx="9">
                  <c:v>16.04</c:v>
                </c:pt>
                <c:pt idx="10">
                  <c:v>19.14</c:v>
                </c:pt>
                <c:pt idx="11">
                  <c:v>18.399999999999999</c:v>
                </c:pt>
                <c:pt idx="12">
                  <c:v>19.62</c:v>
                </c:pt>
                <c:pt idx="13">
                  <c:v>20.22</c:v>
                </c:pt>
                <c:pt idx="14">
                  <c:v>19.72</c:v>
                </c:pt>
                <c:pt idx="15">
                  <c:v>18.559999999999999</c:v>
                </c:pt>
                <c:pt idx="16">
                  <c:v>21.38</c:v>
                </c:pt>
                <c:pt idx="17">
                  <c:v>21.06</c:v>
                </c:pt>
                <c:pt idx="18">
                  <c:v>23.32</c:v>
                </c:pt>
                <c:pt idx="19">
                  <c:v>21.5</c:v>
                </c:pt>
                <c:pt idx="20">
                  <c:v>24.62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OU,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3.516191121085428</c:v>
                  </c:pt>
                  <c:pt idx="1">
                    <c:v>3.8691084244306211</c:v>
                  </c:pt>
                  <c:pt idx="2">
                    <c:v>2.9697811367169802</c:v>
                  </c:pt>
                  <c:pt idx="3">
                    <c:v>4.3209258267181587</c:v>
                  </c:pt>
                  <c:pt idx="4">
                    <c:v>3.6923705122861121</c:v>
                  </c:pt>
                  <c:pt idx="5">
                    <c:v>4.2061383714756699</c:v>
                  </c:pt>
                  <c:pt idx="6">
                    <c:v>4.7085029467974211</c:v>
                  </c:pt>
                  <c:pt idx="7">
                    <c:v>5.5829741177977894</c:v>
                  </c:pt>
                  <c:pt idx="8">
                    <c:v>5.6128780496283719</c:v>
                  </c:pt>
                  <c:pt idx="9">
                    <c:v>5.5259750270879797</c:v>
                  </c:pt>
                  <c:pt idx="10">
                    <c:v>6.662852242095723</c:v>
                  </c:pt>
                  <c:pt idx="11">
                    <c:v>6.7882545621094676</c:v>
                  </c:pt>
                  <c:pt idx="12">
                    <c:v>5.4867476705239513</c:v>
                  </c:pt>
                  <c:pt idx="13">
                    <c:v>6.0352630431489889</c:v>
                  </c:pt>
                  <c:pt idx="14">
                    <c:v>8.3800000000000008</c:v>
                  </c:pt>
                  <c:pt idx="15">
                    <c:v>8.5418733308332317</c:v>
                  </c:pt>
                  <c:pt idx="16">
                    <c:v>5.9116495159980511</c:v>
                  </c:pt>
                  <c:pt idx="17">
                    <c:v>4.7884861908540577</c:v>
                  </c:pt>
                  <c:pt idx="18">
                    <c:v>6.9884476101635036</c:v>
                  </c:pt>
                  <c:pt idx="19">
                    <c:v>7.5366836207976791</c:v>
                  </c:pt>
                  <c:pt idx="20">
                    <c:v>7.7393539782077418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3.516191121085428</c:v>
                  </c:pt>
                  <c:pt idx="1">
                    <c:v>3.8691084244306211</c:v>
                  </c:pt>
                  <c:pt idx="2">
                    <c:v>2.9697811367169802</c:v>
                  </c:pt>
                  <c:pt idx="3">
                    <c:v>4.3209258267181587</c:v>
                  </c:pt>
                  <c:pt idx="4">
                    <c:v>3.6923705122861121</c:v>
                  </c:pt>
                  <c:pt idx="5">
                    <c:v>4.2061383714756699</c:v>
                  </c:pt>
                  <c:pt idx="6">
                    <c:v>4.7085029467974211</c:v>
                  </c:pt>
                  <c:pt idx="7">
                    <c:v>5.5829741177977894</c:v>
                  </c:pt>
                  <c:pt idx="8">
                    <c:v>5.6128780496283719</c:v>
                  </c:pt>
                  <c:pt idx="9">
                    <c:v>5.5259750270879797</c:v>
                  </c:pt>
                  <c:pt idx="10">
                    <c:v>6.662852242095723</c:v>
                  </c:pt>
                  <c:pt idx="11">
                    <c:v>6.7882545621094676</c:v>
                  </c:pt>
                  <c:pt idx="12">
                    <c:v>5.4867476705239513</c:v>
                  </c:pt>
                  <c:pt idx="13">
                    <c:v>6.0352630431489889</c:v>
                  </c:pt>
                  <c:pt idx="14">
                    <c:v>8.3800000000000008</c:v>
                  </c:pt>
                  <c:pt idx="15">
                    <c:v>8.5418733308332317</c:v>
                  </c:pt>
                  <c:pt idx="16">
                    <c:v>5.9116495159980511</c:v>
                  </c:pt>
                  <c:pt idx="17">
                    <c:v>4.7884861908540577</c:v>
                  </c:pt>
                  <c:pt idx="18">
                    <c:v>6.9884476101635036</c:v>
                  </c:pt>
                  <c:pt idx="19">
                    <c:v>7.5366836207976791</c:v>
                  </c:pt>
                  <c:pt idx="20">
                    <c:v>7.7393539782077418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13.58</c:v>
                </c:pt>
                <c:pt idx="1">
                  <c:v>13.3</c:v>
                </c:pt>
                <c:pt idx="2">
                  <c:v>13.02</c:v>
                </c:pt>
                <c:pt idx="3">
                  <c:v>15.64</c:v>
                </c:pt>
                <c:pt idx="4">
                  <c:v>15.08</c:v>
                </c:pt>
                <c:pt idx="5">
                  <c:v>15.22</c:v>
                </c:pt>
                <c:pt idx="6">
                  <c:v>15.3</c:v>
                </c:pt>
                <c:pt idx="7">
                  <c:v>17.48</c:v>
                </c:pt>
                <c:pt idx="8">
                  <c:v>17.66</c:v>
                </c:pt>
                <c:pt idx="9">
                  <c:v>17.940000000000001</c:v>
                </c:pt>
                <c:pt idx="10">
                  <c:v>19.079999999999998</c:v>
                </c:pt>
                <c:pt idx="11">
                  <c:v>17.86</c:v>
                </c:pt>
                <c:pt idx="12">
                  <c:v>19.34</c:v>
                </c:pt>
                <c:pt idx="13">
                  <c:v>19.34</c:v>
                </c:pt>
                <c:pt idx="14">
                  <c:v>22.34</c:v>
                </c:pt>
                <c:pt idx="15">
                  <c:v>21.58</c:v>
                </c:pt>
                <c:pt idx="16">
                  <c:v>20.82</c:v>
                </c:pt>
                <c:pt idx="17">
                  <c:v>19.52</c:v>
                </c:pt>
                <c:pt idx="18">
                  <c:v>20.96</c:v>
                </c:pt>
                <c:pt idx="19">
                  <c:v>21.72</c:v>
                </c:pt>
                <c:pt idx="20">
                  <c:v>23.68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OU,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2.7712812921102041</c:v>
                  </c:pt>
                  <c:pt idx="1">
                    <c:v>3.5415250952096891</c:v>
                  </c:pt>
                  <c:pt idx="2">
                    <c:v>2.68</c:v>
                  </c:pt>
                  <c:pt idx="3">
                    <c:v>2.210520300743696</c:v>
                  </c:pt>
                  <c:pt idx="4">
                    <c:v>2.6563885257996431</c:v>
                  </c:pt>
                  <c:pt idx="5">
                    <c:v>2.0068881383873891</c:v>
                  </c:pt>
                  <c:pt idx="6">
                    <c:v>1.486606874731851</c:v>
                  </c:pt>
                  <c:pt idx="7">
                    <c:v>2.107984819679686</c:v>
                  </c:pt>
                  <c:pt idx="8">
                    <c:v>1.811077027627483</c:v>
                  </c:pt>
                  <c:pt idx="9">
                    <c:v>1.549193338482967</c:v>
                  </c:pt>
                  <c:pt idx="10">
                    <c:v>2.1312906887611551</c:v>
                  </c:pt>
                  <c:pt idx="11">
                    <c:v>1.2489995996796801</c:v>
                  </c:pt>
                  <c:pt idx="12">
                    <c:v>1.074057726567804</c:v>
                  </c:pt>
                  <c:pt idx="13">
                    <c:v>1.035567477279969</c:v>
                  </c:pt>
                  <c:pt idx="14">
                    <c:v>0.94</c:v>
                  </c:pt>
                  <c:pt idx="15">
                    <c:v>0.92865494129951198</c:v>
                  </c:pt>
                  <c:pt idx="16">
                    <c:v>0.98468269000729358</c:v>
                  </c:pt>
                  <c:pt idx="17">
                    <c:v>0.72773621594641003</c:v>
                  </c:pt>
                  <c:pt idx="18">
                    <c:v>0.68381283989115027</c:v>
                  </c:pt>
                  <c:pt idx="19">
                    <c:v>0.67793805026713172</c:v>
                  </c:pt>
                  <c:pt idx="20">
                    <c:v>0.32496153618543838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2.7712812921102041</c:v>
                  </c:pt>
                  <c:pt idx="1">
                    <c:v>3.5415250952096891</c:v>
                  </c:pt>
                  <c:pt idx="2">
                    <c:v>2.68</c:v>
                  </c:pt>
                  <c:pt idx="3">
                    <c:v>2.210520300743696</c:v>
                  </c:pt>
                  <c:pt idx="4">
                    <c:v>2.6563885257996431</c:v>
                  </c:pt>
                  <c:pt idx="5">
                    <c:v>2.0068881383873891</c:v>
                  </c:pt>
                  <c:pt idx="6">
                    <c:v>1.486606874731851</c:v>
                  </c:pt>
                  <c:pt idx="7">
                    <c:v>2.107984819679686</c:v>
                  </c:pt>
                  <c:pt idx="8">
                    <c:v>1.811077027627483</c:v>
                  </c:pt>
                  <c:pt idx="9">
                    <c:v>1.549193338482967</c:v>
                  </c:pt>
                  <c:pt idx="10">
                    <c:v>2.1312906887611551</c:v>
                  </c:pt>
                  <c:pt idx="11">
                    <c:v>1.2489995996796801</c:v>
                  </c:pt>
                  <c:pt idx="12">
                    <c:v>1.074057726567804</c:v>
                  </c:pt>
                  <c:pt idx="13">
                    <c:v>1.035567477279969</c:v>
                  </c:pt>
                  <c:pt idx="14">
                    <c:v>0.94</c:v>
                  </c:pt>
                  <c:pt idx="15">
                    <c:v>0.92865494129951198</c:v>
                  </c:pt>
                  <c:pt idx="16">
                    <c:v>0.98468269000729358</c:v>
                  </c:pt>
                  <c:pt idx="17">
                    <c:v>0.72773621594641003</c:v>
                  </c:pt>
                  <c:pt idx="18">
                    <c:v>0.68381283989115027</c:v>
                  </c:pt>
                  <c:pt idx="19">
                    <c:v>0.67793805026713172</c:v>
                  </c:pt>
                  <c:pt idx="20">
                    <c:v>0.32496153618543838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13.2</c:v>
                </c:pt>
                <c:pt idx="1">
                  <c:v>13.24</c:v>
                </c:pt>
                <c:pt idx="2">
                  <c:v>11.76</c:v>
                </c:pt>
                <c:pt idx="3">
                  <c:v>10.56</c:v>
                </c:pt>
                <c:pt idx="4">
                  <c:v>10.94</c:v>
                </c:pt>
                <c:pt idx="5">
                  <c:v>9.82</c:v>
                </c:pt>
                <c:pt idx="6">
                  <c:v>9.6999999999999993</c:v>
                </c:pt>
                <c:pt idx="7">
                  <c:v>8.58</c:v>
                </c:pt>
                <c:pt idx="8">
                  <c:v>9</c:v>
                </c:pt>
                <c:pt idx="9">
                  <c:v>8</c:v>
                </c:pt>
                <c:pt idx="10">
                  <c:v>7.76</c:v>
                </c:pt>
                <c:pt idx="11">
                  <c:v>6.8</c:v>
                </c:pt>
                <c:pt idx="12">
                  <c:v>6.08</c:v>
                </c:pt>
                <c:pt idx="13">
                  <c:v>5.74</c:v>
                </c:pt>
                <c:pt idx="14">
                  <c:v>5.58</c:v>
                </c:pt>
                <c:pt idx="15">
                  <c:v>5.76</c:v>
                </c:pt>
                <c:pt idx="16">
                  <c:v>5.52</c:v>
                </c:pt>
                <c:pt idx="17">
                  <c:v>5.48</c:v>
                </c:pt>
                <c:pt idx="18">
                  <c:v>5.18</c:v>
                </c:pt>
                <c:pt idx="19">
                  <c:v>5.0199999999999996</c:v>
                </c:pt>
                <c:pt idx="20">
                  <c:v>3.88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OU,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3.6211048037857179</c:v>
                  </c:pt>
                  <c:pt idx="1">
                    <c:v>3.1243559336285611</c:v>
                  </c:pt>
                  <c:pt idx="2">
                    <c:v>3.4376736319784631</c:v>
                  </c:pt>
                  <c:pt idx="3">
                    <c:v>2.3769728648009432</c:v>
                  </c:pt>
                  <c:pt idx="4">
                    <c:v>2.5521755425518839</c:v>
                  </c:pt>
                  <c:pt idx="5">
                    <c:v>2.6609021026711979</c:v>
                  </c:pt>
                  <c:pt idx="6">
                    <c:v>2.172648153751545</c:v>
                  </c:pt>
                  <c:pt idx="7">
                    <c:v>2.0380382724571189</c:v>
                  </c:pt>
                  <c:pt idx="8">
                    <c:v>1.5</c:v>
                  </c:pt>
                  <c:pt idx="9">
                    <c:v>1.627882059609971</c:v>
                  </c:pt>
                  <c:pt idx="10">
                    <c:v>1.59298462013919</c:v>
                  </c:pt>
                  <c:pt idx="11">
                    <c:v>1.6370705543744899</c:v>
                  </c:pt>
                  <c:pt idx="12">
                    <c:v>1.2718490476467721</c:v>
                  </c:pt>
                  <c:pt idx="13">
                    <c:v>1.405844941663198</c:v>
                  </c:pt>
                  <c:pt idx="14">
                    <c:v>1.280781011726829</c:v>
                  </c:pt>
                  <c:pt idx="15">
                    <c:v>0.77175125526298949</c:v>
                  </c:pt>
                  <c:pt idx="16">
                    <c:v>1.13648581161403</c:v>
                  </c:pt>
                  <c:pt idx="17">
                    <c:v>0.80523288556789574</c:v>
                  </c:pt>
                  <c:pt idx="18">
                    <c:v>0.55999999999999994</c:v>
                  </c:pt>
                  <c:pt idx="19">
                    <c:v>0.46861498055439932</c:v>
                  </c:pt>
                  <c:pt idx="20">
                    <c:v>0.3</c:v>
                  </c:pt>
                </c:numCache>
              </c:numRef>
            </c:plus>
            <c:minus>
              <c:numRef>
                <c:f>OU!$P$3:$P$23</c:f>
                <c:numCache>
                  <c:formatCode>General</c:formatCode>
                  <c:ptCount val="21"/>
                  <c:pt idx="0">
                    <c:v>3.6211048037857179</c:v>
                  </c:pt>
                  <c:pt idx="1">
                    <c:v>3.1243559336285611</c:v>
                  </c:pt>
                  <c:pt idx="2">
                    <c:v>3.4376736319784631</c:v>
                  </c:pt>
                  <c:pt idx="3">
                    <c:v>2.3769728648009432</c:v>
                  </c:pt>
                  <c:pt idx="4">
                    <c:v>2.5521755425518839</c:v>
                  </c:pt>
                  <c:pt idx="5">
                    <c:v>2.6609021026711979</c:v>
                  </c:pt>
                  <c:pt idx="6">
                    <c:v>2.172648153751545</c:v>
                  </c:pt>
                  <c:pt idx="7">
                    <c:v>2.0380382724571189</c:v>
                  </c:pt>
                  <c:pt idx="8">
                    <c:v>1.5</c:v>
                  </c:pt>
                  <c:pt idx="9">
                    <c:v>1.627882059609971</c:v>
                  </c:pt>
                  <c:pt idx="10">
                    <c:v>1.59298462013919</c:v>
                  </c:pt>
                  <c:pt idx="11">
                    <c:v>1.6370705543744899</c:v>
                  </c:pt>
                  <c:pt idx="12">
                    <c:v>1.2718490476467721</c:v>
                  </c:pt>
                  <c:pt idx="13">
                    <c:v>1.405844941663198</c:v>
                  </c:pt>
                  <c:pt idx="14">
                    <c:v>1.280781011726829</c:v>
                  </c:pt>
                  <c:pt idx="15">
                    <c:v>0.77175125526298949</c:v>
                  </c:pt>
                  <c:pt idx="16">
                    <c:v>1.13648581161403</c:v>
                  </c:pt>
                  <c:pt idx="17">
                    <c:v>0.80523288556789574</c:v>
                  </c:pt>
                  <c:pt idx="18">
                    <c:v>0.55999999999999994</c:v>
                  </c:pt>
                  <c:pt idx="19">
                    <c:v>0.46861498055439932</c:v>
                  </c:pt>
                  <c:pt idx="20">
                    <c:v>0.3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13.26</c:v>
                </c:pt>
                <c:pt idx="1">
                  <c:v>12.28</c:v>
                </c:pt>
                <c:pt idx="2">
                  <c:v>12.32</c:v>
                </c:pt>
                <c:pt idx="3">
                  <c:v>11.1</c:v>
                </c:pt>
                <c:pt idx="4">
                  <c:v>10.92</c:v>
                </c:pt>
                <c:pt idx="5">
                  <c:v>10.14</c:v>
                </c:pt>
                <c:pt idx="6">
                  <c:v>9.86</c:v>
                </c:pt>
                <c:pt idx="7">
                  <c:v>8.92</c:v>
                </c:pt>
                <c:pt idx="8">
                  <c:v>8.3000000000000007</c:v>
                </c:pt>
                <c:pt idx="9">
                  <c:v>8.1</c:v>
                </c:pt>
                <c:pt idx="10">
                  <c:v>7.32</c:v>
                </c:pt>
                <c:pt idx="11">
                  <c:v>7</c:v>
                </c:pt>
                <c:pt idx="12">
                  <c:v>6.32</c:v>
                </c:pt>
                <c:pt idx="13">
                  <c:v>6.06</c:v>
                </c:pt>
                <c:pt idx="14">
                  <c:v>5.86</c:v>
                </c:pt>
                <c:pt idx="15">
                  <c:v>5.62</c:v>
                </c:pt>
                <c:pt idx="16">
                  <c:v>5.78</c:v>
                </c:pt>
                <c:pt idx="17">
                  <c:v>5.54</c:v>
                </c:pt>
                <c:pt idx="18">
                  <c:v>5.08</c:v>
                </c:pt>
                <c:pt idx="19">
                  <c:v>4.9800000000000004</c:v>
                </c:pt>
                <c:pt idx="20">
                  <c:v>3.9</c:v>
                </c:pt>
              </c:numCache>
            </c:numRef>
          </c:yVal>
          <c:smooth val="1"/>
        </c:ser>
        <c:axId val="103584128"/>
        <c:axId val="103586432"/>
      </c:scatterChart>
      <c:valAx>
        <c:axId val="103584128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3221653543307087"/>
              <c:y val="0.87924714767796874"/>
            </c:manualLayout>
          </c:layout>
        </c:title>
        <c:numFmt formatCode="General" sourceLinked="1"/>
        <c:tickLblPos val="nextTo"/>
        <c:crossAx val="103586432"/>
        <c:crosses val="autoZero"/>
        <c:crossBetween val="midCat"/>
      </c:valAx>
      <c:valAx>
        <c:axId val="103586432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751202974628176E-2"/>
              <c:y val="0.37378916921099148"/>
            </c:manualLayout>
          </c:layout>
        </c:title>
        <c:numFmt formatCode="General" sourceLinked="1"/>
        <c:tickLblPos val="nextTo"/>
        <c:crossAx val="10358412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Parabola,</a:t>
            </a:r>
            <a:r>
              <a:rPr lang="en-US" baseline="0"/>
              <a:t> OD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0.12533573928258968"/>
          <c:y val="0.19480351414406533"/>
          <c:w val="0.73267804024496941"/>
          <c:h val="0.62609507144940324"/>
        </c:manualLayout>
      </c:layout>
      <c:scatterChart>
        <c:scatterStyle val="smoothMarker"/>
        <c:ser>
          <c:idx val="0"/>
          <c:order val="0"/>
          <c:tx>
            <c:strRef>
              <c:f>OD!$B$1:$B$2</c:f>
              <c:strCache>
                <c:ptCount val="1"/>
                <c:pt idx="0">
                  <c:v>OD,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OD!$C$3:$C$23</c:f>
                <c:numCache>
                  <c:formatCode>General</c:formatCode>
                  <c:ptCount val="21"/>
                  <c:pt idx="0">
                    <c:v>12.68328033278457</c:v>
                  </c:pt>
                  <c:pt idx="1">
                    <c:v>10.19688187633847</c:v>
                  </c:pt>
                  <c:pt idx="2">
                    <c:v>17.67109504246978</c:v>
                  </c:pt>
                  <c:pt idx="3">
                    <c:v>15.84570604296318</c:v>
                  </c:pt>
                  <c:pt idx="4">
                    <c:v>12.976902558006669</c:v>
                  </c:pt>
                  <c:pt idx="5">
                    <c:v>17.633649650597011</c:v>
                  </c:pt>
                  <c:pt idx="6">
                    <c:v>22.302251007465589</c:v>
                  </c:pt>
                  <c:pt idx="7">
                    <c:v>18.326167084254141</c:v>
                  </c:pt>
                  <c:pt idx="8">
                    <c:v>17.65841442485706</c:v>
                  </c:pt>
                  <c:pt idx="9">
                    <c:v>19.03831925354757</c:v>
                  </c:pt>
                  <c:pt idx="10">
                    <c:v>20.92688223314692</c:v>
                  </c:pt>
                  <c:pt idx="11">
                    <c:v>17.828976414814171</c:v>
                  </c:pt>
                  <c:pt idx="12">
                    <c:v>26.032287644385001</c:v>
                  </c:pt>
                  <c:pt idx="13">
                    <c:v>24.162781296862331</c:v>
                  </c:pt>
                  <c:pt idx="14">
                    <c:v>28.887374404746449</c:v>
                  </c:pt>
                  <c:pt idx="15">
                    <c:v>30.252299086185172</c:v>
                  </c:pt>
                  <c:pt idx="16">
                    <c:v>28.524017949791009</c:v>
                  </c:pt>
                  <c:pt idx="17">
                    <c:v>27.054286166890449</c:v>
                  </c:pt>
                  <c:pt idx="18">
                    <c:v>30.130356785142791</c:v>
                  </c:pt>
                  <c:pt idx="19">
                    <c:v>41.933280339129212</c:v>
                  </c:pt>
                  <c:pt idx="20">
                    <c:v>37.066367504787962</c:v>
                  </c:pt>
                </c:numCache>
              </c:numRef>
            </c:plus>
            <c:minus>
              <c:numRef>
                <c:f>OD!$C$3:$C$23</c:f>
                <c:numCache>
                  <c:formatCode>General</c:formatCode>
                  <c:ptCount val="21"/>
                  <c:pt idx="0">
                    <c:v>12.68328033278457</c:v>
                  </c:pt>
                  <c:pt idx="1">
                    <c:v>10.19688187633847</c:v>
                  </c:pt>
                  <c:pt idx="2">
                    <c:v>17.67109504246978</c:v>
                  </c:pt>
                  <c:pt idx="3">
                    <c:v>15.84570604296318</c:v>
                  </c:pt>
                  <c:pt idx="4">
                    <c:v>12.976902558006669</c:v>
                  </c:pt>
                  <c:pt idx="5">
                    <c:v>17.633649650597011</c:v>
                  </c:pt>
                  <c:pt idx="6">
                    <c:v>22.302251007465589</c:v>
                  </c:pt>
                  <c:pt idx="7">
                    <c:v>18.326167084254141</c:v>
                  </c:pt>
                  <c:pt idx="8">
                    <c:v>17.65841442485706</c:v>
                  </c:pt>
                  <c:pt idx="9">
                    <c:v>19.03831925354757</c:v>
                  </c:pt>
                  <c:pt idx="10">
                    <c:v>20.92688223314692</c:v>
                  </c:pt>
                  <c:pt idx="11">
                    <c:v>17.828976414814171</c:v>
                  </c:pt>
                  <c:pt idx="12">
                    <c:v>26.032287644385001</c:v>
                  </c:pt>
                  <c:pt idx="13">
                    <c:v>24.162781296862331</c:v>
                  </c:pt>
                  <c:pt idx="14">
                    <c:v>28.887374404746449</c:v>
                  </c:pt>
                  <c:pt idx="15">
                    <c:v>30.252299086185172</c:v>
                  </c:pt>
                  <c:pt idx="16">
                    <c:v>28.524017949791009</c:v>
                  </c:pt>
                  <c:pt idx="17">
                    <c:v>27.054286166890449</c:v>
                  </c:pt>
                  <c:pt idx="18">
                    <c:v>30.130356785142791</c:v>
                  </c:pt>
                  <c:pt idx="19">
                    <c:v>41.933280339129212</c:v>
                  </c:pt>
                  <c:pt idx="20">
                    <c:v>37.066367504787962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35.880000000000003</c:v>
                </c:pt>
                <c:pt idx="1">
                  <c:v>32.06</c:v>
                </c:pt>
                <c:pt idx="2">
                  <c:v>37.18</c:v>
                </c:pt>
                <c:pt idx="3">
                  <c:v>38.44</c:v>
                </c:pt>
                <c:pt idx="4">
                  <c:v>38</c:v>
                </c:pt>
                <c:pt idx="5">
                  <c:v>42.88</c:v>
                </c:pt>
                <c:pt idx="6">
                  <c:v>44.64</c:v>
                </c:pt>
                <c:pt idx="7">
                  <c:v>44.54</c:v>
                </c:pt>
                <c:pt idx="8">
                  <c:v>40.020000000000003</c:v>
                </c:pt>
                <c:pt idx="9">
                  <c:v>44.32</c:v>
                </c:pt>
                <c:pt idx="10">
                  <c:v>46.84</c:v>
                </c:pt>
                <c:pt idx="11">
                  <c:v>46.26</c:v>
                </c:pt>
                <c:pt idx="12">
                  <c:v>49.6</c:v>
                </c:pt>
                <c:pt idx="13">
                  <c:v>48.6</c:v>
                </c:pt>
                <c:pt idx="14">
                  <c:v>53.86</c:v>
                </c:pt>
                <c:pt idx="15">
                  <c:v>55.72</c:v>
                </c:pt>
                <c:pt idx="16">
                  <c:v>54.98</c:v>
                </c:pt>
                <c:pt idx="17">
                  <c:v>51.84</c:v>
                </c:pt>
                <c:pt idx="18">
                  <c:v>56.96</c:v>
                </c:pt>
                <c:pt idx="19">
                  <c:v>69.599999999999994</c:v>
                </c:pt>
                <c:pt idx="20">
                  <c:v>62.38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OD!$F$1:$F$2</c:f>
              <c:strCache>
                <c:ptCount val="1"/>
                <c:pt idx="0">
                  <c:v>OD,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17.065942692977728</c:v>
                  </c:pt>
                  <c:pt idx="1">
                    <c:v>13.95743529449447</c:v>
                  </c:pt>
                  <c:pt idx="2">
                    <c:v>19.543397862193771</c:v>
                  </c:pt>
                  <c:pt idx="3">
                    <c:v>17.567743167521549</c:v>
                  </c:pt>
                  <c:pt idx="4">
                    <c:v>21.252049312948621</c:v>
                  </c:pt>
                  <c:pt idx="5">
                    <c:v>21.07890889016792</c:v>
                  </c:pt>
                  <c:pt idx="6">
                    <c:v>23.202594682491871</c:v>
                  </c:pt>
                  <c:pt idx="7">
                    <c:v>25.270884432484749</c:v>
                  </c:pt>
                  <c:pt idx="8">
                    <c:v>21.909641713181891</c:v>
                  </c:pt>
                  <c:pt idx="9">
                    <c:v>21.524878629158401</c:v>
                  </c:pt>
                  <c:pt idx="10">
                    <c:v>20.862061259616699</c:v>
                  </c:pt>
                  <c:pt idx="11">
                    <c:v>22.870452553458581</c:v>
                  </c:pt>
                  <c:pt idx="12">
                    <c:v>19.052096997443609</c:v>
                  </c:pt>
                  <c:pt idx="13">
                    <c:v>24.338249731646691</c:v>
                  </c:pt>
                  <c:pt idx="14">
                    <c:v>28.94521722150311</c:v>
                  </c:pt>
                  <c:pt idx="15">
                    <c:v>30.500681959589031</c:v>
                  </c:pt>
                  <c:pt idx="16">
                    <c:v>28.1195234668015</c:v>
                  </c:pt>
                  <c:pt idx="17">
                    <c:v>23.025281757233721</c:v>
                  </c:pt>
                  <c:pt idx="18">
                    <c:v>28.163984093164089</c:v>
                  </c:pt>
                  <c:pt idx="19">
                    <c:v>30.49731791485933</c:v>
                  </c:pt>
                  <c:pt idx="20">
                    <c:v>39.818734284253694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17.065942692977728</c:v>
                  </c:pt>
                  <c:pt idx="1">
                    <c:v>13.95743529449447</c:v>
                  </c:pt>
                  <c:pt idx="2">
                    <c:v>19.543397862193771</c:v>
                  </c:pt>
                  <c:pt idx="3">
                    <c:v>17.567743167521549</c:v>
                  </c:pt>
                  <c:pt idx="4">
                    <c:v>21.252049312948621</c:v>
                  </c:pt>
                  <c:pt idx="5">
                    <c:v>21.07890889016792</c:v>
                  </c:pt>
                  <c:pt idx="6">
                    <c:v>23.202594682491871</c:v>
                  </c:pt>
                  <c:pt idx="7">
                    <c:v>25.270884432484749</c:v>
                  </c:pt>
                  <c:pt idx="8">
                    <c:v>21.909641713181891</c:v>
                  </c:pt>
                  <c:pt idx="9">
                    <c:v>21.524878629158401</c:v>
                  </c:pt>
                  <c:pt idx="10">
                    <c:v>20.862061259616699</c:v>
                  </c:pt>
                  <c:pt idx="11">
                    <c:v>22.870452553458581</c:v>
                  </c:pt>
                  <c:pt idx="12">
                    <c:v>19.052096997443609</c:v>
                  </c:pt>
                  <c:pt idx="13">
                    <c:v>24.338249731646691</c:v>
                  </c:pt>
                  <c:pt idx="14">
                    <c:v>28.94521722150311</c:v>
                  </c:pt>
                  <c:pt idx="15">
                    <c:v>30.500681959589031</c:v>
                  </c:pt>
                  <c:pt idx="16">
                    <c:v>28.1195234668015</c:v>
                  </c:pt>
                  <c:pt idx="17">
                    <c:v>23.025281757233721</c:v>
                  </c:pt>
                  <c:pt idx="18">
                    <c:v>28.163984093164089</c:v>
                  </c:pt>
                  <c:pt idx="19">
                    <c:v>30.49731791485933</c:v>
                  </c:pt>
                  <c:pt idx="20">
                    <c:v>39.818734284253694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35.44</c:v>
                </c:pt>
                <c:pt idx="1">
                  <c:v>34.5</c:v>
                </c:pt>
                <c:pt idx="2">
                  <c:v>39.340000000000003</c:v>
                </c:pt>
                <c:pt idx="3">
                  <c:v>38.119999999999997</c:v>
                </c:pt>
                <c:pt idx="4">
                  <c:v>38.479999999999997</c:v>
                </c:pt>
                <c:pt idx="5">
                  <c:v>40.86</c:v>
                </c:pt>
                <c:pt idx="6">
                  <c:v>43.14</c:v>
                </c:pt>
                <c:pt idx="7">
                  <c:v>44.68</c:v>
                </c:pt>
                <c:pt idx="8">
                  <c:v>43.74</c:v>
                </c:pt>
                <c:pt idx="9">
                  <c:v>45.86</c:v>
                </c:pt>
                <c:pt idx="10">
                  <c:v>42.12</c:v>
                </c:pt>
                <c:pt idx="11">
                  <c:v>51.68</c:v>
                </c:pt>
                <c:pt idx="12">
                  <c:v>42.76</c:v>
                </c:pt>
                <c:pt idx="13">
                  <c:v>51.64</c:v>
                </c:pt>
                <c:pt idx="14">
                  <c:v>51.12</c:v>
                </c:pt>
                <c:pt idx="15">
                  <c:v>50.22</c:v>
                </c:pt>
                <c:pt idx="16">
                  <c:v>57.18</c:v>
                </c:pt>
                <c:pt idx="17">
                  <c:v>53.42</c:v>
                </c:pt>
                <c:pt idx="18">
                  <c:v>54.9</c:v>
                </c:pt>
                <c:pt idx="19">
                  <c:v>58.44</c:v>
                </c:pt>
                <c:pt idx="20">
                  <c:v>58.78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OD!$K$1:$K$2</c:f>
              <c:strCache>
                <c:ptCount val="1"/>
                <c:pt idx="0">
                  <c:v>OD,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12.297707103358739</c:v>
                  </c:pt>
                  <c:pt idx="1">
                    <c:v>10.506931045743089</c:v>
                  </c:pt>
                  <c:pt idx="2">
                    <c:v>14.97512604287523</c:v>
                  </c:pt>
                  <c:pt idx="3">
                    <c:v>13.66251806952145</c:v>
                  </c:pt>
                  <c:pt idx="4">
                    <c:v>9.565960484969608</c:v>
                  </c:pt>
                  <c:pt idx="5">
                    <c:v>8.8990111810245516</c:v>
                  </c:pt>
                  <c:pt idx="6">
                    <c:v>9.6187317251288373</c:v>
                  </c:pt>
                  <c:pt idx="7">
                    <c:v>10.198039027185571</c:v>
                  </c:pt>
                  <c:pt idx="8">
                    <c:v>8.7454902664173151</c:v>
                  </c:pt>
                  <c:pt idx="9">
                    <c:v>6.5556387941984724</c:v>
                  </c:pt>
                  <c:pt idx="10">
                    <c:v>6.8479485979379264</c:v>
                  </c:pt>
                  <c:pt idx="11">
                    <c:v>6.1469016585593774</c:v>
                  </c:pt>
                  <c:pt idx="12">
                    <c:v>4.0352942891442254</c:v>
                  </c:pt>
                  <c:pt idx="13">
                    <c:v>4.6227264682219733</c:v>
                  </c:pt>
                  <c:pt idx="14">
                    <c:v>3.5042830935870461</c:v>
                  </c:pt>
                  <c:pt idx="15">
                    <c:v>3.0675723300355928</c:v>
                  </c:pt>
                  <c:pt idx="16">
                    <c:v>2.0711349545599389</c:v>
                  </c:pt>
                  <c:pt idx="17">
                    <c:v>1.374772708486752</c:v>
                  </c:pt>
                  <c:pt idx="18">
                    <c:v>0.53851648071345037</c:v>
                  </c:pt>
                  <c:pt idx="19">
                    <c:v>0.48538644398046382</c:v>
                  </c:pt>
                  <c:pt idx="20">
                    <c:v>0.47159304490206377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12.297707103358739</c:v>
                  </c:pt>
                  <c:pt idx="1">
                    <c:v>10.506931045743089</c:v>
                  </c:pt>
                  <c:pt idx="2">
                    <c:v>14.97512604287523</c:v>
                  </c:pt>
                  <c:pt idx="3">
                    <c:v>13.66251806952145</c:v>
                  </c:pt>
                  <c:pt idx="4">
                    <c:v>9.565960484969608</c:v>
                  </c:pt>
                  <c:pt idx="5">
                    <c:v>8.8990111810245516</c:v>
                  </c:pt>
                  <c:pt idx="6">
                    <c:v>9.6187317251288373</c:v>
                  </c:pt>
                  <c:pt idx="7">
                    <c:v>10.198039027185571</c:v>
                  </c:pt>
                  <c:pt idx="8">
                    <c:v>8.7454902664173151</c:v>
                  </c:pt>
                  <c:pt idx="9">
                    <c:v>6.5556387941984724</c:v>
                  </c:pt>
                  <c:pt idx="10">
                    <c:v>6.8479485979379264</c:v>
                  </c:pt>
                  <c:pt idx="11">
                    <c:v>6.1469016585593774</c:v>
                  </c:pt>
                  <c:pt idx="12">
                    <c:v>4.0352942891442254</c:v>
                  </c:pt>
                  <c:pt idx="13">
                    <c:v>4.6227264682219733</c:v>
                  </c:pt>
                  <c:pt idx="14">
                    <c:v>3.5042830935870461</c:v>
                  </c:pt>
                  <c:pt idx="15">
                    <c:v>3.0675723300355928</c:v>
                  </c:pt>
                  <c:pt idx="16">
                    <c:v>2.0711349545599389</c:v>
                  </c:pt>
                  <c:pt idx="17">
                    <c:v>1.374772708486752</c:v>
                  </c:pt>
                  <c:pt idx="18">
                    <c:v>0.53851648071345037</c:v>
                  </c:pt>
                  <c:pt idx="19">
                    <c:v>0.48538644398046382</c:v>
                  </c:pt>
                  <c:pt idx="20">
                    <c:v>0.47159304490206377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33.92</c:v>
                </c:pt>
                <c:pt idx="1">
                  <c:v>30.38</c:v>
                </c:pt>
                <c:pt idx="2">
                  <c:v>32.159999999999997</c:v>
                </c:pt>
                <c:pt idx="3">
                  <c:v>30.66</c:v>
                </c:pt>
                <c:pt idx="4">
                  <c:v>26.82</c:v>
                </c:pt>
                <c:pt idx="5">
                  <c:v>27.26</c:v>
                </c:pt>
                <c:pt idx="6">
                  <c:v>25.2</c:v>
                </c:pt>
                <c:pt idx="7">
                  <c:v>27</c:v>
                </c:pt>
                <c:pt idx="8">
                  <c:v>23.58</c:v>
                </c:pt>
                <c:pt idx="9">
                  <c:v>19.940000000000001</c:v>
                </c:pt>
                <c:pt idx="10">
                  <c:v>19.84</c:v>
                </c:pt>
                <c:pt idx="11">
                  <c:v>17.34</c:v>
                </c:pt>
                <c:pt idx="12">
                  <c:v>15.58</c:v>
                </c:pt>
                <c:pt idx="13">
                  <c:v>15.52</c:v>
                </c:pt>
                <c:pt idx="14">
                  <c:v>12.4</c:v>
                </c:pt>
                <c:pt idx="15">
                  <c:v>11.1</c:v>
                </c:pt>
                <c:pt idx="16">
                  <c:v>9.48</c:v>
                </c:pt>
                <c:pt idx="17">
                  <c:v>7.1</c:v>
                </c:pt>
                <c:pt idx="18">
                  <c:v>5.0999999999999996</c:v>
                </c:pt>
                <c:pt idx="19">
                  <c:v>4.38</c:v>
                </c:pt>
                <c:pt idx="20">
                  <c:v>3.24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OD!$O$1:$O$2</c:f>
              <c:strCache>
                <c:ptCount val="1"/>
                <c:pt idx="0">
                  <c:v>OD,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14.7193613991912</c:v>
                  </c:pt>
                  <c:pt idx="1">
                    <c:v>14.949581933953869</c:v>
                  </c:pt>
                  <c:pt idx="2">
                    <c:v>16.076181138566461</c:v>
                  </c:pt>
                  <c:pt idx="3">
                    <c:v>13.12891465430407</c:v>
                  </c:pt>
                  <c:pt idx="4">
                    <c:v>13.32810564183823</c:v>
                  </c:pt>
                  <c:pt idx="5">
                    <c:v>9.5015788161757619</c:v>
                  </c:pt>
                  <c:pt idx="6">
                    <c:v>11.062296325808671</c:v>
                  </c:pt>
                  <c:pt idx="7">
                    <c:v>10.586198562279099</c:v>
                  </c:pt>
                  <c:pt idx="8">
                    <c:v>9.1545835514238441</c:v>
                  </c:pt>
                  <c:pt idx="9">
                    <c:v>7.2835430938520576</c:v>
                  </c:pt>
                  <c:pt idx="10">
                    <c:v>5.9746464330535911</c:v>
                  </c:pt>
                  <c:pt idx="11">
                    <c:v>5.6269352226589566</c:v>
                  </c:pt>
                  <c:pt idx="12">
                    <c:v>5.0129432472351008</c:v>
                  </c:pt>
                  <c:pt idx="13">
                    <c:v>4.8906441293555591</c:v>
                  </c:pt>
                  <c:pt idx="14">
                    <c:v>3.880670045237034</c:v>
                  </c:pt>
                  <c:pt idx="15">
                    <c:v>2.5310867231290199</c:v>
                  </c:pt>
                  <c:pt idx="16">
                    <c:v>1.7741476826916069</c:v>
                  </c:pt>
                  <c:pt idx="17">
                    <c:v>1.2224565431948899</c:v>
                  </c:pt>
                  <c:pt idx="18">
                    <c:v>0.62737548565432488</c:v>
                  </c:pt>
                  <c:pt idx="19">
                    <c:v>0.48538644398046382</c:v>
                  </c:pt>
                  <c:pt idx="20">
                    <c:v>0.40049968789001572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14.7193613991912</c:v>
                  </c:pt>
                  <c:pt idx="1">
                    <c:v>14.949581933953869</c:v>
                  </c:pt>
                  <c:pt idx="2">
                    <c:v>16.076181138566461</c:v>
                  </c:pt>
                  <c:pt idx="3">
                    <c:v>13.12891465430407</c:v>
                  </c:pt>
                  <c:pt idx="4">
                    <c:v>13.32810564183823</c:v>
                  </c:pt>
                  <c:pt idx="5">
                    <c:v>9.5015788161757619</c:v>
                  </c:pt>
                  <c:pt idx="6">
                    <c:v>11.062296325808671</c:v>
                  </c:pt>
                  <c:pt idx="7">
                    <c:v>10.586198562279099</c:v>
                  </c:pt>
                  <c:pt idx="8">
                    <c:v>9.1545835514238441</c:v>
                  </c:pt>
                  <c:pt idx="9">
                    <c:v>7.2835430938520576</c:v>
                  </c:pt>
                  <c:pt idx="10">
                    <c:v>5.9746464330535911</c:v>
                  </c:pt>
                  <c:pt idx="11">
                    <c:v>5.6269352226589566</c:v>
                  </c:pt>
                  <c:pt idx="12">
                    <c:v>5.0129432472351008</c:v>
                  </c:pt>
                  <c:pt idx="13">
                    <c:v>4.8906441293555591</c:v>
                  </c:pt>
                  <c:pt idx="14">
                    <c:v>3.880670045237034</c:v>
                  </c:pt>
                  <c:pt idx="15">
                    <c:v>2.5310867231290199</c:v>
                  </c:pt>
                  <c:pt idx="16">
                    <c:v>1.7741476826916069</c:v>
                  </c:pt>
                  <c:pt idx="17">
                    <c:v>1.2224565431948899</c:v>
                  </c:pt>
                  <c:pt idx="18">
                    <c:v>0.62737548565432488</c:v>
                  </c:pt>
                  <c:pt idx="19">
                    <c:v>0.48538644398046382</c:v>
                  </c:pt>
                  <c:pt idx="20">
                    <c:v>0.40049968789001572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35.020000000000003</c:v>
                </c:pt>
                <c:pt idx="1">
                  <c:v>33.1</c:v>
                </c:pt>
                <c:pt idx="2">
                  <c:v>31.42</c:v>
                </c:pt>
                <c:pt idx="3">
                  <c:v>32.46</c:v>
                </c:pt>
                <c:pt idx="4">
                  <c:v>29.96</c:v>
                </c:pt>
                <c:pt idx="5">
                  <c:v>23.2</c:v>
                </c:pt>
                <c:pt idx="6">
                  <c:v>26.16</c:v>
                </c:pt>
                <c:pt idx="7">
                  <c:v>25.18</c:v>
                </c:pt>
                <c:pt idx="8">
                  <c:v>22.44</c:v>
                </c:pt>
                <c:pt idx="9">
                  <c:v>21.5</c:v>
                </c:pt>
                <c:pt idx="10">
                  <c:v>20.94</c:v>
                </c:pt>
                <c:pt idx="11">
                  <c:v>18.239999999999998</c:v>
                </c:pt>
                <c:pt idx="12">
                  <c:v>17.48</c:v>
                </c:pt>
                <c:pt idx="13">
                  <c:v>16.04</c:v>
                </c:pt>
                <c:pt idx="14">
                  <c:v>12.98</c:v>
                </c:pt>
                <c:pt idx="15">
                  <c:v>10.44</c:v>
                </c:pt>
                <c:pt idx="16">
                  <c:v>8.82</c:v>
                </c:pt>
                <c:pt idx="17">
                  <c:v>7.16</c:v>
                </c:pt>
                <c:pt idx="18">
                  <c:v>4.92</c:v>
                </c:pt>
                <c:pt idx="19">
                  <c:v>4.38</c:v>
                </c:pt>
                <c:pt idx="20">
                  <c:v>3.14</c:v>
                </c:pt>
              </c:numCache>
            </c:numRef>
          </c:yVal>
          <c:smooth val="1"/>
        </c:ser>
        <c:axId val="80086528"/>
        <c:axId val="80093568"/>
      </c:scatterChart>
      <c:valAx>
        <c:axId val="80086528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5063998250218723"/>
              <c:y val="0.94369650804519001"/>
            </c:manualLayout>
          </c:layout>
        </c:title>
        <c:numFmt formatCode="General" sourceLinked="1"/>
        <c:tickLblPos val="nextTo"/>
        <c:crossAx val="80093568"/>
        <c:crosses val="autoZero"/>
        <c:crossBetween val="midCat"/>
      </c:valAx>
      <c:valAx>
        <c:axId val="8009356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48E-2"/>
              <c:y val="0.37787800981399067"/>
            </c:manualLayout>
          </c:layout>
        </c:title>
        <c:numFmt formatCode="General" sourceLinked="1"/>
        <c:tickLblPos val="nextTo"/>
        <c:crossAx val="8008652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Saturating,</a:t>
            </a:r>
            <a:r>
              <a:rPr lang="en-US" baseline="0"/>
              <a:t> OD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0.12533573928258968"/>
          <c:y val="0.19480351414406533"/>
          <c:w val="0.7243447069116361"/>
          <c:h val="0.62609507144940324"/>
        </c:manualLayout>
      </c:layout>
      <c:scatterChart>
        <c:scatterStyle val="smoothMarker"/>
        <c:ser>
          <c:idx val="0"/>
          <c:order val="0"/>
          <c:tx>
            <c:strRef>
              <c:f>OD!$B$1:$B$2</c:f>
              <c:strCache>
                <c:ptCount val="1"/>
                <c:pt idx="0">
                  <c:v>OD,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OD!$C$3:$C$23</c:f>
                <c:numCache>
                  <c:formatCode>General</c:formatCode>
                  <c:ptCount val="21"/>
                  <c:pt idx="0">
                    <c:v>49.165195006223662</c:v>
                  </c:pt>
                  <c:pt idx="1">
                    <c:v>57.671538907852977</c:v>
                  </c:pt>
                  <c:pt idx="2">
                    <c:v>47.49869892954964</c:v>
                  </c:pt>
                  <c:pt idx="3">
                    <c:v>44.389710519443582</c:v>
                  </c:pt>
                  <c:pt idx="4">
                    <c:v>42.403438539816563</c:v>
                  </c:pt>
                  <c:pt idx="5">
                    <c:v>50.09111697696509</c:v>
                  </c:pt>
                  <c:pt idx="6">
                    <c:v>48.909406048325707</c:v>
                  </c:pt>
                  <c:pt idx="7">
                    <c:v>41.86726167305428</c:v>
                  </c:pt>
                  <c:pt idx="8">
                    <c:v>40.904161157515503</c:v>
                  </c:pt>
                  <c:pt idx="9">
                    <c:v>50.254488356762721</c:v>
                  </c:pt>
                  <c:pt idx="10">
                    <c:v>42.509274282208111</c:v>
                  </c:pt>
                  <c:pt idx="11">
                    <c:v>40.148225365512737</c:v>
                  </c:pt>
                  <c:pt idx="12">
                    <c:v>47.930570620429712</c:v>
                  </c:pt>
                  <c:pt idx="13">
                    <c:v>46.019369834885829</c:v>
                  </c:pt>
                  <c:pt idx="14">
                    <c:v>42.355372740657117</c:v>
                  </c:pt>
                  <c:pt idx="15">
                    <c:v>49.338946077110322</c:v>
                  </c:pt>
                  <c:pt idx="16">
                    <c:v>53.631143937081937</c:v>
                  </c:pt>
                  <c:pt idx="17">
                    <c:v>52.085425984626447</c:v>
                  </c:pt>
                  <c:pt idx="18">
                    <c:v>51.147566902053121</c:v>
                  </c:pt>
                  <c:pt idx="19">
                    <c:v>47.340591462295862</c:v>
                  </c:pt>
                  <c:pt idx="20">
                    <c:v>46.254984596257302</c:v>
                  </c:pt>
                </c:numCache>
              </c:numRef>
            </c:plus>
            <c:minus>
              <c:numRef>
                <c:f>OD!$C$3:$C$23</c:f>
                <c:numCache>
                  <c:formatCode>General</c:formatCode>
                  <c:ptCount val="21"/>
                  <c:pt idx="0">
                    <c:v>49.165195006223662</c:v>
                  </c:pt>
                  <c:pt idx="1">
                    <c:v>57.671538907852977</c:v>
                  </c:pt>
                  <c:pt idx="2">
                    <c:v>47.49869892954964</c:v>
                  </c:pt>
                  <c:pt idx="3">
                    <c:v>44.389710519443582</c:v>
                  </c:pt>
                  <c:pt idx="4">
                    <c:v>42.403438539816563</c:v>
                  </c:pt>
                  <c:pt idx="5">
                    <c:v>50.09111697696509</c:v>
                  </c:pt>
                  <c:pt idx="6">
                    <c:v>48.909406048325707</c:v>
                  </c:pt>
                  <c:pt idx="7">
                    <c:v>41.86726167305428</c:v>
                  </c:pt>
                  <c:pt idx="8">
                    <c:v>40.904161157515503</c:v>
                  </c:pt>
                  <c:pt idx="9">
                    <c:v>50.254488356762721</c:v>
                  </c:pt>
                  <c:pt idx="10">
                    <c:v>42.509274282208111</c:v>
                  </c:pt>
                  <c:pt idx="11">
                    <c:v>40.148225365512737</c:v>
                  </c:pt>
                  <c:pt idx="12">
                    <c:v>47.930570620429712</c:v>
                  </c:pt>
                  <c:pt idx="13">
                    <c:v>46.019369834885829</c:v>
                  </c:pt>
                  <c:pt idx="14">
                    <c:v>42.355372740657117</c:v>
                  </c:pt>
                  <c:pt idx="15">
                    <c:v>49.338946077110322</c:v>
                  </c:pt>
                  <c:pt idx="16">
                    <c:v>53.631143937081937</c:v>
                  </c:pt>
                  <c:pt idx="17">
                    <c:v>52.085425984626447</c:v>
                  </c:pt>
                  <c:pt idx="18">
                    <c:v>51.147566902053121</c:v>
                  </c:pt>
                  <c:pt idx="19">
                    <c:v>47.340591462295862</c:v>
                  </c:pt>
                  <c:pt idx="20">
                    <c:v>46.254984596257302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86.06</c:v>
                </c:pt>
                <c:pt idx="1">
                  <c:v>100.56</c:v>
                </c:pt>
                <c:pt idx="2">
                  <c:v>91.56</c:v>
                </c:pt>
                <c:pt idx="3">
                  <c:v>83.44</c:v>
                </c:pt>
                <c:pt idx="4">
                  <c:v>91.22</c:v>
                </c:pt>
                <c:pt idx="5">
                  <c:v>93</c:v>
                </c:pt>
                <c:pt idx="6">
                  <c:v>92.5</c:v>
                </c:pt>
                <c:pt idx="7">
                  <c:v>86.18</c:v>
                </c:pt>
                <c:pt idx="8">
                  <c:v>86.36</c:v>
                </c:pt>
                <c:pt idx="9">
                  <c:v>95.92</c:v>
                </c:pt>
                <c:pt idx="10">
                  <c:v>91.96</c:v>
                </c:pt>
                <c:pt idx="11">
                  <c:v>86.6</c:v>
                </c:pt>
                <c:pt idx="12">
                  <c:v>91.02</c:v>
                </c:pt>
                <c:pt idx="13">
                  <c:v>97.24</c:v>
                </c:pt>
                <c:pt idx="14">
                  <c:v>97.32</c:v>
                </c:pt>
                <c:pt idx="15">
                  <c:v>100.78</c:v>
                </c:pt>
                <c:pt idx="16">
                  <c:v>116.02</c:v>
                </c:pt>
                <c:pt idx="17">
                  <c:v>110.78</c:v>
                </c:pt>
                <c:pt idx="18">
                  <c:v>114.08</c:v>
                </c:pt>
                <c:pt idx="19">
                  <c:v>96.22</c:v>
                </c:pt>
                <c:pt idx="20">
                  <c:v>105.58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OD!$F$1:$F$2</c:f>
              <c:strCache>
                <c:ptCount val="1"/>
                <c:pt idx="0">
                  <c:v>OD,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51.626772124547941</c:v>
                  </c:pt>
                  <c:pt idx="1">
                    <c:v>40.34283579521896</c:v>
                  </c:pt>
                  <c:pt idx="2">
                    <c:v>39.069297408579033</c:v>
                  </c:pt>
                  <c:pt idx="3">
                    <c:v>48.845061162823818</c:v>
                  </c:pt>
                  <c:pt idx="4">
                    <c:v>50.778436368206528</c:v>
                  </c:pt>
                  <c:pt idx="5">
                    <c:v>52.437273003084357</c:v>
                  </c:pt>
                  <c:pt idx="6">
                    <c:v>45.715835330878512</c:v>
                  </c:pt>
                  <c:pt idx="7">
                    <c:v>44.975233184498343</c:v>
                  </c:pt>
                  <c:pt idx="8">
                    <c:v>45.753268735687072</c:v>
                  </c:pt>
                  <c:pt idx="9">
                    <c:v>46.633189897325273</c:v>
                  </c:pt>
                  <c:pt idx="10">
                    <c:v>49.730976262285459</c:v>
                  </c:pt>
                  <c:pt idx="11">
                    <c:v>46.664011829245887</c:v>
                  </c:pt>
                  <c:pt idx="12">
                    <c:v>50.029291420127073</c:v>
                  </c:pt>
                  <c:pt idx="13">
                    <c:v>37.828819701386408</c:v>
                  </c:pt>
                  <c:pt idx="14">
                    <c:v>45.010527657426991</c:v>
                  </c:pt>
                  <c:pt idx="15">
                    <c:v>44.769025006135656</c:v>
                  </c:pt>
                  <c:pt idx="16">
                    <c:v>47.5715713425571</c:v>
                  </c:pt>
                  <c:pt idx="17">
                    <c:v>51.391987702364659</c:v>
                  </c:pt>
                  <c:pt idx="18">
                    <c:v>33.159951749060191</c:v>
                  </c:pt>
                  <c:pt idx="19">
                    <c:v>50.991371819161721</c:v>
                  </c:pt>
                  <c:pt idx="20">
                    <c:v>56.639858756886028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51.626772124547941</c:v>
                  </c:pt>
                  <c:pt idx="1">
                    <c:v>40.34283579521896</c:v>
                  </c:pt>
                  <c:pt idx="2">
                    <c:v>39.069297408579033</c:v>
                  </c:pt>
                  <c:pt idx="3">
                    <c:v>48.845061162823818</c:v>
                  </c:pt>
                  <c:pt idx="4">
                    <c:v>50.778436368206528</c:v>
                  </c:pt>
                  <c:pt idx="5">
                    <c:v>52.437273003084357</c:v>
                  </c:pt>
                  <c:pt idx="6">
                    <c:v>45.715835330878512</c:v>
                  </c:pt>
                  <c:pt idx="7">
                    <c:v>44.975233184498343</c:v>
                  </c:pt>
                  <c:pt idx="8">
                    <c:v>45.753268735687072</c:v>
                  </c:pt>
                  <c:pt idx="9">
                    <c:v>46.633189897325273</c:v>
                  </c:pt>
                  <c:pt idx="10">
                    <c:v>49.730976262285459</c:v>
                  </c:pt>
                  <c:pt idx="11">
                    <c:v>46.664011829245887</c:v>
                  </c:pt>
                  <c:pt idx="12">
                    <c:v>50.029291420127073</c:v>
                  </c:pt>
                  <c:pt idx="13">
                    <c:v>37.828819701386408</c:v>
                  </c:pt>
                  <c:pt idx="14">
                    <c:v>45.010527657426991</c:v>
                  </c:pt>
                  <c:pt idx="15">
                    <c:v>44.769025006135656</c:v>
                  </c:pt>
                  <c:pt idx="16">
                    <c:v>47.5715713425571</c:v>
                  </c:pt>
                  <c:pt idx="17">
                    <c:v>51.391987702364659</c:v>
                  </c:pt>
                  <c:pt idx="18">
                    <c:v>33.159951749060191</c:v>
                  </c:pt>
                  <c:pt idx="19">
                    <c:v>50.991371819161721</c:v>
                  </c:pt>
                  <c:pt idx="20">
                    <c:v>56.639858756886028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90.42</c:v>
                </c:pt>
                <c:pt idx="1">
                  <c:v>85.34</c:v>
                </c:pt>
                <c:pt idx="2">
                  <c:v>76.3</c:v>
                </c:pt>
                <c:pt idx="3">
                  <c:v>91.2</c:v>
                </c:pt>
                <c:pt idx="4">
                  <c:v>89.52</c:v>
                </c:pt>
                <c:pt idx="5">
                  <c:v>98.18</c:v>
                </c:pt>
                <c:pt idx="6">
                  <c:v>95.32</c:v>
                </c:pt>
                <c:pt idx="7">
                  <c:v>98.78</c:v>
                </c:pt>
                <c:pt idx="8">
                  <c:v>86.28</c:v>
                </c:pt>
                <c:pt idx="9">
                  <c:v>92.16</c:v>
                </c:pt>
                <c:pt idx="10">
                  <c:v>97.9</c:v>
                </c:pt>
                <c:pt idx="11">
                  <c:v>94.5</c:v>
                </c:pt>
                <c:pt idx="12">
                  <c:v>100.5</c:v>
                </c:pt>
                <c:pt idx="13">
                  <c:v>88.02</c:v>
                </c:pt>
                <c:pt idx="14">
                  <c:v>90.82</c:v>
                </c:pt>
                <c:pt idx="15">
                  <c:v>89.12</c:v>
                </c:pt>
                <c:pt idx="16">
                  <c:v>99.84</c:v>
                </c:pt>
                <c:pt idx="17">
                  <c:v>114.06</c:v>
                </c:pt>
                <c:pt idx="18">
                  <c:v>84.76</c:v>
                </c:pt>
                <c:pt idx="19">
                  <c:v>98.8</c:v>
                </c:pt>
                <c:pt idx="20">
                  <c:v>113.08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OD!$K$1:$K$2</c:f>
              <c:strCache>
                <c:ptCount val="1"/>
                <c:pt idx="0">
                  <c:v>OD,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41.806702811869783</c:v>
                  </c:pt>
                  <c:pt idx="1">
                    <c:v>43.067834865477039</c:v>
                  </c:pt>
                  <c:pt idx="2">
                    <c:v>48.391160349799421</c:v>
                  </c:pt>
                  <c:pt idx="3">
                    <c:v>45.468670532576603</c:v>
                  </c:pt>
                  <c:pt idx="4">
                    <c:v>36.870172226340358</c:v>
                  </c:pt>
                  <c:pt idx="5">
                    <c:v>45.176099875929971</c:v>
                  </c:pt>
                  <c:pt idx="6">
                    <c:v>36.640982519577719</c:v>
                  </c:pt>
                  <c:pt idx="7">
                    <c:v>25.667380076665399</c:v>
                  </c:pt>
                  <c:pt idx="8">
                    <c:v>38.796520462536328</c:v>
                  </c:pt>
                  <c:pt idx="9">
                    <c:v>38.550455250230179</c:v>
                  </c:pt>
                  <c:pt idx="10">
                    <c:v>33.432654695671417</c:v>
                  </c:pt>
                  <c:pt idx="11">
                    <c:v>37.316854101062702</c:v>
                  </c:pt>
                  <c:pt idx="12">
                    <c:v>27.988597678340369</c:v>
                  </c:pt>
                  <c:pt idx="13">
                    <c:v>23.588336100708759</c:v>
                  </c:pt>
                  <c:pt idx="14">
                    <c:v>24.90803083344807</c:v>
                  </c:pt>
                  <c:pt idx="15">
                    <c:v>22.152029252418391</c:v>
                  </c:pt>
                  <c:pt idx="16">
                    <c:v>32.594698955505017</c:v>
                  </c:pt>
                  <c:pt idx="17">
                    <c:v>15.835403373454049</c:v>
                  </c:pt>
                  <c:pt idx="18">
                    <c:v>13.447691251661009</c:v>
                  </c:pt>
                  <c:pt idx="19">
                    <c:v>6.9313490750358264</c:v>
                  </c:pt>
                  <c:pt idx="20">
                    <c:v>1.8956792977716459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41.806702811869783</c:v>
                  </c:pt>
                  <c:pt idx="1">
                    <c:v>43.067834865477039</c:v>
                  </c:pt>
                  <c:pt idx="2">
                    <c:v>48.391160349799421</c:v>
                  </c:pt>
                  <c:pt idx="3">
                    <c:v>45.468670532576603</c:v>
                  </c:pt>
                  <c:pt idx="4">
                    <c:v>36.870172226340358</c:v>
                  </c:pt>
                  <c:pt idx="5">
                    <c:v>45.176099875929971</c:v>
                  </c:pt>
                  <c:pt idx="6">
                    <c:v>36.640982519577719</c:v>
                  </c:pt>
                  <c:pt idx="7">
                    <c:v>25.667380076665399</c:v>
                  </c:pt>
                  <c:pt idx="8">
                    <c:v>38.796520462536328</c:v>
                  </c:pt>
                  <c:pt idx="9">
                    <c:v>38.550455250230179</c:v>
                  </c:pt>
                  <c:pt idx="10">
                    <c:v>33.432654695671417</c:v>
                  </c:pt>
                  <c:pt idx="11">
                    <c:v>37.316854101062702</c:v>
                  </c:pt>
                  <c:pt idx="12">
                    <c:v>27.988597678340369</c:v>
                  </c:pt>
                  <c:pt idx="13">
                    <c:v>23.588336100708759</c:v>
                  </c:pt>
                  <c:pt idx="14">
                    <c:v>24.90803083344807</c:v>
                  </c:pt>
                  <c:pt idx="15">
                    <c:v>22.152029252418391</c:v>
                  </c:pt>
                  <c:pt idx="16">
                    <c:v>32.594698955505017</c:v>
                  </c:pt>
                  <c:pt idx="17">
                    <c:v>15.835403373454049</c:v>
                  </c:pt>
                  <c:pt idx="18">
                    <c:v>13.447691251661009</c:v>
                  </c:pt>
                  <c:pt idx="19">
                    <c:v>6.9313490750358264</c:v>
                  </c:pt>
                  <c:pt idx="20">
                    <c:v>1.8956792977716459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79.14</c:v>
                </c:pt>
                <c:pt idx="1">
                  <c:v>83.96</c:v>
                </c:pt>
                <c:pt idx="2">
                  <c:v>75.34</c:v>
                </c:pt>
                <c:pt idx="3">
                  <c:v>96.2</c:v>
                </c:pt>
                <c:pt idx="4">
                  <c:v>85.52</c:v>
                </c:pt>
                <c:pt idx="5">
                  <c:v>76</c:v>
                </c:pt>
                <c:pt idx="6">
                  <c:v>75.72</c:v>
                </c:pt>
                <c:pt idx="7">
                  <c:v>64.84</c:v>
                </c:pt>
                <c:pt idx="8">
                  <c:v>76.7</c:v>
                </c:pt>
                <c:pt idx="9">
                  <c:v>69.319999999999993</c:v>
                </c:pt>
                <c:pt idx="10">
                  <c:v>64.239999999999995</c:v>
                </c:pt>
                <c:pt idx="11">
                  <c:v>67.819999999999993</c:v>
                </c:pt>
                <c:pt idx="12">
                  <c:v>56.28</c:v>
                </c:pt>
                <c:pt idx="13">
                  <c:v>49.52</c:v>
                </c:pt>
                <c:pt idx="14">
                  <c:v>47.7</c:v>
                </c:pt>
                <c:pt idx="15">
                  <c:v>46.26</c:v>
                </c:pt>
                <c:pt idx="16">
                  <c:v>47.84</c:v>
                </c:pt>
                <c:pt idx="17">
                  <c:v>31.8</c:v>
                </c:pt>
                <c:pt idx="18">
                  <c:v>29.14</c:v>
                </c:pt>
                <c:pt idx="19">
                  <c:v>16.420000000000002</c:v>
                </c:pt>
                <c:pt idx="20">
                  <c:v>6.08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OD!$O$1:$O$2</c:f>
              <c:strCache>
                <c:ptCount val="1"/>
                <c:pt idx="0">
                  <c:v>OD,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46.621265534088622</c:v>
                  </c:pt>
                  <c:pt idx="1">
                    <c:v>40.228427759483708</c:v>
                  </c:pt>
                  <c:pt idx="2">
                    <c:v>38.120026232939558</c:v>
                  </c:pt>
                  <c:pt idx="3">
                    <c:v>36.854655065540904</c:v>
                  </c:pt>
                  <c:pt idx="4">
                    <c:v>39.096291384222113</c:v>
                  </c:pt>
                  <c:pt idx="5">
                    <c:v>35.530696587598733</c:v>
                  </c:pt>
                  <c:pt idx="6">
                    <c:v>37.02807583442597</c:v>
                  </c:pt>
                  <c:pt idx="7">
                    <c:v>40.08026447018532</c:v>
                  </c:pt>
                  <c:pt idx="8">
                    <c:v>31.28018542144531</c:v>
                  </c:pt>
                  <c:pt idx="9">
                    <c:v>33.941809026626743</c:v>
                  </c:pt>
                  <c:pt idx="10">
                    <c:v>39.799999999999997</c:v>
                  </c:pt>
                  <c:pt idx="11">
                    <c:v>22.091663586067931</c:v>
                  </c:pt>
                  <c:pt idx="12">
                    <c:v>35.238325726401918</c:v>
                  </c:pt>
                  <c:pt idx="13">
                    <c:v>26.493803049015071</c:v>
                  </c:pt>
                  <c:pt idx="14">
                    <c:v>36.372236664796958</c:v>
                  </c:pt>
                  <c:pt idx="15">
                    <c:v>36.977160518352413</c:v>
                  </c:pt>
                  <c:pt idx="16">
                    <c:v>25.242820761555151</c:v>
                  </c:pt>
                  <c:pt idx="17">
                    <c:v>20.389762136915671</c:v>
                  </c:pt>
                  <c:pt idx="18">
                    <c:v>15.85741466948506</c:v>
                  </c:pt>
                  <c:pt idx="19">
                    <c:v>7.8256245757127907</c:v>
                  </c:pt>
                  <c:pt idx="20">
                    <c:v>0.62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46.621265534088622</c:v>
                  </c:pt>
                  <c:pt idx="1">
                    <c:v>40.228427759483708</c:v>
                  </c:pt>
                  <c:pt idx="2">
                    <c:v>38.120026232939558</c:v>
                  </c:pt>
                  <c:pt idx="3">
                    <c:v>36.854655065540904</c:v>
                  </c:pt>
                  <c:pt idx="4">
                    <c:v>39.096291384222113</c:v>
                  </c:pt>
                  <c:pt idx="5">
                    <c:v>35.530696587598733</c:v>
                  </c:pt>
                  <c:pt idx="6">
                    <c:v>37.02807583442597</c:v>
                  </c:pt>
                  <c:pt idx="7">
                    <c:v>40.08026447018532</c:v>
                  </c:pt>
                  <c:pt idx="8">
                    <c:v>31.28018542144531</c:v>
                  </c:pt>
                  <c:pt idx="9">
                    <c:v>33.941809026626743</c:v>
                  </c:pt>
                  <c:pt idx="10">
                    <c:v>39.799999999999997</c:v>
                  </c:pt>
                  <c:pt idx="11">
                    <c:v>22.091663586067931</c:v>
                  </c:pt>
                  <c:pt idx="12">
                    <c:v>35.238325726401918</c:v>
                  </c:pt>
                  <c:pt idx="13">
                    <c:v>26.493803049015071</c:v>
                  </c:pt>
                  <c:pt idx="14">
                    <c:v>36.372236664796958</c:v>
                  </c:pt>
                  <c:pt idx="15">
                    <c:v>36.977160518352413</c:v>
                  </c:pt>
                  <c:pt idx="16">
                    <c:v>25.242820761555151</c:v>
                  </c:pt>
                  <c:pt idx="17">
                    <c:v>20.389762136915671</c:v>
                  </c:pt>
                  <c:pt idx="18">
                    <c:v>15.85741466948506</c:v>
                  </c:pt>
                  <c:pt idx="19">
                    <c:v>7.8256245757127907</c:v>
                  </c:pt>
                  <c:pt idx="20">
                    <c:v>0.62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92.24</c:v>
                </c:pt>
                <c:pt idx="1">
                  <c:v>77.44</c:v>
                </c:pt>
                <c:pt idx="2">
                  <c:v>73.06</c:v>
                </c:pt>
                <c:pt idx="3">
                  <c:v>78.12</c:v>
                </c:pt>
                <c:pt idx="4">
                  <c:v>82.8</c:v>
                </c:pt>
                <c:pt idx="5">
                  <c:v>74.36</c:v>
                </c:pt>
                <c:pt idx="6">
                  <c:v>65.959999999999994</c:v>
                </c:pt>
                <c:pt idx="7">
                  <c:v>74.180000000000007</c:v>
                </c:pt>
                <c:pt idx="8">
                  <c:v>65.7</c:v>
                </c:pt>
                <c:pt idx="9">
                  <c:v>67.44</c:v>
                </c:pt>
                <c:pt idx="10">
                  <c:v>70.2</c:v>
                </c:pt>
                <c:pt idx="11">
                  <c:v>52.28</c:v>
                </c:pt>
                <c:pt idx="12">
                  <c:v>58.02</c:v>
                </c:pt>
                <c:pt idx="13">
                  <c:v>53.72</c:v>
                </c:pt>
                <c:pt idx="14">
                  <c:v>56.02</c:v>
                </c:pt>
                <c:pt idx="15">
                  <c:v>51.64</c:v>
                </c:pt>
                <c:pt idx="16">
                  <c:v>47.6</c:v>
                </c:pt>
                <c:pt idx="17">
                  <c:v>38.76</c:v>
                </c:pt>
                <c:pt idx="18">
                  <c:v>30.32</c:v>
                </c:pt>
                <c:pt idx="19">
                  <c:v>15.86</c:v>
                </c:pt>
                <c:pt idx="20">
                  <c:v>5.66</c:v>
                </c:pt>
              </c:numCache>
            </c:numRef>
          </c:yVal>
          <c:smooth val="1"/>
        </c:ser>
        <c:axId val="88515328"/>
        <c:axId val="88517248"/>
      </c:scatterChart>
      <c:valAx>
        <c:axId val="88515328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4091776027996499"/>
              <c:y val="0.89947881514810646"/>
            </c:manualLayout>
          </c:layout>
        </c:title>
        <c:numFmt formatCode="General" sourceLinked="1"/>
        <c:tickLblPos val="nextTo"/>
        <c:crossAx val="88517248"/>
        <c:crosses val="autoZero"/>
        <c:crossBetween val="midCat"/>
      </c:valAx>
      <c:valAx>
        <c:axId val="8851724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48E-2"/>
              <c:y val="0.37787800981399067"/>
            </c:manualLayout>
          </c:layout>
        </c:title>
        <c:numFmt formatCode="General" sourceLinked="1"/>
        <c:tickLblPos val="nextTo"/>
        <c:crossAx val="8851532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Saturating, OU</a:t>
            </a:r>
          </a:p>
        </c:rich>
      </c:tx>
      <c:layout>
        <c:manualLayout>
          <c:xMode val="edge"/>
          <c:yMode val="edge"/>
          <c:x val="0.39871008311461065"/>
          <c:y val="3.9564195100612425E-2"/>
        </c:manualLayout>
      </c:layout>
    </c:title>
    <c:plotArea>
      <c:layout>
        <c:manualLayout>
          <c:layoutTarget val="inner"/>
          <c:xMode val="edge"/>
          <c:yMode val="edge"/>
          <c:x val="0.10033573928258969"/>
          <c:y val="0.14619231189851267"/>
          <c:w val="0.74999759405074362"/>
          <c:h val="0.6608172025371829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OU,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15.63247901006107</c:v>
                  </c:pt>
                  <c:pt idx="1">
                    <c:v>13.069429979918789</c:v>
                  </c:pt>
                  <c:pt idx="2">
                    <c:v>11.00954131651269</c:v>
                  </c:pt>
                  <c:pt idx="3">
                    <c:v>14.677656488690561</c:v>
                  </c:pt>
                  <c:pt idx="4">
                    <c:v>10.84584713150614</c:v>
                  </c:pt>
                  <c:pt idx="5">
                    <c:v>14.3248595106549</c:v>
                  </c:pt>
                  <c:pt idx="6">
                    <c:v>12.795014654153389</c:v>
                  </c:pt>
                  <c:pt idx="7">
                    <c:v>11.765984871654391</c:v>
                  </c:pt>
                  <c:pt idx="8">
                    <c:v>18.97915698865469</c:v>
                  </c:pt>
                  <c:pt idx="9">
                    <c:v>15.397090634272439</c:v>
                  </c:pt>
                  <c:pt idx="10">
                    <c:v>14.878924692329081</c:v>
                  </c:pt>
                  <c:pt idx="11">
                    <c:v>16.673343995731631</c:v>
                  </c:pt>
                  <c:pt idx="12">
                    <c:v>15.600012820507549</c:v>
                  </c:pt>
                  <c:pt idx="13">
                    <c:v>14.67100541885252</c:v>
                  </c:pt>
                  <c:pt idx="14">
                    <c:v>21.518884729464951</c:v>
                  </c:pt>
                  <c:pt idx="15">
                    <c:v>16.89998816567633</c:v>
                  </c:pt>
                  <c:pt idx="16">
                    <c:v>19.12339927941683</c:v>
                  </c:pt>
                  <c:pt idx="17">
                    <c:v>21.518364250100429</c:v>
                  </c:pt>
                  <c:pt idx="18">
                    <c:v>17.916350074722249</c:v>
                  </c:pt>
                  <c:pt idx="19">
                    <c:v>20.082669145310341</c:v>
                  </c:pt>
                  <c:pt idx="20">
                    <c:v>21.54006499525941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15.63247901006107</c:v>
                  </c:pt>
                  <c:pt idx="1">
                    <c:v>13.069429979918789</c:v>
                  </c:pt>
                  <c:pt idx="2">
                    <c:v>11.00954131651269</c:v>
                  </c:pt>
                  <c:pt idx="3">
                    <c:v>14.677656488690561</c:v>
                  </c:pt>
                  <c:pt idx="4">
                    <c:v>10.84584713150614</c:v>
                  </c:pt>
                  <c:pt idx="5">
                    <c:v>14.3248595106549</c:v>
                  </c:pt>
                  <c:pt idx="6">
                    <c:v>12.795014654153389</c:v>
                  </c:pt>
                  <c:pt idx="7">
                    <c:v>11.765984871654391</c:v>
                  </c:pt>
                  <c:pt idx="8">
                    <c:v>18.97915698865469</c:v>
                  </c:pt>
                  <c:pt idx="9">
                    <c:v>15.397090634272439</c:v>
                  </c:pt>
                  <c:pt idx="10">
                    <c:v>14.878924692329081</c:v>
                  </c:pt>
                  <c:pt idx="11">
                    <c:v>16.673343995731631</c:v>
                  </c:pt>
                  <c:pt idx="12">
                    <c:v>15.600012820507549</c:v>
                  </c:pt>
                  <c:pt idx="13">
                    <c:v>14.67100541885252</c:v>
                  </c:pt>
                  <c:pt idx="14">
                    <c:v>21.518884729464951</c:v>
                  </c:pt>
                  <c:pt idx="15">
                    <c:v>16.89998816567633</c:v>
                  </c:pt>
                  <c:pt idx="16">
                    <c:v>19.12339927941683</c:v>
                  </c:pt>
                  <c:pt idx="17">
                    <c:v>21.518364250100429</c:v>
                  </c:pt>
                  <c:pt idx="18">
                    <c:v>17.916350074722249</c:v>
                  </c:pt>
                  <c:pt idx="19">
                    <c:v>20.082669145310341</c:v>
                  </c:pt>
                  <c:pt idx="20">
                    <c:v>21.54006499525941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35.159999999999997</c:v>
                </c:pt>
                <c:pt idx="1">
                  <c:v>35.1</c:v>
                </c:pt>
                <c:pt idx="2">
                  <c:v>32.299999999999997</c:v>
                </c:pt>
                <c:pt idx="3">
                  <c:v>33.92</c:v>
                </c:pt>
                <c:pt idx="4">
                  <c:v>34.26</c:v>
                </c:pt>
                <c:pt idx="5">
                  <c:v>35.72</c:v>
                </c:pt>
                <c:pt idx="6">
                  <c:v>37.26</c:v>
                </c:pt>
                <c:pt idx="7">
                  <c:v>35.04</c:v>
                </c:pt>
                <c:pt idx="8">
                  <c:v>39.46</c:v>
                </c:pt>
                <c:pt idx="9">
                  <c:v>39.64</c:v>
                </c:pt>
                <c:pt idx="10">
                  <c:v>37.24</c:v>
                </c:pt>
                <c:pt idx="11">
                  <c:v>40.14</c:v>
                </c:pt>
                <c:pt idx="12">
                  <c:v>40.14</c:v>
                </c:pt>
                <c:pt idx="13">
                  <c:v>42.96</c:v>
                </c:pt>
                <c:pt idx="14">
                  <c:v>43.76</c:v>
                </c:pt>
                <c:pt idx="15">
                  <c:v>45.52</c:v>
                </c:pt>
                <c:pt idx="16">
                  <c:v>42.34</c:v>
                </c:pt>
                <c:pt idx="17">
                  <c:v>47.4</c:v>
                </c:pt>
                <c:pt idx="18">
                  <c:v>42.38</c:v>
                </c:pt>
                <c:pt idx="19">
                  <c:v>48.08</c:v>
                </c:pt>
                <c:pt idx="20">
                  <c:v>49.84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OU,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13.04981225918595</c:v>
                  </c:pt>
                  <c:pt idx="1">
                    <c:v>11.98592507902498</c:v>
                  </c:pt>
                  <c:pt idx="2">
                    <c:v>12.563900668184219</c:v>
                  </c:pt>
                  <c:pt idx="3">
                    <c:v>13.76751248410547</c:v>
                  </c:pt>
                  <c:pt idx="4">
                    <c:v>12.43054302916811</c:v>
                  </c:pt>
                  <c:pt idx="5">
                    <c:v>12.38626658844383</c:v>
                  </c:pt>
                  <c:pt idx="6">
                    <c:v>14.09964538561165</c:v>
                  </c:pt>
                  <c:pt idx="7">
                    <c:v>12.478204999117461</c:v>
                  </c:pt>
                  <c:pt idx="8">
                    <c:v>16.838776677656838</c:v>
                  </c:pt>
                  <c:pt idx="9">
                    <c:v>14.325864720846701</c:v>
                  </c:pt>
                  <c:pt idx="10">
                    <c:v>15.4875562952972</c:v>
                  </c:pt>
                  <c:pt idx="11">
                    <c:v>16.182224816136991</c:v>
                  </c:pt>
                  <c:pt idx="12">
                    <c:v>12.75799357265867</c:v>
                  </c:pt>
                  <c:pt idx="13">
                    <c:v>20.553695531460999</c:v>
                  </c:pt>
                  <c:pt idx="14">
                    <c:v>18.407650583385159</c:v>
                  </c:pt>
                  <c:pt idx="15">
                    <c:v>17.308506579136171</c:v>
                  </c:pt>
                  <c:pt idx="16">
                    <c:v>18.23540512300179</c:v>
                  </c:pt>
                  <c:pt idx="17">
                    <c:v>13.77715500384604</c:v>
                  </c:pt>
                  <c:pt idx="18">
                    <c:v>18.016758865012321</c:v>
                  </c:pt>
                  <c:pt idx="19">
                    <c:v>19.29912951404803</c:v>
                  </c:pt>
                  <c:pt idx="20">
                    <c:v>20.306855985110051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13.04981225918595</c:v>
                  </c:pt>
                  <c:pt idx="1">
                    <c:v>11.98592507902498</c:v>
                  </c:pt>
                  <c:pt idx="2">
                    <c:v>12.563900668184219</c:v>
                  </c:pt>
                  <c:pt idx="3">
                    <c:v>13.76751248410547</c:v>
                  </c:pt>
                  <c:pt idx="4">
                    <c:v>12.43054302916811</c:v>
                  </c:pt>
                  <c:pt idx="5">
                    <c:v>12.38626658844383</c:v>
                  </c:pt>
                  <c:pt idx="6">
                    <c:v>14.09964538561165</c:v>
                  </c:pt>
                  <c:pt idx="7">
                    <c:v>12.478204999117461</c:v>
                  </c:pt>
                  <c:pt idx="8">
                    <c:v>16.838776677656838</c:v>
                  </c:pt>
                  <c:pt idx="9">
                    <c:v>14.325864720846701</c:v>
                  </c:pt>
                  <c:pt idx="10">
                    <c:v>15.4875562952972</c:v>
                  </c:pt>
                  <c:pt idx="11">
                    <c:v>16.182224816136991</c:v>
                  </c:pt>
                  <c:pt idx="12">
                    <c:v>12.75799357265867</c:v>
                  </c:pt>
                  <c:pt idx="13">
                    <c:v>20.553695531460999</c:v>
                  </c:pt>
                  <c:pt idx="14">
                    <c:v>18.407650583385159</c:v>
                  </c:pt>
                  <c:pt idx="15">
                    <c:v>17.308506579136171</c:v>
                  </c:pt>
                  <c:pt idx="16">
                    <c:v>18.23540512300179</c:v>
                  </c:pt>
                  <c:pt idx="17">
                    <c:v>13.77715500384604</c:v>
                  </c:pt>
                  <c:pt idx="18">
                    <c:v>18.016758865012321</c:v>
                  </c:pt>
                  <c:pt idx="19">
                    <c:v>19.29912951404803</c:v>
                  </c:pt>
                  <c:pt idx="20">
                    <c:v>20.306855985110051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35.32</c:v>
                </c:pt>
                <c:pt idx="1">
                  <c:v>33.76</c:v>
                </c:pt>
                <c:pt idx="2">
                  <c:v>32.78</c:v>
                </c:pt>
                <c:pt idx="3">
                  <c:v>32.340000000000003</c:v>
                </c:pt>
                <c:pt idx="4">
                  <c:v>33.04</c:v>
                </c:pt>
                <c:pt idx="5">
                  <c:v>38.020000000000003</c:v>
                </c:pt>
                <c:pt idx="6">
                  <c:v>36.4</c:v>
                </c:pt>
                <c:pt idx="7">
                  <c:v>33.880000000000003</c:v>
                </c:pt>
                <c:pt idx="8">
                  <c:v>38.340000000000003</c:v>
                </c:pt>
                <c:pt idx="9">
                  <c:v>40.64</c:v>
                </c:pt>
                <c:pt idx="10">
                  <c:v>40.340000000000003</c:v>
                </c:pt>
                <c:pt idx="11">
                  <c:v>39.659999999999997</c:v>
                </c:pt>
                <c:pt idx="12">
                  <c:v>37.56</c:v>
                </c:pt>
                <c:pt idx="13">
                  <c:v>43.84</c:v>
                </c:pt>
                <c:pt idx="14">
                  <c:v>45.72</c:v>
                </c:pt>
                <c:pt idx="15">
                  <c:v>43.34</c:v>
                </c:pt>
                <c:pt idx="16">
                  <c:v>43.7</c:v>
                </c:pt>
                <c:pt idx="17">
                  <c:v>37.9</c:v>
                </c:pt>
                <c:pt idx="18">
                  <c:v>46.58</c:v>
                </c:pt>
                <c:pt idx="19">
                  <c:v>44.94</c:v>
                </c:pt>
                <c:pt idx="20">
                  <c:v>43.46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OU,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10.1002178194334</c:v>
                  </c:pt>
                  <c:pt idx="1">
                    <c:v>14.31424465349115</c:v>
                  </c:pt>
                  <c:pt idx="2">
                    <c:v>10.74930695440408</c:v>
                  </c:pt>
                  <c:pt idx="3">
                    <c:v>9.1793028057690744</c:v>
                  </c:pt>
                  <c:pt idx="4">
                    <c:v>12.04132883032433</c:v>
                  </c:pt>
                  <c:pt idx="5">
                    <c:v>9.3278936529100722</c:v>
                  </c:pt>
                  <c:pt idx="6">
                    <c:v>10.884557868834181</c:v>
                  </c:pt>
                  <c:pt idx="7">
                    <c:v>8.1073053476478858</c:v>
                  </c:pt>
                  <c:pt idx="8">
                    <c:v>9.560669432628659</c:v>
                  </c:pt>
                  <c:pt idx="9">
                    <c:v>8.2298238134239554</c:v>
                  </c:pt>
                  <c:pt idx="10">
                    <c:v>8.5451506715797585</c:v>
                  </c:pt>
                  <c:pt idx="11">
                    <c:v>6.8743290581699688</c:v>
                  </c:pt>
                  <c:pt idx="12">
                    <c:v>6.4355574739100883</c:v>
                  </c:pt>
                  <c:pt idx="13">
                    <c:v>7.0784461571731976</c:v>
                  </c:pt>
                  <c:pt idx="14">
                    <c:v>7.2410220273107866</c:v>
                  </c:pt>
                  <c:pt idx="15">
                    <c:v>5.1575187832910512</c:v>
                  </c:pt>
                  <c:pt idx="16">
                    <c:v>5.3832703814688712</c:v>
                  </c:pt>
                  <c:pt idx="17">
                    <c:v>4.7583190309183774</c:v>
                  </c:pt>
                  <c:pt idx="18">
                    <c:v>4.5194689953577507</c:v>
                  </c:pt>
                  <c:pt idx="19">
                    <c:v>5.6687211961781996</c:v>
                  </c:pt>
                  <c:pt idx="20">
                    <c:v>4.5977820740004622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10.1002178194334</c:v>
                  </c:pt>
                  <c:pt idx="1">
                    <c:v>14.31424465349115</c:v>
                  </c:pt>
                  <c:pt idx="2">
                    <c:v>10.74930695440408</c:v>
                  </c:pt>
                  <c:pt idx="3">
                    <c:v>9.1793028057690744</c:v>
                  </c:pt>
                  <c:pt idx="4">
                    <c:v>12.04132883032433</c:v>
                  </c:pt>
                  <c:pt idx="5">
                    <c:v>9.3278936529100722</c:v>
                  </c:pt>
                  <c:pt idx="6">
                    <c:v>10.884557868834181</c:v>
                  </c:pt>
                  <c:pt idx="7">
                    <c:v>8.1073053476478858</c:v>
                  </c:pt>
                  <c:pt idx="8">
                    <c:v>9.560669432628659</c:v>
                  </c:pt>
                  <c:pt idx="9">
                    <c:v>8.2298238134239554</c:v>
                  </c:pt>
                  <c:pt idx="10">
                    <c:v>8.5451506715797585</c:v>
                  </c:pt>
                  <c:pt idx="11">
                    <c:v>6.8743290581699688</c:v>
                  </c:pt>
                  <c:pt idx="12">
                    <c:v>6.4355574739100883</c:v>
                  </c:pt>
                  <c:pt idx="13">
                    <c:v>7.0784461571731976</c:v>
                  </c:pt>
                  <c:pt idx="14">
                    <c:v>7.2410220273107866</c:v>
                  </c:pt>
                  <c:pt idx="15">
                    <c:v>5.1575187832910512</c:v>
                  </c:pt>
                  <c:pt idx="16">
                    <c:v>5.3832703814688712</c:v>
                  </c:pt>
                  <c:pt idx="17">
                    <c:v>4.7583190309183774</c:v>
                  </c:pt>
                  <c:pt idx="18">
                    <c:v>4.5194689953577507</c:v>
                  </c:pt>
                  <c:pt idx="19">
                    <c:v>5.6687211961781996</c:v>
                  </c:pt>
                  <c:pt idx="20">
                    <c:v>4.5977820740004622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30.16</c:v>
                </c:pt>
                <c:pt idx="1">
                  <c:v>35.32</c:v>
                </c:pt>
                <c:pt idx="2">
                  <c:v>29.18</c:v>
                </c:pt>
                <c:pt idx="3">
                  <c:v>27.02</c:v>
                </c:pt>
                <c:pt idx="4">
                  <c:v>32.08</c:v>
                </c:pt>
                <c:pt idx="5">
                  <c:v>27.52</c:v>
                </c:pt>
                <c:pt idx="6">
                  <c:v>27.08</c:v>
                </c:pt>
                <c:pt idx="7">
                  <c:v>27.54</c:v>
                </c:pt>
                <c:pt idx="8">
                  <c:v>24.56</c:v>
                </c:pt>
                <c:pt idx="9">
                  <c:v>24.9</c:v>
                </c:pt>
                <c:pt idx="10">
                  <c:v>23.98</c:v>
                </c:pt>
                <c:pt idx="11">
                  <c:v>25.06</c:v>
                </c:pt>
                <c:pt idx="12">
                  <c:v>22.06</c:v>
                </c:pt>
                <c:pt idx="13">
                  <c:v>21.34</c:v>
                </c:pt>
                <c:pt idx="14">
                  <c:v>21.26</c:v>
                </c:pt>
                <c:pt idx="15">
                  <c:v>18.600000000000001</c:v>
                </c:pt>
                <c:pt idx="16">
                  <c:v>18.98</c:v>
                </c:pt>
                <c:pt idx="17">
                  <c:v>18.72</c:v>
                </c:pt>
                <c:pt idx="18">
                  <c:v>17.12</c:v>
                </c:pt>
                <c:pt idx="19">
                  <c:v>16.16</c:v>
                </c:pt>
                <c:pt idx="20">
                  <c:v>15.02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OU,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8.6672025475351617</c:v>
                  </c:pt>
                  <c:pt idx="1">
                    <c:v>13.448806638508859</c:v>
                  </c:pt>
                  <c:pt idx="2">
                    <c:v>9.2951600308978009</c:v>
                  </c:pt>
                  <c:pt idx="3">
                    <c:v>14.63968578897785</c:v>
                  </c:pt>
                  <c:pt idx="4">
                    <c:v>9.219197362026696</c:v>
                  </c:pt>
                  <c:pt idx="5">
                    <c:v>9.2043467992030816</c:v>
                  </c:pt>
                  <c:pt idx="6">
                    <c:v>8.5628032793005353</c:v>
                  </c:pt>
                  <c:pt idx="7">
                    <c:v>8.9005393095025411</c:v>
                  </c:pt>
                  <c:pt idx="8">
                    <c:v>8.3613635251674125</c:v>
                  </c:pt>
                  <c:pt idx="9">
                    <c:v>7.008109588184249</c:v>
                  </c:pt>
                  <c:pt idx="10">
                    <c:v>7.6343696530885898</c:v>
                  </c:pt>
                  <c:pt idx="11">
                    <c:v>8.1800733493043936</c:v>
                  </c:pt>
                  <c:pt idx="12">
                    <c:v>6.9159525735794336</c:v>
                  </c:pt>
                  <c:pt idx="13">
                    <c:v>5.3329166503893539</c:v>
                  </c:pt>
                  <c:pt idx="14">
                    <c:v>5.4438589254314813</c:v>
                  </c:pt>
                  <c:pt idx="15">
                    <c:v>6.2</c:v>
                  </c:pt>
                  <c:pt idx="16">
                    <c:v>6.0819733639666662</c:v>
                  </c:pt>
                  <c:pt idx="17">
                    <c:v>5.3731182752662354</c:v>
                  </c:pt>
                  <c:pt idx="18">
                    <c:v>4.9931553150287638</c:v>
                  </c:pt>
                  <c:pt idx="19">
                    <c:v>4.4716439929851299</c:v>
                  </c:pt>
                  <c:pt idx="20">
                    <c:v>4.9521308544908216</c:v>
                  </c:pt>
                </c:numCache>
              </c:numRef>
            </c:plus>
            <c:minus>
              <c:numRef>
                <c:f>OU!$P$23</c:f>
                <c:numCache>
                  <c:formatCode>General</c:formatCode>
                  <c:ptCount val="1"/>
                  <c:pt idx="0">
                    <c:v>4.9521308544908216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30.14</c:v>
                </c:pt>
                <c:pt idx="1">
                  <c:v>31.64</c:v>
                </c:pt>
                <c:pt idx="2">
                  <c:v>28.4</c:v>
                </c:pt>
                <c:pt idx="3">
                  <c:v>32.14</c:v>
                </c:pt>
                <c:pt idx="4">
                  <c:v>28.08</c:v>
                </c:pt>
                <c:pt idx="5">
                  <c:v>27.6</c:v>
                </c:pt>
                <c:pt idx="6">
                  <c:v>24.28</c:v>
                </c:pt>
                <c:pt idx="7">
                  <c:v>25.98</c:v>
                </c:pt>
                <c:pt idx="8">
                  <c:v>27.26</c:v>
                </c:pt>
                <c:pt idx="9">
                  <c:v>23.92</c:v>
                </c:pt>
                <c:pt idx="10">
                  <c:v>25.58</c:v>
                </c:pt>
                <c:pt idx="11">
                  <c:v>22.92</c:v>
                </c:pt>
                <c:pt idx="12">
                  <c:v>22.36</c:v>
                </c:pt>
                <c:pt idx="13">
                  <c:v>19.600000000000001</c:v>
                </c:pt>
                <c:pt idx="14">
                  <c:v>21.62</c:v>
                </c:pt>
                <c:pt idx="15">
                  <c:v>20</c:v>
                </c:pt>
                <c:pt idx="16">
                  <c:v>19.64</c:v>
                </c:pt>
                <c:pt idx="17">
                  <c:v>18.36</c:v>
                </c:pt>
                <c:pt idx="18">
                  <c:v>17.78</c:v>
                </c:pt>
                <c:pt idx="19">
                  <c:v>15.38</c:v>
                </c:pt>
                <c:pt idx="20">
                  <c:v>14.58</c:v>
                </c:pt>
              </c:numCache>
            </c:numRef>
          </c:yVal>
          <c:smooth val="1"/>
        </c:ser>
        <c:axId val="88535424"/>
        <c:axId val="88537728"/>
      </c:scatterChart>
      <c:valAx>
        <c:axId val="88535424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4888320209973753"/>
              <c:y val="0.89604139326334198"/>
            </c:manualLayout>
          </c:layout>
        </c:title>
        <c:numFmt formatCode="General" sourceLinked="1"/>
        <c:tickLblPos val="nextTo"/>
        <c:crossAx val="88537728"/>
        <c:crosses val="autoZero"/>
        <c:crossBetween val="midCat"/>
      </c:valAx>
      <c:valAx>
        <c:axId val="8853772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1.4751202974628175E-2"/>
              <c:y val="0.37982146762904639"/>
            </c:manualLayout>
          </c:layout>
        </c:title>
        <c:numFmt formatCode="General" sourceLinked="1"/>
        <c:tickLblPos val="nextTo"/>
        <c:crossAx val="8853542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x+y by xy type</a:t>
            </a:r>
          </a:p>
        </c:rich>
      </c:tx>
      <c:layout>
        <c:manualLayout>
          <c:xMode val="edge"/>
          <c:yMode val="edge"/>
          <c:x val="0.41537674978127737"/>
          <c:y val="2.2415769457389254E-2"/>
        </c:manualLayout>
      </c:layout>
    </c:title>
    <c:plotArea>
      <c:layout>
        <c:manualLayout>
          <c:layoutTarget val="inner"/>
          <c:xMode val="edge"/>
          <c:yMode val="edge"/>
          <c:x val="0.10866907261592303"/>
          <c:y val="0.12337484600139269"/>
          <c:w val="0.75833092738407704"/>
          <c:h val="0.68363463495634469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11.687617379089721</c:v>
                  </c:pt>
                  <c:pt idx="1">
                    <c:v>12.85979782111678</c:v>
                  </c:pt>
                  <c:pt idx="2">
                    <c:v>15.04846836060069</c:v>
                  </c:pt>
                  <c:pt idx="3">
                    <c:v>16.239766008166502</c:v>
                  </c:pt>
                  <c:pt idx="4">
                    <c:v>15.25160975110496</c:v>
                  </c:pt>
                  <c:pt idx="5">
                    <c:v>25.855258652738321</c:v>
                  </c:pt>
                  <c:pt idx="6">
                    <c:v>22.931759635928511</c:v>
                  </c:pt>
                  <c:pt idx="7">
                    <c:v>23.505199424808119</c:v>
                  </c:pt>
                  <c:pt idx="8">
                    <c:v>28.305476501906831</c:v>
                  </c:pt>
                  <c:pt idx="9">
                    <c:v>19.088677272142249</c:v>
                  </c:pt>
                  <c:pt idx="10">
                    <c:v>34.466238553111651</c:v>
                  </c:pt>
                  <c:pt idx="11">
                    <c:v>25.867353942759589</c:v>
                  </c:pt>
                  <c:pt idx="12">
                    <c:v>32.708047939306923</c:v>
                  </c:pt>
                  <c:pt idx="13">
                    <c:v>23.310298153391351</c:v>
                  </c:pt>
                  <c:pt idx="14">
                    <c:v>28.942017897859159</c:v>
                  </c:pt>
                  <c:pt idx="15">
                    <c:v>39.163023376649562</c:v>
                  </c:pt>
                  <c:pt idx="16">
                    <c:v>27.304241428759749</c:v>
                  </c:pt>
                  <c:pt idx="17">
                    <c:v>26.98796768932408</c:v>
                  </c:pt>
                  <c:pt idx="18">
                    <c:v>36.028344397154861</c:v>
                  </c:pt>
                  <c:pt idx="19">
                    <c:v>44.494386162750907</c:v>
                  </c:pt>
                  <c:pt idx="20">
                    <c:v>38.117444825171582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11.687617379089721</c:v>
                  </c:pt>
                  <c:pt idx="1">
                    <c:v>12.85979782111678</c:v>
                  </c:pt>
                  <c:pt idx="2">
                    <c:v>15.04846836060069</c:v>
                  </c:pt>
                  <c:pt idx="3">
                    <c:v>16.239766008166502</c:v>
                  </c:pt>
                  <c:pt idx="4">
                    <c:v>15.25160975110496</c:v>
                  </c:pt>
                  <c:pt idx="5">
                    <c:v>25.855258652738321</c:v>
                  </c:pt>
                  <c:pt idx="6">
                    <c:v>22.931759635928511</c:v>
                  </c:pt>
                  <c:pt idx="7">
                    <c:v>23.505199424808119</c:v>
                  </c:pt>
                  <c:pt idx="8">
                    <c:v>28.305476501906831</c:v>
                  </c:pt>
                  <c:pt idx="9">
                    <c:v>19.088677272142249</c:v>
                  </c:pt>
                  <c:pt idx="10">
                    <c:v>34.466238553111651</c:v>
                  </c:pt>
                  <c:pt idx="11">
                    <c:v>25.867353942759589</c:v>
                  </c:pt>
                  <c:pt idx="12">
                    <c:v>32.708047939306923</c:v>
                  </c:pt>
                  <c:pt idx="13">
                    <c:v>23.310298153391351</c:v>
                  </c:pt>
                  <c:pt idx="14">
                    <c:v>28.942017897859159</c:v>
                  </c:pt>
                  <c:pt idx="15">
                    <c:v>39.163023376649562</c:v>
                  </c:pt>
                  <c:pt idx="16">
                    <c:v>27.304241428759749</c:v>
                  </c:pt>
                  <c:pt idx="17">
                    <c:v>26.98796768932408</c:v>
                  </c:pt>
                  <c:pt idx="18">
                    <c:v>36.028344397154861</c:v>
                  </c:pt>
                  <c:pt idx="19">
                    <c:v>44.494386162750907</c:v>
                  </c:pt>
                  <c:pt idx="20">
                    <c:v>38.117444825171582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22.14</c:v>
                </c:pt>
                <c:pt idx="1">
                  <c:v>31.84</c:v>
                </c:pt>
                <c:pt idx="2">
                  <c:v>31.06</c:v>
                </c:pt>
                <c:pt idx="3">
                  <c:v>34.1</c:v>
                </c:pt>
                <c:pt idx="4">
                  <c:v>35.78</c:v>
                </c:pt>
                <c:pt idx="5">
                  <c:v>43.16</c:v>
                </c:pt>
                <c:pt idx="6">
                  <c:v>40.880000000000003</c:v>
                </c:pt>
                <c:pt idx="7">
                  <c:v>41.84</c:v>
                </c:pt>
                <c:pt idx="8">
                  <c:v>45</c:v>
                </c:pt>
                <c:pt idx="9">
                  <c:v>44.32</c:v>
                </c:pt>
                <c:pt idx="10">
                  <c:v>55.28</c:v>
                </c:pt>
                <c:pt idx="11">
                  <c:v>47.4</c:v>
                </c:pt>
                <c:pt idx="12">
                  <c:v>53.06</c:v>
                </c:pt>
                <c:pt idx="13">
                  <c:v>51.5</c:v>
                </c:pt>
                <c:pt idx="14">
                  <c:v>53.86</c:v>
                </c:pt>
                <c:pt idx="15">
                  <c:v>59.24</c:v>
                </c:pt>
                <c:pt idx="16">
                  <c:v>50.72</c:v>
                </c:pt>
                <c:pt idx="17">
                  <c:v>56.64</c:v>
                </c:pt>
                <c:pt idx="18">
                  <c:v>64.72</c:v>
                </c:pt>
                <c:pt idx="19">
                  <c:v>65.64</c:v>
                </c:pt>
                <c:pt idx="20">
                  <c:v>66.98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12.35760494594321</c:v>
                  </c:pt>
                  <c:pt idx="1">
                    <c:v>12.85979782111678</c:v>
                  </c:pt>
                  <c:pt idx="2">
                    <c:v>15.04846836060069</c:v>
                  </c:pt>
                  <c:pt idx="3">
                    <c:v>16.239766008166502</c:v>
                  </c:pt>
                  <c:pt idx="4">
                    <c:v>15.25160975110496</c:v>
                  </c:pt>
                  <c:pt idx="5">
                    <c:v>25.855258652738321</c:v>
                  </c:pt>
                  <c:pt idx="6">
                    <c:v>22.931759635928511</c:v>
                  </c:pt>
                  <c:pt idx="7">
                    <c:v>23.505199424808119</c:v>
                  </c:pt>
                  <c:pt idx="8">
                    <c:v>28.305476501906831</c:v>
                  </c:pt>
                  <c:pt idx="9">
                    <c:v>19.088677272142249</c:v>
                  </c:pt>
                  <c:pt idx="10">
                    <c:v>34.466238553111651</c:v>
                  </c:pt>
                  <c:pt idx="11">
                    <c:v>25.867353942759589</c:v>
                  </c:pt>
                  <c:pt idx="12">
                    <c:v>32.708047939306923</c:v>
                  </c:pt>
                  <c:pt idx="13">
                    <c:v>23.310298153391351</c:v>
                  </c:pt>
                  <c:pt idx="14">
                    <c:v>28.942017897859159</c:v>
                  </c:pt>
                  <c:pt idx="15">
                    <c:v>39.163023376649562</c:v>
                  </c:pt>
                  <c:pt idx="16">
                    <c:v>27.304241428759749</c:v>
                  </c:pt>
                  <c:pt idx="17">
                    <c:v>26.98796768932408</c:v>
                  </c:pt>
                  <c:pt idx="18">
                    <c:v>36.028344397154861</c:v>
                  </c:pt>
                  <c:pt idx="19">
                    <c:v>44.494386162750907</c:v>
                  </c:pt>
                  <c:pt idx="20">
                    <c:v>38.117444825171582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12.35760494594321</c:v>
                  </c:pt>
                  <c:pt idx="1">
                    <c:v>12.85979782111678</c:v>
                  </c:pt>
                  <c:pt idx="2">
                    <c:v>15.04846836060069</c:v>
                  </c:pt>
                  <c:pt idx="3">
                    <c:v>16.239766008166502</c:v>
                  </c:pt>
                  <c:pt idx="4">
                    <c:v>15.25160975110496</c:v>
                  </c:pt>
                  <c:pt idx="5">
                    <c:v>25.855258652738321</c:v>
                  </c:pt>
                  <c:pt idx="6">
                    <c:v>22.931759635928511</c:v>
                  </c:pt>
                  <c:pt idx="7">
                    <c:v>23.505199424808119</c:v>
                  </c:pt>
                  <c:pt idx="8">
                    <c:v>28.305476501906831</c:v>
                  </c:pt>
                  <c:pt idx="9">
                    <c:v>19.088677272142249</c:v>
                  </c:pt>
                  <c:pt idx="10">
                    <c:v>34.466238553111651</c:v>
                  </c:pt>
                  <c:pt idx="11">
                    <c:v>25.867353942759589</c:v>
                  </c:pt>
                  <c:pt idx="12">
                    <c:v>32.708047939306923</c:v>
                  </c:pt>
                  <c:pt idx="13">
                    <c:v>23.310298153391351</c:v>
                  </c:pt>
                  <c:pt idx="14">
                    <c:v>28.942017897859159</c:v>
                  </c:pt>
                  <c:pt idx="15">
                    <c:v>39.163023376649562</c:v>
                  </c:pt>
                  <c:pt idx="16">
                    <c:v>27.304241428759749</c:v>
                  </c:pt>
                  <c:pt idx="17">
                    <c:v>26.98796768932408</c:v>
                  </c:pt>
                  <c:pt idx="18">
                    <c:v>36.028344397154861</c:v>
                  </c:pt>
                  <c:pt idx="19">
                    <c:v>44.494386162750907</c:v>
                  </c:pt>
                  <c:pt idx="20">
                    <c:v>38.117444825171582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21.64</c:v>
                </c:pt>
                <c:pt idx="1">
                  <c:v>31.84</c:v>
                </c:pt>
                <c:pt idx="2">
                  <c:v>31.06</c:v>
                </c:pt>
                <c:pt idx="3">
                  <c:v>34.1</c:v>
                </c:pt>
                <c:pt idx="4">
                  <c:v>35.78</c:v>
                </c:pt>
                <c:pt idx="5">
                  <c:v>43.16</c:v>
                </c:pt>
                <c:pt idx="6">
                  <c:v>40.880000000000003</c:v>
                </c:pt>
                <c:pt idx="7">
                  <c:v>41.84</c:v>
                </c:pt>
                <c:pt idx="8">
                  <c:v>45</c:v>
                </c:pt>
                <c:pt idx="9">
                  <c:v>44.32</c:v>
                </c:pt>
                <c:pt idx="10">
                  <c:v>55.28</c:v>
                </c:pt>
                <c:pt idx="11">
                  <c:v>47.4</c:v>
                </c:pt>
                <c:pt idx="12">
                  <c:v>53.06</c:v>
                </c:pt>
                <c:pt idx="13">
                  <c:v>51.5</c:v>
                </c:pt>
                <c:pt idx="14">
                  <c:v>53.86</c:v>
                </c:pt>
                <c:pt idx="15">
                  <c:v>59.24</c:v>
                </c:pt>
                <c:pt idx="16">
                  <c:v>50.72</c:v>
                </c:pt>
                <c:pt idx="17">
                  <c:v>56.64</c:v>
                </c:pt>
                <c:pt idx="18">
                  <c:v>64.72</c:v>
                </c:pt>
                <c:pt idx="19">
                  <c:v>65.64</c:v>
                </c:pt>
                <c:pt idx="20">
                  <c:v>66.98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13.02575909496257</c:v>
                  </c:pt>
                  <c:pt idx="1">
                    <c:v>12.57718569474109</c:v>
                  </c:pt>
                  <c:pt idx="2">
                    <c:v>12.317727063058349</c:v>
                  </c:pt>
                  <c:pt idx="3">
                    <c:v>10.98544491588757</c:v>
                  </c:pt>
                  <c:pt idx="4">
                    <c:v>17.572717490473689</c:v>
                  </c:pt>
                  <c:pt idx="5">
                    <c:v>11.453488551528739</c:v>
                  </c:pt>
                  <c:pt idx="6">
                    <c:v>8.4890753324493478</c:v>
                  </c:pt>
                  <c:pt idx="7">
                    <c:v>8.7100172215673606</c:v>
                  </c:pt>
                  <c:pt idx="8">
                    <c:v>7.7769145552719037</c:v>
                  </c:pt>
                  <c:pt idx="9">
                    <c:v>13.873442254898389</c:v>
                  </c:pt>
                  <c:pt idx="10">
                    <c:v>5.332916650389353</c:v>
                  </c:pt>
                  <c:pt idx="11">
                    <c:v>6.0677508188784417</c:v>
                  </c:pt>
                  <c:pt idx="12">
                    <c:v>5.94306318324145</c:v>
                  </c:pt>
                  <c:pt idx="13">
                    <c:v>3.8678676295861001</c:v>
                  </c:pt>
                  <c:pt idx="14">
                    <c:v>4.235280392134622</c:v>
                  </c:pt>
                  <c:pt idx="15">
                    <c:v>2.832948993540124</c:v>
                  </c:pt>
                  <c:pt idx="16">
                    <c:v>2.5352711886502401</c:v>
                  </c:pt>
                  <c:pt idx="17">
                    <c:v>2.0934182573007241</c:v>
                  </c:pt>
                  <c:pt idx="18">
                    <c:v>1.745966780898194</c:v>
                  </c:pt>
                  <c:pt idx="19">
                    <c:v>1.094714574672321</c:v>
                  </c:pt>
                  <c:pt idx="20">
                    <c:v>0.80721744282442254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13.02575909496257</c:v>
                  </c:pt>
                  <c:pt idx="1">
                    <c:v>12.57718569474109</c:v>
                  </c:pt>
                  <c:pt idx="2">
                    <c:v>12.317727063058349</c:v>
                  </c:pt>
                  <c:pt idx="3">
                    <c:v>10.98544491588757</c:v>
                  </c:pt>
                  <c:pt idx="4">
                    <c:v>17.572717490473689</c:v>
                  </c:pt>
                  <c:pt idx="5">
                    <c:v>11.453488551528739</c:v>
                  </c:pt>
                  <c:pt idx="6">
                    <c:v>8.4890753324493478</c:v>
                  </c:pt>
                  <c:pt idx="7">
                    <c:v>8.7100172215673606</c:v>
                  </c:pt>
                  <c:pt idx="8">
                    <c:v>7.7769145552719037</c:v>
                  </c:pt>
                  <c:pt idx="9">
                    <c:v>13.873442254898389</c:v>
                  </c:pt>
                  <c:pt idx="10">
                    <c:v>5.332916650389353</c:v>
                  </c:pt>
                  <c:pt idx="11">
                    <c:v>6.0677508188784417</c:v>
                  </c:pt>
                  <c:pt idx="12">
                    <c:v>5.94306318324145</c:v>
                  </c:pt>
                  <c:pt idx="13">
                    <c:v>3.8678676295861001</c:v>
                  </c:pt>
                  <c:pt idx="14">
                    <c:v>4.235280392134622</c:v>
                  </c:pt>
                  <c:pt idx="15">
                    <c:v>2.832948993540124</c:v>
                  </c:pt>
                  <c:pt idx="16">
                    <c:v>2.5352711886502401</c:v>
                  </c:pt>
                  <c:pt idx="17">
                    <c:v>2.0934182573007241</c:v>
                  </c:pt>
                  <c:pt idx="18">
                    <c:v>1.745966780898194</c:v>
                  </c:pt>
                  <c:pt idx="19">
                    <c:v>1.094714574672321</c:v>
                  </c:pt>
                  <c:pt idx="20">
                    <c:v>0.80721744282442254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22.36</c:v>
                </c:pt>
                <c:pt idx="1">
                  <c:v>29.88</c:v>
                </c:pt>
                <c:pt idx="2">
                  <c:v>29.56</c:v>
                </c:pt>
                <c:pt idx="3">
                  <c:v>27.8</c:v>
                </c:pt>
                <c:pt idx="4">
                  <c:v>28.86</c:v>
                </c:pt>
                <c:pt idx="5">
                  <c:v>25.76</c:v>
                </c:pt>
                <c:pt idx="6">
                  <c:v>22.66</c:v>
                </c:pt>
                <c:pt idx="7">
                  <c:v>19.34</c:v>
                </c:pt>
                <c:pt idx="8">
                  <c:v>21.14</c:v>
                </c:pt>
                <c:pt idx="9">
                  <c:v>21.74</c:v>
                </c:pt>
                <c:pt idx="10">
                  <c:v>16.600000000000001</c:v>
                </c:pt>
                <c:pt idx="11">
                  <c:v>17.32</c:v>
                </c:pt>
                <c:pt idx="12">
                  <c:v>15.4</c:v>
                </c:pt>
                <c:pt idx="13">
                  <c:v>14.14</c:v>
                </c:pt>
                <c:pt idx="14">
                  <c:v>13.32</c:v>
                </c:pt>
                <c:pt idx="15">
                  <c:v>11.12</c:v>
                </c:pt>
                <c:pt idx="16">
                  <c:v>10.82</c:v>
                </c:pt>
                <c:pt idx="17">
                  <c:v>9.76</c:v>
                </c:pt>
                <c:pt idx="18">
                  <c:v>8.4600000000000009</c:v>
                </c:pt>
                <c:pt idx="19">
                  <c:v>7.96</c:v>
                </c:pt>
                <c:pt idx="20">
                  <c:v>6.78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11.65977701330519</c:v>
                  </c:pt>
                  <c:pt idx="1">
                    <c:v>12.57718569474109</c:v>
                  </c:pt>
                  <c:pt idx="2">
                    <c:v>12.317727063058349</c:v>
                  </c:pt>
                  <c:pt idx="3">
                    <c:v>10.98544491588757</c:v>
                  </c:pt>
                  <c:pt idx="4">
                    <c:v>17.572717490473689</c:v>
                  </c:pt>
                  <c:pt idx="5">
                    <c:v>11.453488551528739</c:v>
                  </c:pt>
                  <c:pt idx="6">
                    <c:v>8.4890753324493478</c:v>
                  </c:pt>
                  <c:pt idx="7">
                    <c:v>8.7100172215673606</c:v>
                  </c:pt>
                  <c:pt idx="8">
                    <c:v>7.7769145552719037</c:v>
                  </c:pt>
                  <c:pt idx="9">
                    <c:v>13.873442254898389</c:v>
                  </c:pt>
                  <c:pt idx="10">
                    <c:v>5.332916650389353</c:v>
                  </c:pt>
                  <c:pt idx="11">
                    <c:v>6.0677508188784417</c:v>
                  </c:pt>
                  <c:pt idx="12">
                    <c:v>5.94306318324145</c:v>
                  </c:pt>
                  <c:pt idx="13">
                    <c:v>3.8678676295861001</c:v>
                  </c:pt>
                  <c:pt idx="14">
                    <c:v>4.235280392134622</c:v>
                  </c:pt>
                  <c:pt idx="15">
                    <c:v>2.832948993540124</c:v>
                  </c:pt>
                  <c:pt idx="16">
                    <c:v>2.5352711886502401</c:v>
                  </c:pt>
                  <c:pt idx="17">
                    <c:v>2.0934182573007241</c:v>
                  </c:pt>
                  <c:pt idx="18">
                    <c:v>1.745966780898194</c:v>
                  </c:pt>
                  <c:pt idx="19">
                    <c:v>1.094714574672321</c:v>
                  </c:pt>
                  <c:pt idx="20">
                    <c:v>0.80721744282442254</c:v>
                  </c:pt>
                </c:numCache>
              </c:numRef>
            </c:plus>
            <c:minus>
              <c:numRef>
                <c:f>OU!$P$23</c:f>
                <c:numCache>
                  <c:formatCode>General</c:formatCode>
                  <c:ptCount val="1"/>
                  <c:pt idx="0">
                    <c:v>0.80721744282442254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21.36</c:v>
                </c:pt>
                <c:pt idx="1">
                  <c:v>29.88</c:v>
                </c:pt>
                <c:pt idx="2">
                  <c:v>29.56</c:v>
                </c:pt>
                <c:pt idx="3">
                  <c:v>27.8</c:v>
                </c:pt>
                <c:pt idx="4">
                  <c:v>28.86</c:v>
                </c:pt>
                <c:pt idx="5">
                  <c:v>25.76</c:v>
                </c:pt>
                <c:pt idx="6">
                  <c:v>22.66</c:v>
                </c:pt>
                <c:pt idx="7">
                  <c:v>19.34</c:v>
                </c:pt>
                <c:pt idx="8">
                  <c:v>21.14</c:v>
                </c:pt>
                <c:pt idx="9">
                  <c:v>21.74</c:v>
                </c:pt>
                <c:pt idx="10">
                  <c:v>16.600000000000001</c:v>
                </c:pt>
                <c:pt idx="11">
                  <c:v>17.32</c:v>
                </c:pt>
                <c:pt idx="12">
                  <c:v>15.4</c:v>
                </c:pt>
                <c:pt idx="13">
                  <c:v>14.14</c:v>
                </c:pt>
                <c:pt idx="14">
                  <c:v>13.32</c:v>
                </c:pt>
                <c:pt idx="15">
                  <c:v>11.12</c:v>
                </c:pt>
                <c:pt idx="16">
                  <c:v>10.82</c:v>
                </c:pt>
                <c:pt idx="17">
                  <c:v>9.76</c:v>
                </c:pt>
                <c:pt idx="18">
                  <c:v>8.4600000000000009</c:v>
                </c:pt>
                <c:pt idx="19">
                  <c:v>7.96</c:v>
                </c:pt>
                <c:pt idx="20">
                  <c:v>6.78</c:v>
                </c:pt>
              </c:numCache>
            </c:numRef>
          </c:yVal>
          <c:smooth val="1"/>
        </c:ser>
        <c:axId val="92079616"/>
        <c:axId val="92090368"/>
      </c:scatterChart>
      <c:valAx>
        <c:axId val="92079616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2388320209973751"/>
              <c:y val="0.89965531094327478"/>
            </c:manualLayout>
          </c:layout>
        </c:title>
        <c:numFmt formatCode="General" sourceLinked="1"/>
        <c:tickLblPos val="nextTo"/>
        <c:crossAx val="92090368"/>
        <c:crosses val="autoZero"/>
        <c:crossBetween val="midCat"/>
      </c:valAx>
      <c:valAx>
        <c:axId val="9209036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48E-2"/>
              <c:y val="0.3499796454014677"/>
            </c:manualLayout>
          </c:layout>
        </c:title>
        <c:numFmt formatCode="General" sourceLinked="1"/>
        <c:tickLblPos val="nextTo"/>
        <c:crossAx val="9207961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xy by x+y</a:t>
            </a:r>
            <a:r>
              <a:rPr lang="en-US" baseline="0"/>
              <a:t> type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8.3669072615923018E-2"/>
          <c:y val="0.15132517402715964"/>
          <c:w val="0.79934470691163606"/>
          <c:h val="0.66957320552322264"/>
        </c:manualLayout>
      </c:layout>
      <c:scatterChart>
        <c:scatterStyle val="smoothMarker"/>
        <c:ser>
          <c:idx val="1"/>
          <c:order val="0"/>
          <c:tx>
            <c:strRef>
              <c:f>OD!$F$1:$F$2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22.418742159184578</c:v>
                  </c:pt>
                  <c:pt idx="1">
                    <c:v>26.592788496131799</c:v>
                  </c:pt>
                  <c:pt idx="2">
                    <c:v>35.541238020080279</c:v>
                  </c:pt>
                  <c:pt idx="3">
                    <c:v>33.989080599510189</c:v>
                  </c:pt>
                  <c:pt idx="4">
                    <c:v>31.816907454999459</c:v>
                  </c:pt>
                  <c:pt idx="5">
                    <c:v>29.96670819426118</c:v>
                  </c:pt>
                  <c:pt idx="6">
                    <c:v>44.571093771636342</c:v>
                  </c:pt>
                  <c:pt idx="7">
                    <c:v>34.03093298750418</c:v>
                  </c:pt>
                  <c:pt idx="8">
                    <c:v>35.692850824780017</c:v>
                  </c:pt>
                  <c:pt idx="9">
                    <c:v>48.857019966428567</c:v>
                  </c:pt>
                  <c:pt idx="10">
                    <c:v>35.097469994288772</c:v>
                  </c:pt>
                  <c:pt idx="11">
                    <c:v>40.770190090309853</c:v>
                  </c:pt>
                  <c:pt idx="12">
                    <c:v>35.487175148213758</c:v>
                  </c:pt>
                  <c:pt idx="13">
                    <c:v>39.575350914426522</c:v>
                  </c:pt>
                  <c:pt idx="14">
                    <c:v>44.887414717267909</c:v>
                  </c:pt>
                  <c:pt idx="15">
                    <c:v>44.750705022379258</c:v>
                  </c:pt>
                  <c:pt idx="16">
                    <c:v>44.948810885272593</c:v>
                  </c:pt>
                  <c:pt idx="17">
                    <c:v>33.20398168894809</c:v>
                  </c:pt>
                  <c:pt idx="18">
                    <c:v>41.322361984765593</c:v>
                  </c:pt>
                  <c:pt idx="19">
                    <c:v>40.237276249766211</c:v>
                  </c:pt>
                  <c:pt idx="20">
                    <c:v>36.420960997755131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22.418742159184578</c:v>
                  </c:pt>
                  <c:pt idx="1">
                    <c:v>26.592788496131799</c:v>
                  </c:pt>
                  <c:pt idx="2">
                    <c:v>35.541238020080279</c:v>
                  </c:pt>
                  <c:pt idx="3">
                    <c:v>33.989080599510189</c:v>
                  </c:pt>
                  <c:pt idx="4">
                    <c:v>31.816907454999459</c:v>
                  </c:pt>
                  <c:pt idx="5">
                    <c:v>29.96670819426118</c:v>
                  </c:pt>
                  <c:pt idx="6">
                    <c:v>44.571093771636342</c:v>
                  </c:pt>
                  <c:pt idx="7">
                    <c:v>34.03093298750418</c:v>
                  </c:pt>
                  <c:pt idx="8">
                    <c:v>35.692850824780017</c:v>
                  </c:pt>
                  <c:pt idx="9">
                    <c:v>48.857019966428567</c:v>
                  </c:pt>
                  <c:pt idx="10">
                    <c:v>35.097469994288772</c:v>
                  </c:pt>
                  <c:pt idx="11">
                    <c:v>40.770190090309853</c:v>
                  </c:pt>
                  <c:pt idx="12">
                    <c:v>35.487175148213758</c:v>
                  </c:pt>
                  <c:pt idx="13">
                    <c:v>39.575350914426522</c:v>
                  </c:pt>
                  <c:pt idx="14">
                    <c:v>44.887414717267909</c:v>
                  </c:pt>
                  <c:pt idx="15">
                    <c:v>44.750705022379258</c:v>
                  </c:pt>
                  <c:pt idx="16">
                    <c:v>44.948810885272593</c:v>
                  </c:pt>
                  <c:pt idx="17">
                    <c:v>33.20398168894809</c:v>
                  </c:pt>
                  <c:pt idx="18">
                    <c:v>41.322361984765593</c:v>
                  </c:pt>
                  <c:pt idx="19">
                    <c:v>40.237276249766211</c:v>
                  </c:pt>
                  <c:pt idx="20">
                    <c:v>36.420960997755131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59.2</c:v>
                </c:pt>
                <c:pt idx="1">
                  <c:v>82.06</c:v>
                </c:pt>
                <c:pt idx="2">
                  <c:v>90.02</c:v>
                </c:pt>
                <c:pt idx="3">
                  <c:v>88.32</c:v>
                </c:pt>
                <c:pt idx="4">
                  <c:v>82.62</c:v>
                </c:pt>
                <c:pt idx="5">
                  <c:v>86.58</c:v>
                </c:pt>
                <c:pt idx="6">
                  <c:v>95.76</c:v>
                </c:pt>
                <c:pt idx="7">
                  <c:v>84.34</c:v>
                </c:pt>
                <c:pt idx="8">
                  <c:v>96.02</c:v>
                </c:pt>
                <c:pt idx="9">
                  <c:v>97.54</c:v>
                </c:pt>
                <c:pt idx="10">
                  <c:v>98.26</c:v>
                </c:pt>
                <c:pt idx="11">
                  <c:v>105.54</c:v>
                </c:pt>
                <c:pt idx="12">
                  <c:v>91.02</c:v>
                </c:pt>
                <c:pt idx="13">
                  <c:v>95.46</c:v>
                </c:pt>
                <c:pt idx="14">
                  <c:v>103.4</c:v>
                </c:pt>
                <c:pt idx="15">
                  <c:v>103.12</c:v>
                </c:pt>
                <c:pt idx="16">
                  <c:v>114.38</c:v>
                </c:pt>
                <c:pt idx="17">
                  <c:v>90.66</c:v>
                </c:pt>
                <c:pt idx="18">
                  <c:v>103.68</c:v>
                </c:pt>
                <c:pt idx="19">
                  <c:v>103.96</c:v>
                </c:pt>
                <c:pt idx="20">
                  <c:v>102.56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OD!$K$1:$K$2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33.679667456790597</c:v>
                  </c:pt>
                  <c:pt idx="1">
                    <c:v>35.399576268650449</c:v>
                  </c:pt>
                  <c:pt idx="2">
                    <c:v>34.123780564292687</c:v>
                  </c:pt>
                  <c:pt idx="3">
                    <c:v>30.610220515376881</c:v>
                  </c:pt>
                  <c:pt idx="4">
                    <c:v>22.76338287689244</c:v>
                  </c:pt>
                  <c:pt idx="5">
                    <c:v>28.122190526344141</c:v>
                  </c:pt>
                  <c:pt idx="6">
                    <c:v>25.07361960308085</c:v>
                  </c:pt>
                  <c:pt idx="7">
                    <c:v>22.009825078814231</c:v>
                  </c:pt>
                  <c:pt idx="8">
                    <c:v>19.68614741385424</c:v>
                  </c:pt>
                  <c:pt idx="9">
                    <c:v>19.054658223122239</c:v>
                  </c:pt>
                  <c:pt idx="10">
                    <c:v>18.52683459201814</c:v>
                  </c:pt>
                  <c:pt idx="11">
                    <c:v>14.096297386193299</c:v>
                  </c:pt>
                  <c:pt idx="12">
                    <c:v>16.23576299408192</c:v>
                  </c:pt>
                  <c:pt idx="13">
                    <c:v>14.311338162450079</c:v>
                  </c:pt>
                  <c:pt idx="14">
                    <c:v>12.87534077218929</c:v>
                  </c:pt>
                  <c:pt idx="15">
                    <c:v>10.145521179318489</c:v>
                  </c:pt>
                  <c:pt idx="16">
                    <c:v>7.692697836260046</c:v>
                  </c:pt>
                  <c:pt idx="17">
                    <c:v>6.2457985878508762</c:v>
                  </c:pt>
                  <c:pt idx="18">
                    <c:v>6.2142095233424506</c:v>
                  </c:pt>
                  <c:pt idx="19">
                    <c:v>2.5458986625551301</c:v>
                  </c:pt>
                  <c:pt idx="20">
                    <c:v>1.055272476661834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33.679667456790597</c:v>
                  </c:pt>
                  <c:pt idx="1">
                    <c:v>35.399576268650449</c:v>
                  </c:pt>
                  <c:pt idx="2">
                    <c:v>34.123780564292687</c:v>
                  </c:pt>
                  <c:pt idx="3">
                    <c:v>30.610220515376881</c:v>
                  </c:pt>
                  <c:pt idx="4">
                    <c:v>22.76338287689244</c:v>
                  </c:pt>
                  <c:pt idx="5">
                    <c:v>28.122190526344141</c:v>
                  </c:pt>
                  <c:pt idx="6">
                    <c:v>25.07361960308085</c:v>
                  </c:pt>
                  <c:pt idx="7">
                    <c:v>22.009825078814231</c:v>
                  </c:pt>
                  <c:pt idx="8">
                    <c:v>19.68614741385424</c:v>
                  </c:pt>
                  <c:pt idx="9">
                    <c:v>19.054658223122239</c:v>
                  </c:pt>
                  <c:pt idx="10">
                    <c:v>18.52683459201814</c:v>
                  </c:pt>
                  <c:pt idx="11">
                    <c:v>14.096297386193299</c:v>
                  </c:pt>
                  <c:pt idx="12">
                    <c:v>16.23576299408192</c:v>
                  </c:pt>
                  <c:pt idx="13">
                    <c:v>14.311338162450079</c:v>
                  </c:pt>
                  <c:pt idx="14">
                    <c:v>12.87534077218929</c:v>
                  </c:pt>
                  <c:pt idx="15">
                    <c:v>10.145521179318489</c:v>
                  </c:pt>
                  <c:pt idx="16">
                    <c:v>7.692697836260046</c:v>
                  </c:pt>
                  <c:pt idx="17">
                    <c:v>6.2457985878508762</c:v>
                  </c:pt>
                  <c:pt idx="18">
                    <c:v>6.2142095233424506</c:v>
                  </c:pt>
                  <c:pt idx="19">
                    <c:v>2.5458986625551301</c:v>
                  </c:pt>
                  <c:pt idx="20">
                    <c:v>1.055272476661834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57.8</c:v>
                </c:pt>
                <c:pt idx="1">
                  <c:v>84.3</c:v>
                </c:pt>
                <c:pt idx="2">
                  <c:v>81.260000000000005</c:v>
                </c:pt>
                <c:pt idx="3">
                  <c:v>71.12</c:v>
                </c:pt>
                <c:pt idx="4">
                  <c:v>67.22</c:v>
                </c:pt>
                <c:pt idx="5">
                  <c:v>73.680000000000007</c:v>
                </c:pt>
                <c:pt idx="6">
                  <c:v>65.44</c:v>
                </c:pt>
                <c:pt idx="7">
                  <c:v>59.26</c:v>
                </c:pt>
                <c:pt idx="8">
                  <c:v>60.66</c:v>
                </c:pt>
                <c:pt idx="9">
                  <c:v>57.2</c:v>
                </c:pt>
                <c:pt idx="10">
                  <c:v>52.42</c:v>
                </c:pt>
                <c:pt idx="11">
                  <c:v>51.12</c:v>
                </c:pt>
                <c:pt idx="12">
                  <c:v>48.2</c:v>
                </c:pt>
                <c:pt idx="13">
                  <c:v>42.16</c:v>
                </c:pt>
                <c:pt idx="14">
                  <c:v>37.159999999999997</c:v>
                </c:pt>
                <c:pt idx="15">
                  <c:v>35.22</c:v>
                </c:pt>
                <c:pt idx="16">
                  <c:v>28.68</c:v>
                </c:pt>
                <c:pt idx="17">
                  <c:v>24.7</c:v>
                </c:pt>
                <c:pt idx="18">
                  <c:v>18.940000000000001</c:v>
                </c:pt>
                <c:pt idx="19">
                  <c:v>12.28</c:v>
                </c:pt>
                <c:pt idx="20">
                  <c:v>7.92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OD!$O$1:$O$2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22.148670388987231</c:v>
                  </c:pt>
                  <c:pt idx="1">
                    <c:v>35.399576268650449</c:v>
                  </c:pt>
                  <c:pt idx="2">
                    <c:v>34.123780564292687</c:v>
                  </c:pt>
                  <c:pt idx="3">
                    <c:v>30.610220515376881</c:v>
                  </c:pt>
                  <c:pt idx="4">
                    <c:v>22.76338287689244</c:v>
                  </c:pt>
                  <c:pt idx="5">
                    <c:v>28.122190526344141</c:v>
                  </c:pt>
                  <c:pt idx="6">
                    <c:v>25.07361960308085</c:v>
                  </c:pt>
                  <c:pt idx="7">
                    <c:v>22.009825078814231</c:v>
                  </c:pt>
                  <c:pt idx="8">
                    <c:v>19.68614741385424</c:v>
                  </c:pt>
                  <c:pt idx="9">
                    <c:v>19.054658223122239</c:v>
                  </c:pt>
                  <c:pt idx="10">
                    <c:v>18.52683459201814</c:v>
                  </c:pt>
                  <c:pt idx="11">
                    <c:v>14.096297386193299</c:v>
                  </c:pt>
                  <c:pt idx="12">
                    <c:v>16.23576299408192</c:v>
                  </c:pt>
                  <c:pt idx="13">
                    <c:v>14.311338162450079</c:v>
                  </c:pt>
                  <c:pt idx="14">
                    <c:v>12.87534077218929</c:v>
                  </c:pt>
                  <c:pt idx="15">
                    <c:v>10.145521179318489</c:v>
                  </c:pt>
                  <c:pt idx="16">
                    <c:v>7.692697836260046</c:v>
                  </c:pt>
                  <c:pt idx="17">
                    <c:v>6.2457985878508762</c:v>
                  </c:pt>
                  <c:pt idx="18">
                    <c:v>6.2142095233424506</c:v>
                  </c:pt>
                  <c:pt idx="19">
                    <c:v>2.5458986625551301</c:v>
                  </c:pt>
                  <c:pt idx="20">
                    <c:v>1.004987562112089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22.148670388987231</c:v>
                  </c:pt>
                  <c:pt idx="1">
                    <c:v>35.399576268650449</c:v>
                  </c:pt>
                  <c:pt idx="2">
                    <c:v>34.123780564292687</c:v>
                  </c:pt>
                  <c:pt idx="3">
                    <c:v>30.610220515376881</c:v>
                  </c:pt>
                  <c:pt idx="4">
                    <c:v>22.76338287689244</c:v>
                  </c:pt>
                  <c:pt idx="5">
                    <c:v>28.122190526344141</c:v>
                  </c:pt>
                  <c:pt idx="6">
                    <c:v>25.07361960308085</c:v>
                  </c:pt>
                  <c:pt idx="7">
                    <c:v>22.009825078814231</c:v>
                  </c:pt>
                  <c:pt idx="8">
                    <c:v>19.68614741385424</c:v>
                  </c:pt>
                  <c:pt idx="9">
                    <c:v>19.054658223122239</c:v>
                  </c:pt>
                  <c:pt idx="10">
                    <c:v>18.52683459201814</c:v>
                  </c:pt>
                  <c:pt idx="11">
                    <c:v>14.096297386193299</c:v>
                  </c:pt>
                  <c:pt idx="12">
                    <c:v>16.23576299408192</c:v>
                  </c:pt>
                  <c:pt idx="13">
                    <c:v>14.311338162450079</c:v>
                  </c:pt>
                  <c:pt idx="14">
                    <c:v>12.87534077218929</c:v>
                  </c:pt>
                  <c:pt idx="15">
                    <c:v>10.145521179318489</c:v>
                  </c:pt>
                  <c:pt idx="16">
                    <c:v>7.692697836260046</c:v>
                  </c:pt>
                  <c:pt idx="17">
                    <c:v>6.2457985878508762</c:v>
                  </c:pt>
                  <c:pt idx="18">
                    <c:v>6.2142095233424506</c:v>
                  </c:pt>
                  <c:pt idx="19">
                    <c:v>2.5458986625551301</c:v>
                  </c:pt>
                  <c:pt idx="20">
                    <c:v>1.004987562112089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63.42</c:v>
                </c:pt>
                <c:pt idx="1">
                  <c:v>84.3</c:v>
                </c:pt>
                <c:pt idx="2">
                  <c:v>81.260000000000005</c:v>
                </c:pt>
                <c:pt idx="3">
                  <c:v>71.12</c:v>
                </c:pt>
                <c:pt idx="4">
                  <c:v>67.22</c:v>
                </c:pt>
                <c:pt idx="5">
                  <c:v>73.680000000000007</c:v>
                </c:pt>
                <c:pt idx="6">
                  <c:v>65.44</c:v>
                </c:pt>
                <c:pt idx="7">
                  <c:v>59.26</c:v>
                </c:pt>
                <c:pt idx="8">
                  <c:v>60.66</c:v>
                </c:pt>
                <c:pt idx="9">
                  <c:v>57.2</c:v>
                </c:pt>
                <c:pt idx="10">
                  <c:v>52.42</c:v>
                </c:pt>
                <c:pt idx="11">
                  <c:v>51.12</c:v>
                </c:pt>
                <c:pt idx="12">
                  <c:v>48.2</c:v>
                </c:pt>
                <c:pt idx="13">
                  <c:v>42.16</c:v>
                </c:pt>
                <c:pt idx="14">
                  <c:v>37.159999999999997</c:v>
                </c:pt>
                <c:pt idx="15">
                  <c:v>35.22</c:v>
                </c:pt>
                <c:pt idx="16">
                  <c:v>28.68</c:v>
                </c:pt>
                <c:pt idx="17">
                  <c:v>24.7</c:v>
                </c:pt>
                <c:pt idx="18">
                  <c:v>18.940000000000001</c:v>
                </c:pt>
                <c:pt idx="19">
                  <c:v>12.28</c:v>
                </c:pt>
                <c:pt idx="20">
                  <c:v>7.9</c:v>
                </c:pt>
              </c:numCache>
            </c:numRef>
          </c:yVal>
          <c:smooth val="1"/>
        </c:ser>
        <c:ser>
          <c:idx val="0"/>
          <c:order val="3"/>
          <c:tx>
            <c:v>+ve tfix_x</c:v>
          </c:tx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65.08</c:v>
                </c:pt>
                <c:pt idx="1">
                  <c:v>82.06</c:v>
                </c:pt>
                <c:pt idx="2">
                  <c:v>90.02</c:v>
                </c:pt>
                <c:pt idx="3">
                  <c:v>88.32</c:v>
                </c:pt>
                <c:pt idx="4">
                  <c:v>82.62</c:v>
                </c:pt>
                <c:pt idx="5">
                  <c:v>86.58</c:v>
                </c:pt>
                <c:pt idx="6">
                  <c:v>95.76</c:v>
                </c:pt>
                <c:pt idx="7">
                  <c:v>84.34</c:v>
                </c:pt>
                <c:pt idx="8">
                  <c:v>96.02</c:v>
                </c:pt>
                <c:pt idx="9">
                  <c:v>97.54</c:v>
                </c:pt>
                <c:pt idx="10">
                  <c:v>98.26</c:v>
                </c:pt>
                <c:pt idx="11">
                  <c:v>105.54</c:v>
                </c:pt>
                <c:pt idx="12">
                  <c:v>91.02</c:v>
                </c:pt>
                <c:pt idx="13">
                  <c:v>95.46</c:v>
                </c:pt>
                <c:pt idx="14">
                  <c:v>103.4</c:v>
                </c:pt>
                <c:pt idx="15">
                  <c:v>103.12</c:v>
                </c:pt>
                <c:pt idx="16">
                  <c:v>114.38</c:v>
                </c:pt>
                <c:pt idx="17">
                  <c:v>90.66</c:v>
                </c:pt>
                <c:pt idx="18">
                  <c:v>103.68</c:v>
                </c:pt>
                <c:pt idx="19">
                  <c:v>103.96</c:v>
                </c:pt>
                <c:pt idx="20">
                  <c:v>102.56</c:v>
                </c:pt>
              </c:numCache>
            </c:numRef>
          </c:yVal>
          <c:smooth val="1"/>
        </c:ser>
        <c:axId val="92185728"/>
        <c:axId val="92200960"/>
      </c:scatterChart>
      <c:valAx>
        <c:axId val="92185728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5063998250218723"/>
              <c:y val="0.89297187036403058"/>
            </c:manualLayout>
          </c:layout>
        </c:title>
        <c:numFmt formatCode="General" sourceLinked="1"/>
        <c:tickLblPos val="nextTo"/>
        <c:crossAx val="92200960"/>
        <c:crosses val="autoZero"/>
        <c:crossBetween val="midCat"/>
      </c:valAx>
      <c:valAx>
        <c:axId val="9220096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1.4653980752405952E-2"/>
              <c:y val="0.39599395184297614"/>
            </c:manualLayout>
          </c:layout>
        </c:title>
        <c:numFmt formatCode="General" sourceLinked="1"/>
        <c:tickLblPos val="nextTo"/>
        <c:crossAx val="9218572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interactions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Fecx</a:t>
            </a:r>
            <a:r>
              <a:rPr lang="en-US" sz="2800" dirty="0" smtClean="0"/>
              <a:t> = ax + by (positive interactions/mutualism)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Fecx</a:t>
            </a:r>
            <a:r>
              <a:rPr lang="en-US" sz="2800" dirty="0" smtClean="0"/>
              <a:t> = ax – by (negative interactions/antagonism)</a:t>
            </a:r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smtClean="0"/>
              <a:t>a = intrinsic fitness </a:t>
            </a:r>
            <a:r>
              <a:rPr lang="en-US" sz="2800" dirty="0" err="1" smtClean="0"/>
              <a:t>coeff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b = interaction </a:t>
            </a:r>
            <a:r>
              <a:rPr lang="en-US" sz="2800" dirty="0" err="1" smtClean="0"/>
              <a:t>coeff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smtClean="0"/>
              <a:t>a = 1, b = 0.5 (for all further simulations)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Projects\Summer 2018\bxy type interactions\linear intrinsic_xy by x+y type\Fitness Vs Phenotype_bxy interaction\b half_Fitness vs Phenotype_x+y by xy 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"/>
            <a:ext cx="4876799" cy="3352801"/>
          </a:xfrm>
          <a:prstGeom prst="rect">
            <a:avLst/>
          </a:prstGeom>
          <a:noFill/>
        </p:spPr>
      </p:pic>
      <p:pic>
        <p:nvPicPr>
          <p:cNvPr id="6147" name="Picture 3" descr="D:\Projects\Summer 2018\bxy type interactions\linear intrinsic_xy by x+y type\Fitness Vs Phenotype_bxy interaction\b half_x+y by xy int_Fitness(interaction contribution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"/>
            <a:ext cx="4648200" cy="3352799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124201"/>
          <a:ext cx="9144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Projects\Summer 2018\bxy type interactions\linear intrinsic_xy by x+y type\Fitness Vs Phenotype_bxy interaction\b half_Fitness vs Phenotype_xy by x+y 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800600" cy="3352799"/>
          </a:xfrm>
          <a:prstGeom prst="rect">
            <a:avLst/>
          </a:prstGeom>
          <a:noFill/>
        </p:spPr>
      </p:pic>
      <p:pic>
        <p:nvPicPr>
          <p:cNvPr id="7171" name="Picture 3" descr="D:\Projects\Summer 2018\bxy type interactions\linear intrinsic_xy by x+y type\Fitness Vs Phenotype_bxy interaction\b half_xy by x+y int_Fitness(interaction contribution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"/>
            <a:ext cx="4800600" cy="3352799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352801"/>
          <a:ext cx="9144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Fitness Vs Phenotype\Fitness Vs phenotype_b = point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105400" cy="3276599"/>
          </a:xfrm>
          <a:prstGeom prst="rect">
            <a:avLst/>
          </a:prstGeom>
          <a:noFill/>
        </p:spPr>
      </p:pic>
      <p:pic>
        <p:nvPicPr>
          <p:cNvPr id="1027" name="Picture 3" descr="D:\Projects\Summer 2018\Fitness Vs Phenotype\Fitness(only interaction contribution) Vs phenotype_b = 0.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3200400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2971801"/>
          <a:ext cx="9144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Parabolic fitness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 (Opening Up)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(x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c,     where a = 5.5 and c = 0.66</a:t>
            </a:r>
          </a:p>
          <a:p>
            <a:endParaRPr lang="en-US" sz="2800" dirty="0" smtClean="0"/>
          </a:p>
          <a:p>
            <a:r>
              <a:rPr lang="en-US" sz="2800" dirty="0" smtClean="0"/>
              <a:t>OD (Opening Down)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-(x -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c,   where a = 5.5 and c = 21.25</a:t>
            </a:r>
          </a:p>
          <a:p>
            <a:endParaRPr lang="en-US" sz="2800" dirty="0" smtClean="0"/>
          </a:p>
          <a:p>
            <a:r>
              <a:rPr lang="en-US" sz="2800" dirty="0" smtClean="0"/>
              <a:t>Interaction term is of the same type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Fecx</a:t>
            </a:r>
            <a:r>
              <a:rPr lang="en-US" sz="2800" dirty="0" smtClean="0"/>
              <a:t> = -(x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+c  ±  b(-(y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Summer 2018\Parabola intrinsi fitness\Parabola intrinsic_parabola interaction\Fitness Vs Phenotype_parabola\b half_Fitness Vs Phenotype_Opening 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876800" cy="3276600"/>
          </a:xfrm>
          <a:prstGeom prst="rect">
            <a:avLst/>
          </a:prstGeom>
          <a:noFill/>
        </p:spPr>
      </p:pic>
      <p:pic>
        <p:nvPicPr>
          <p:cNvPr id="2051" name="Picture 3" descr="D:\Projects\Summer 2018\Parabola intrinsi fitness\Parabola intrinsic_parabola interaction\Fitness Vs Phenotype_parabola\b half_Opening Up_Fitness(interaction only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3276600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124200"/>
          <a:ext cx="9144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rojects\Summer 2018\Parabola intrinsi fitness\Parabola intrinsic_parabola interaction\Fitness Vs Phenotype_parabola\b half_Fitness Vs Phenotype_Opening dow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495799" cy="3352799"/>
          </a:xfrm>
          <a:prstGeom prst="rect">
            <a:avLst/>
          </a:prstGeom>
          <a:noFill/>
        </p:spPr>
      </p:pic>
      <p:pic>
        <p:nvPicPr>
          <p:cNvPr id="3075" name="Picture 3" descr="D:\Projects\Summer 2018\Parabola intrinsi fitness\Parabola intrinsic_parabola interaction\Fitness Vs Phenotype_parabola\b half_Opening down_Fitness(interaction only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0"/>
            <a:ext cx="4953000" cy="3352800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352801"/>
          <a:ext cx="9144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Saturating and opposite of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OD (Opening Down) (Saturating)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x*a*(1 – x/c),      where a = 4 and c = 20.5</a:t>
            </a:r>
          </a:p>
          <a:p>
            <a:endParaRPr lang="en-US" sz="2800" dirty="0" smtClean="0"/>
          </a:p>
          <a:p>
            <a:r>
              <a:rPr lang="en-US" sz="2800" dirty="0" smtClean="0"/>
              <a:t>OU (Opening Up) (Opposite of saturating)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(x – 1)*x*a + c,    where a = 0.186 and c = 3.8</a:t>
            </a:r>
          </a:p>
          <a:p>
            <a:endParaRPr lang="en-US" sz="2800" dirty="0" smtClean="0"/>
          </a:p>
          <a:p>
            <a:r>
              <a:rPr lang="en-US" sz="2800" dirty="0" smtClean="0"/>
              <a:t>With interaction fitness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fecx</a:t>
            </a:r>
            <a:r>
              <a:rPr lang="en-US" sz="2800" dirty="0" smtClean="0"/>
              <a:t> = x*a*(1 – x/c) + b*(x*a*(1 – y/c))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rojects\Summer 2018\Saturating curve intrinsic fitness\Fitness Vs Phenotype_saturating\b half_Fitness Vs Phenotype_Opening dow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800599" cy="3429000"/>
          </a:xfrm>
          <a:prstGeom prst="rect">
            <a:avLst/>
          </a:prstGeom>
          <a:noFill/>
        </p:spPr>
      </p:pic>
      <p:pic>
        <p:nvPicPr>
          <p:cNvPr id="4099" name="Picture 3" descr="D:\Projects\Summer 2018\Saturating curve intrinsic fitness\Fitness Vs Phenotype_saturating\b half_Opening down_Fitness(interaction only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3429000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124200"/>
          <a:ext cx="9144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rojects\Summer 2018\Saturating curve intrinsic fitness\Fitness Vs Phenotype_saturating\b half_Fitness Vs Phenotype_Opening 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"/>
            <a:ext cx="4876799" cy="3352798"/>
          </a:xfrm>
          <a:prstGeom prst="rect">
            <a:avLst/>
          </a:prstGeom>
          <a:noFill/>
        </p:spPr>
      </p:pic>
      <p:pic>
        <p:nvPicPr>
          <p:cNvPr id="5123" name="Picture 3" descr="D:\Projects\Summer 2018\Saturating curve intrinsic fitness\Fitness Vs Phenotype_saturating\b half_Opening Up_Fitness(interaction only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3352800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200401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xy</a:t>
            </a:r>
            <a:r>
              <a:rPr lang="en-US" dirty="0" smtClean="0"/>
              <a:t> type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X+y</a:t>
            </a:r>
            <a:r>
              <a:rPr lang="en-US" dirty="0" smtClean="0"/>
              <a:t> by </a:t>
            </a:r>
            <a:r>
              <a:rPr lang="en-US" dirty="0" err="1" smtClean="0"/>
              <a:t>xy</a:t>
            </a:r>
            <a:r>
              <a:rPr lang="en-US" dirty="0" smtClean="0"/>
              <a:t> type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(</a:t>
            </a:r>
            <a:r>
              <a:rPr lang="en-US" dirty="0" err="1" smtClean="0"/>
              <a:t>x+y</a:t>
            </a:r>
            <a:r>
              <a:rPr lang="en-US" dirty="0" smtClean="0"/>
              <a:t>)/</a:t>
            </a:r>
            <a:r>
              <a:rPr lang="en-US" dirty="0" err="1" smtClean="0"/>
              <a:t>xy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Xy</a:t>
            </a:r>
            <a:r>
              <a:rPr lang="en-US" dirty="0" smtClean="0"/>
              <a:t> by </a:t>
            </a:r>
            <a:r>
              <a:rPr lang="en-US" dirty="0" err="1" smtClean="0"/>
              <a:t>x+y</a:t>
            </a:r>
            <a:r>
              <a:rPr lang="en-US" dirty="0" smtClean="0"/>
              <a:t> type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</a:t>
            </a:r>
            <a:r>
              <a:rPr lang="en-US" dirty="0" err="1" smtClean="0"/>
              <a:t>xy</a:t>
            </a:r>
            <a:r>
              <a:rPr lang="en-US" dirty="0" smtClean="0"/>
              <a:t>/(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With interaction fitness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Fecx</a:t>
            </a:r>
            <a:r>
              <a:rPr lang="en-US" dirty="0" smtClean="0"/>
              <a:t> = (</a:t>
            </a:r>
            <a:r>
              <a:rPr lang="en-US" dirty="0" err="1" smtClean="0"/>
              <a:t>x+y</a:t>
            </a:r>
            <a:r>
              <a:rPr lang="en-US" dirty="0" smtClean="0"/>
              <a:t>)/</a:t>
            </a:r>
            <a:r>
              <a:rPr lang="en-US" dirty="0" err="1" smtClean="0"/>
              <a:t>xy</a:t>
            </a:r>
            <a:r>
              <a:rPr lang="en-US" dirty="0" smtClean="0"/>
              <a:t> + b*((</a:t>
            </a:r>
            <a:r>
              <a:rPr lang="en-US" dirty="0" err="1" smtClean="0"/>
              <a:t>y+x</a:t>
            </a:r>
            <a:r>
              <a:rPr lang="en-US" dirty="0" smtClean="0"/>
              <a:t>)/</a:t>
            </a:r>
            <a:r>
              <a:rPr lang="en-US" dirty="0" err="1" smtClean="0"/>
              <a:t>yx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129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Linear interactions</vt:lpstr>
      <vt:lpstr>Slide 2</vt:lpstr>
      <vt:lpstr>Parabolic fitness function</vt:lpstr>
      <vt:lpstr>Slide 4</vt:lpstr>
      <vt:lpstr>Slide 5</vt:lpstr>
      <vt:lpstr>Saturating and opposite of it</vt:lpstr>
      <vt:lpstr>Slide 7</vt:lpstr>
      <vt:lpstr>Slide 8</vt:lpstr>
      <vt:lpstr> xy type interactions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interactions</dc:title>
  <dc:creator>NISHAD</dc:creator>
  <cp:lastModifiedBy>NISHAD</cp:lastModifiedBy>
  <cp:revision>12</cp:revision>
  <dcterms:created xsi:type="dcterms:W3CDTF">2006-08-16T00:00:00Z</dcterms:created>
  <dcterms:modified xsi:type="dcterms:W3CDTF">2018-06-18T08:20:39Z</dcterms:modified>
</cp:coreProperties>
</file>