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x%20-%20y%20square%20type\x-y%20squar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17.185680085466498</c:v>
                  </c:pt>
                  <c:pt idx="4">
                    <c:v>14.93109507035569</c:v>
                  </c:pt>
                  <c:pt idx="5">
                    <c:v>17.256013444593737</c:v>
                  </c:pt>
                  <c:pt idx="6">
                    <c:v>14.847073785766668</c:v>
                  </c:pt>
                  <c:pt idx="7">
                    <c:v>19.459537507350984</c:v>
                  </c:pt>
                  <c:pt idx="8">
                    <c:v>14.565177650821839</c:v>
                  </c:pt>
                  <c:pt idx="9">
                    <c:v>22.922163946713223</c:v>
                  </c:pt>
                  <c:pt idx="10">
                    <c:v>24.3000329217884</c:v>
                  </c:pt>
                  <c:pt idx="11">
                    <c:v>17.354204101600285</c:v>
                  </c:pt>
                  <c:pt idx="12">
                    <c:v>27.795567992037867</c:v>
                  </c:pt>
                  <c:pt idx="13">
                    <c:v>18.709526984934701</c:v>
                  </c:pt>
                  <c:pt idx="14">
                    <c:v>24.638538917719938</c:v>
                  </c:pt>
                  <c:pt idx="15">
                    <c:v>25.235760341230055</c:v>
                  </c:pt>
                  <c:pt idx="16">
                    <c:v>24.065086744078027</c:v>
                  </c:pt>
                  <c:pt idx="17">
                    <c:v>28.618322802009196</c:v>
                  </c:pt>
                  <c:pt idx="18">
                    <c:v>29.929310048846769</c:v>
                  </c:pt>
                  <c:pt idx="19">
                    <c:v>24.826953095375995</c:v>
                  </c:pt>
                  <c:pt idx="20">
                    <c:v>18.824335313630598</c:v>
                  </c:pt>
                  <c:pt idx="21">
                    <c:v>16.797868912454344</c:v>
                  </c:pt>
                  <c:pt idx="22">
                    <c:v>25.525869231036967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17.185680085466498</c:v>
                  </c:pt>
                  <c:pt idx="4">
                    <c:v>14.93109507035569</c:v>
                  </c:pt>
                  <c:pt idx="5">
                    <c:v>17.256013444593737</c:v>
                  </c:pt>
                  <c:pt idx="6">
                    <c:v>14.847073785766668</c:v>
                  </c:pt>
                  <c:pt idx="7">
                    <c:v>19.459537507350984</c:v>
                  </c:pt>
                  <c:pt idx="8">
                    <c:v>14.565177650821839</c:v>
                  </c:pt>
                  <c:pt idx="9">
                    <c:v>22.922163946713223</c:v>
                  </c:pt>
                  <c:pt idx="10">
                    <c:v>24.3000329217884</c:v>
                  </c:pt>
                  <c:pt idx="11">
                    <c:v>17.354204101600285</c:v>
                  </c:pt>
                  <c:pt idx="12">
                    <c:v>27.795567992037867</c:v>
                  </c:pt>
                  <c:pt idx="13">
                    <c:v>18.709526984934701</c:v>
                  </c:pt>
                  <c:pt idx="14">
                    <c:v>24.638538917719938</c:v>
                  </c:pt>
                  <c:pt idx="15">
                    <c:v>25.235760341230055</c:v>
                  </c:pt>
                  <c:pt idx="16">
                    <c:v>24.065086744078027</c:v>
                  </c:pt>
                  <c:pt idx="17">
                    <c:v>28.618322802009196</c:v>
                  </c:pt>
                  <c:pt idx="18">
                    <c:v>29.929310048846769</c:v>
                  </c:pt>
                  <c:pt idx="19">
                    <c:v>24.826953095375995</c:v>
                  </c:pt>
                  <c:pt idx="20">
                    <c:v>18.824335313630598</c:v>
                  </c:pt>
                  <c:pt idx="21">
                    <c:v>16.797868912454344</c:v>
                  </c:pt>
                  <c:pt idx="22">
                    <c:v>25.525869231036967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5.000000000000001E-2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41.44</c:v>
                </c:pt>
                <c:pt idx="1">
                  <c:v>44.82</c:v>
                </c:pt>
                <c:pt idx="2">
                  <c:v>40.68</c:v>
                </c:pt>
                <c:pt idx="3">
                  <c:v>42.7</c:v>
                </c:pt>
                <c:pt idx="4">
                  <c:v>44.620000000000005</c:v>
                </c:pt>
                <c:pt idx="5">
                  <c:v>46.92</c:v>
                </c:pt>
                <c:pt idx="6">
                  <c:v>44.339999999999996</c:v>
                </c:pt>
                <c:pt idx="7">
                  <c:v>52.120000000000005</c:v>
                </c:pt>
                <c:pt idx="8">
                  <c:v>50.78</c:v>
                </c:pt>
                <c:pt idx="9">
                  <c:v>51.46</c:v>
                </c:pt>
                <c:pt idx="10">
                  <c:v>54.92</c:v>
                </c:pt>
                <c:pt idx="11">
                  <c:v>54.56</c:v>
                </c:pt>
                <c:pt idx="12">
                  <c:v>52.68</c:v>
                </c:pt>
                <c:pt idx="13">
                  <c:v>58.58</c:v>
                </c:pt>
                <c:pt idx="14">
                  <c:v>55.46</c:v>
                </c:pt>
                <c:pt idx="15">
                  <c:v>68.540000000000006</c:v>
                </c:pt>
                <c:pt idx="16">
                  <c:v>61.58</c:v>
                </c:pt>
                <c:pt idx="17">
                  <c:v>65.319999999999993</c:v>
                </c:pt>
                <c:pt idx="18">
                  <c:v>51.379999999999995</c:v>
                </c:pt>
                <c:pt idx="19">
                  <c:v>51.46</c:v>
                </c:pt>
                <c:pt idx="20">
                  <c:v>62.7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19.143667360252586</c:v>
                  </c:pt>
                  <c:pt idx="6">
                    <c:v>19.997039780927576</c:v>
                  </c:pt>
                  <c:pt idx="7">
                    <c:v>20.861601089082299</c:v>
                  </c:pt>
                  <c:pt idx="8">
                    <c:v>27.580203044937864</c:v>
                  </c:pt>
                  <c:pt idx="9">
                    <c:v>21.8906372680194</c:v>
                  </c:pt>
                  <c:pt idx="10">
                    <c:v>22.561914812355795</c:v>
                  </c:pt>
                  <c:pt idx="11">
                    <c:v>20.499990243900115</c:v>
                  </c:pt>
                  <c:pt idx="12">
                    <c:v>21.481377981870708</c:v>
                  </c:pt>
                  <c:pt idx="13">
                    <c:v>27.777285684530092</c:v>
                  </c:pt>
                  <c:pt idx="14">
                    <c:v>30.460262638394951</c:v>
                  </c:pt>
                  <c:pt idx="15">
                    <c:v>22.355312567709717</c:v>
                  </c:pt>
                  <c:pt idx="16">
                    <c:v>26.730664039638071</c:v>
                  </c:pt>
                  <c:pt idx="17">
                    <c:v>24.333318721456806</c:v>
                  </c:pt>
                  <c:pt idx="18">
                    <c:v>26.314171087077785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31.411615685921024</c:v>
                  </c:pt>
                  <c:pt idx="22">
                    <c:v>22.488183563818581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19.143667360252586</c:v>
                  </c:pt>
                  <c:pt idx="6">
                    <c:v>19.997039780927576</c:v>
                  </c:pt>
                  <c:pt idx="7">
                    <c:v>20.861601089082299</c:v>
                  </c:pt>
                  <c:pt idx="8">
                    <c:v>27.580203044937864</c:v>
                  </c:pt>
                  <c:pt idx="9">
                    <c:v>21.8906372680194</c:v>
                  </c:pt>
                  <c:pt idx="10">
                    <c:v>22.561914812355795</c:v>
                  </c:pt>
                  <c:pt idx="11">
                    <c:v>20.499990243900115</c:v>
                  </c:pt>
                  <c:pt idx="12">
                    <c:v>21.481377981870708</c:v>
                  </c:pt>
                  <c:pt idx="13">
                    <c:v>27.777285684530092</c:v>
                  </c:pt>
                  <c:pt idx="14">
                    <c:v>30.460262638394951</c:v>
                  </c:pt>
                  <c:pt idx="15">
                    <c:v>22.355312567709717</c:v>
                  </c:pt>
                  <c:pt idx="16">
                    <c:v>26.730664039638071</c:v>
                  </c:pt>
                  <c:pt idx="17">
                    <c:v>24.333318721456806</c:v>
                  </c:pt>
                  <c:pt idx="18">
                    <c:v>26.314171087077785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31.411615685921024</c:v>
                  </c:pt>
                  <c:pt idx="22">
                    <c:v>22.488183563818581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5.000000000000001E-2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37.160000000000004</c:v>
                </c:pt>
                <c:pt idx="1">
                  <c:v>38.9</c:v>
                </c:pt>
                <c:pt idx="2">
                  <c:v>44.08</c:v>
                </c:pt>
                <c:pt idx="3">
                  <c:v>45.8</c:v>
                </c:pt>
                <c:pt idx="4">
                  <c:v>42.720000000000006</c:v>
                </c:pt>
                <c:pt idx="5">
                  <c:v>45.56</c:v>
                </c:pt>
                <c:pt idx="6">
                  <c:v>52.82</c:v>
                </c:pt>
                <c:pt idx="7">
                  <c:v>52.8</c:v>
                </c:pt>
                <c:pt idx="8">
                  <c:v>52</c:v>
                </c:pt>
                <c:pt idx="9">
                  <c:v>49.48</c:v>
                </c:pt>
                <c:pt idx="10">
                  <c:v>49.52</c:v>
                </c:pt>
                <c:pt idx="11">
                  <c:v>52.68</c:v>
                </c:pt>
                <c:pt idx="12">
                  <c:v>56.82</c:v>
                </c:pt>
                <c:pt idx="13">
                  <c:v>55.4</c:v>
                </c:pt>
                <c:pt idx="14">
                  <c:v>60.46</c:v>
                </c:pt>
                <c:pt idx="15">
                  <c:v>65.36</c:v>
                </c:pt>
                <c:pt idx="16">
                  <c:v>63.620000000000005</c:v>
                </c:pt>
                <c:pt idx="17">
                  <c:v>61.28</c:v>
                </c:pt>
                <c:pt idx="18">
                  <c:v>65.64</c:v>
                </c:pt>
                <c:pt idx="19">
                  <c:v>72.52</c:v>
                </c:pt>
                <c:pt idx="20">
                  <c:v>61.96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19.359018570165166</c:v>
                  </c:pt>
                  <c:pt idx="4">
                    <c:v>18.804520733057785</c:v>
                  </c:pt>
                  <c:pt idx="5">
                    <c:v>12.360598691001991</c:v>
                  </c:pt>
                  <c:pt idx="6">
                    <c:v>16.720346886353763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9.5974163189891915</c:v>
                  </c:pt>
                  <c:pt idx="11">
                    <c:v>9.8808096834217007</c:v>
                  </c:pt>
                  <c:pt idx="12">
                    <c:v>7.4767907553976682</c:v>
                  </c:pt>
                  <c:pt idx="13">
                    <c:v>7.0785309210315672</c:v>
                  </c:pt>
                  <c:pt idx="14">
                    <c:v>6.4982766946322021</c:v>
                  </c:pt>
                  <c:pt idx="15">
                    <c:v>6.3220566273958658</c:v>
                  </c:pt>
                  <c:pt idx="16">
                    <c:v>5.0596442562694062</c:v>
                  </c:pt>
                  <c:pt idx="17">
                    <c:v>4.2286640916488034</c:v>
                  </c:pt>
                  <c:pt idx="18">
                    <c:v>4.3081318457076021</c:v>
                  </c:pt>
                  <c:pt idx="19">
                    <c:v>2.5640592816859753</c:v>
                  </c:pt>
                  <c:pt idx="20">
                    <c:v>2.1567568244936641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19.359018570165166</c:v>
                  </c:pt>
                  <c:pt idx="4">
                    <c:v>18.804520733057785</c:v>
                  </c:pt>
                  <c:pt idx="5">
                    <c:v>12.360598691001991</c:v>
                  </c:pt>
                  <c:pt idx="6">
                    <c:v>16.720346886353763</c:v>
                  </c:pt>
                  <c:pt idx="7">
                    <c:v>13.010165256444672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9.5974163189891915</c:v>
                  </c:pt>
                  <c:pt idx="11">
                    <c:v>9.8808096834217007</c:v>
                  </c:pt>
                  <c:pt idx="12">
                    <c:v>7.4767907553976682</c:v>
                  </c:pt>
                  <c:pt idx="13">
                    <c:v>7.0785309210315672</c:v>
                  </c:pt>
                  <c:pt idx="14">
                    <c:v>6.4982766946322021</c:v>
                  </c:pt>
                  <c:pt idx="15">
                    <c:v>6.3220566273958658</c:v>
                  </c:pt>
                  <c:pt idx="16">
                    <c:v>5.0596442562694062</c:v>
                  </c:pt>
                  <c:pt idx="17">
                    <c:v>4.2286640916488034</c:v>
                  </c:pt>
                  <c:pt idx="18">
                    <c:v>4.3081318457076021</c:v>
                  </c:pt>
                  <c:pt idx="19">
                    <c:v>2.5640592816859753</c:v>
                  </c:pt>
                  <c:pt idx="20">
                    <c:v>2.1567568244936641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5.000000000000001E-2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42.74</c:v>
                </c:pt>
                <c:pt idx="1">
                  <c:v>42.78</c:v>
                </c:pt>
                <c:pt idx="2">
                  <c:v>40.5</c:v>
                </c:pt>
                <c:pt idx="3">
                  <c:v>35.660000000000004</c:v>
                </c:pt>
                <c:pt idx="4">
                  <c:v>36.1</c:v>
                </c:pt>
                <c:pt idx="5">
                  <c:v>30.34</c:v>
                </c:pt>
                <c:pt idx="6">
                  <c:v>32.94</c:v>
                </c:pt>
                <c:pt idx="7">
                  <c:v>30.12</c:v>
                </c:pt>
                <c:pt idx="8">
                  <c:v>28.64</c:v>
                </c:pt>
                <c:pt idx="9">
                  <c:v>26.36</c:v>
                </c:pt>
                <c:pt idx="10">
                  <c:v>23.759999999999998</c:v>
                </c:pt>
                <c:pt idx="11">
                  <c:v>23.88</c:v>
                </c:pt>
                <c:pt idx="12">
                  <c:v>20.18</c:v>
                </c:pt>
                <c:pt idx="13">
                  <c:v>18.459999999999997</c:v>
                </c:pt>
                <c:pt idx="14">
                  <c:v>16.8</c:v>
                </c:pt>
                <c:pt idx="15">
                  <c:v>14.719999999999999</c:v>
                </c:pt>
                <c:pt idx="16">
                  <c:v>13.2</c:v>
                </c:pt>
                <c:pt idx="17">
                  <c:v>10.16</c:v>
                </c:pt>
                <c:pt idx="18">
                  <c:v>8.2199999999999989</c:v>
                </c:pt>
                <c:pt idx="19">
                  <c:v>7.24</c:v>
                </c:pt>
                <c:pt idx="20">
                  <c:v>6.18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17.381150709892605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13.689777207829211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9.5440243084350946</c:v>
                  </c:pt>
                  <c:pt idx="12">
                    <c:v>7.7388629655783427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6.9697632671418619</c:v>
                  </c:pt>
                  <c:pt idx="16">
                    <c:v>4.2209477608707724</c:v>
                  </c:pt>
                  <c:pt idx="17">
                    <c:v>3.3754407119663647</c:v>
                  </c:pt>
                  <c:pt idx="18">
                    <c:v>3.2771328932467783</c:v>
                  </c:pt>
                  <c:pt idx="19">
                    <c:v>3.2452426719738545</c:v>
                  </c:pt>
                  <c:pt idx="20">
                    <c:v>1.5067846561469889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13.044554419373632</c:v>
                  </c:pt>
                  <c:pt idx="4">
                    <c:v>17.381150709892605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13.689777207829211</c:v>
                  </c:pt>
                  <c:pt idx="9">
                    <c:v>8.3744611766966841</c:v>
                  </c:pt>
                  <c:pt idx="10">
                    <c:v>10.706801576568052</c:v>
                  </c:pt>
                  <c:pt idx="11">
                    <c:v>9.5440243084350946</c:v>
                  </c:pt>
                  <c:pt idx="12">
                    <c:v>7.7388629655783427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6.9697632671418619</c:v>
                  </c:pt>
                  <c:pt idx="16">
                    <c:v>4.2209477608707724</c:v>
                  </c:pt>
                  <c:pt idx="17">
                    <c:v>3.3754407119663647</c:v>
                  </c:pt>
                  <c:pt idx="18">
                    <c:v>3.2771328932467783</c:v>
                  </c:pt>
                  <c:pt idx="19">
                    <c:v>3.2452426719738545</c:v>
                  </c:pt>
                  <c:pt idx="20">
                    <c:v>1.5067846561469889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5.000000000000001E-2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39.6</c:v>
                </c:pt>
                <c:pt idx="1">
                  <c:v>37.14</c:v>
                </c:pt>
                <c:pt idx="2">
                  <c:v>40.660000000000004</c:v>
                </c:pt>
                <c:pt idx="3">
                  <c:v>36.379999999999995</c:v>
                </c:pt>
                <c:pt idx="4">
                  <c:v>35.260000000000005</c:v>
                </c:pt>
                <c:pt idx="5">
                  <c:v>33.36</c:v>
                </c:pt>
                <c:pt idx="6">
                  <c:v>35.1</c:v>
                </c:pt>
                <c:pt idx="7">
                  <c:v>27.779999999999998</c:v>
                </c:pt>
                <c:pt idx="8">
                  <c:v>29.38</c:v>
                </c:pt>
                <c:pt idx="9">
                  <c:v>26.54</c:v>
                </c:pt>
                <c:pt idx="10">
                  <c:v>25.1</c:v>
                </c:pt>
                <c:pt idx="11">
                  <c:v>22.16</c:v>
                </c:pt>
                <c:pt idx="12">
                  <c:v>20.12</c:v>
                </c:pt>
                <c:pt idx="13">
                  <c:v>19.68</c:v>
                </c:pt>
                <c:pt idx="14">
                  <c:v>15.94</c:v>
                </c:pt>
                <c:pt idx="15">
                  <c:v>14.08</c:v>
                </c:pt>
                <c:pt idx="16">
                  <c:v>11.98</c:v>
                </c:pt>
                <c:pt idx="17">
                  <c:v>10.220000000000001</c:v>
                </c:pt>
                <c:pt idx="18">
                  <c:v>7.64</c:v>
                </c:pt>
                <c:pt idx="19">
                  <c:v>7.24</c:v>
                </c:pt>
                <c:pt idx="20">
                  <c:v>6.2</c:v>
                </c:pt>
              </c:numCache>
            </c:numRef>
          </c:yVal>
          <c:smooth val="1"/>
        </c:ser>
        <c:axId val="65307008"/>
        <c:axId val="65308928"/>
      </c:scatterChart>
      <c:valAx>
        <c:axId val="6530700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5308928"/>
        <c:crosses val="autoZero"/>
        <c:crossBetween val="midCat"/>
      </c:valAx>
      <c:valAx>
        <c:axId val="6530892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530700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4"/>
          <c:y val="0.12147007874015751"/>
          <c:w val="0.74166426071741032"/>
          <c:h val="0.73887296587926499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65.355336430929611</c:v>
                  </c:pt>
                  <c:pt idx="2">
                    <c:v>59.327754044797615</c:v>
                  </c:pt>
                  <c:pt idx="3">
                    <c:v>62.880508903793071</c:v>
                  </c:pt>
                  <c:pt idx="4">
                    <c:v>70.788993494751708</c:v>
                  </c:pt>
                  <c:pt idx="5">
                    <c:v>67.947320771315219</c:v>
                  </c:pt>
                  <c:pt idx="6">
                    <c:v>65.771775101482518</c:v>
                  </c:pt>
                  <c:pt idx="7">
                    <c:v>63.016493079193147</c:v>
                  </c:pt>
                  <c:pt idx="8">
                    <c:v>61.079702029397616</c:v>
                  </c:pt>
                  <c:pt idx="9">
                    <c:v>53.414863100077291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58.912219445544565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52.316960920909779</c:v>
                  </c:pt>
                  <c:pt idx="17">
                    <c:v>51.778377726614806</c:v>
                  </c:pt>
                  <c:pt idx="18">
                    <c:v>48.580094689080205</c:v>
                  </c:pt>
                  <c:pt idx="19">
                    <c:v>47.49663145950457</c:v>
                  </c:pt>
                  <c:pt idx="20">
                    <c:v>66.121793684079691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65.355336430929611</c:v>
                  </c:pt>
                  <c:pt idx="2">
                    <c:v>59.327754044797615</c:v>
                  </c:pt>
                  <c:pt idx="3">
                    <c:v>62.880508903793071</c:v>
                  </c:pt>
                  <c:pt idx="4">
                    <c:v>70.788993494751708</c:v>
                  </c:pt>
                  <c:pt idx="5">
                    <c:v>67.947320771315219</c:v>
                  </c:pt>
                  <c:pt idx="6">
                    <c:v>65.771775101482518</c:v>
                  </c:pt>
                  <c:pt idx="7">
                    <c:v>63.016493079193147</c:v>
                  </c:pt>
                  <c:pt idx="8">
                    <c:v>61.079702029397616</c:v>
                  </c:pt>
                  <c:pt idx="9">
                    <c:v>53.414863100077291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64.269510656297996</c:v>
                  </c:pt>
                  <c:pt idx="13">
                    <c:v>58.912219445544565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52.316960920909779</c:v>
                  </c:pt>
                  <c:pt idx="17">
                    <c:v>51.778377726614806</c:v>
                  </c:pt>
                  <c:pt idx="18">
                    <c:v>48.580094689080205</c:v>
                  </c:pt>
                  <c:pt idx="19">
                    <c:v>47.49663145950457</c:v>
                  </c:pt>
                  <c:pt idx="20">
                    <c:v>66.121793684079691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46.120000000000005</c:v>
                </c:pt>
                <c:pt idx="1">
                  <c:v>61</c:v>
                </c:pt>
                <c:pt idx="2">
                  <c:v>61.24</c:v>
                </c:pt>
                <c:pt idx="3">
                  <c:v>57.04</c:v>
                </c:pt>
                <c:pt idx="4">
                  <c:v>74.72</c:v>
                </c:pt>
                <c:pt idx="5">
                  <c:v>63.04</c:v>
                </c:pt>
                <c:pt idx="6">
                  <c:v>66.440000000000012</c:v>
                </c:pt>
                <c:pt idx="7">
                  <c:v>64.040000000000006</c:v>
                </c:pt>
                <c:pt idx="8">
                  <c:v>62.7</c:v>
                </c:pt>
                <c:pt idx="9">
                  <c:v>62.18</c:v>
                </c:pt>
                <c:pt idx="10">
                  <c:v>65.319999999999993</c:v>
                </c:pt>
                <c:pt idx="11">
                  <c:v>58.68</c:v>
                </c:pt>
                <c:pt idx="12">
                  <c:v>65.7</c:v>
                </c:pt>
                <c:pt idx="13">
                  <c:v>69.48</c:v>
                </c:pt>
                <c:pt idx="14">
                  <c:v>53.04</c:v>
                </c:pt>
                <c:pt idx="15">
                  <c:v>79.040000000000006</c:v>
                </c:pt>
                <c:pt idx="16">
                  <c:v>61.339999999999996</c:v>
                </c:pt>
                <c:pt idx="17">
                  <c:v>54.86</c:v>
                </c:pt>
                <c:pt idx="18">
                  <c:v>57.879999999999995</c:v>
                </c:pt>
                <c:pt idx="19">
                  <c:v>49.7</c:v>
                </c:pt>
                <c:pt idx="20">
                  <c:v>68.22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56.981386434519116</c:v>
                  </c:pt>
                  <c:pt idx="2">
                    <c:v>53.45004770811714</c:v>
                  </c:pt>
                  <c:pt idx="3">
                    <c:v>68.186711315328864</c:v>
                  </c:pt>
                  <c:pt idx="4">
                    <c:v>67.388797288570146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52.777271623303903</c:v>
                  </c:pt>
                  <c:pt idx="10">
                    <c:v>67.508189132874818</c:v>
                  </c:pt>
                  <c:pt idx="11">
                    <c:v>62.057341225676097</c:v>
                  </c:pt>
                  <c:pt idx="12">
                    <c:v>63.602732645696918</c:v>
                  </c:pt>
                  <c:pt idx="13">
                    <c:v>57.453288852771514</c:v>
                  </c:pt>
                  <c:pt idx="14">
                    <c:v>62.973962873555934</c:v>
                  </c:pt>
                  <c:pt idx="15">
                    <c:v>63.058068476603353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45.648837882250611</c:v>
                  </c:pt>
                  <c:pt idx="20">
                    <c:v>60.325039577276691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63.627038277763646</c:v>
                  </c:pt>
                  <c:pt idx="1">
                    <c:v>56.981386434519116</c:v>
                  </c:pt>
                  <c:pt idx="2">
                    <c:v>53.45004770811714</c:v>
                  </c:pt>
                  <c:pt idx="3">
                    <c:v>68.186711315328864</c:v>
                  </c:pt>
                  <c:pt idx="4">
                    <c:v>67.388797288570146</c:v>
                  </c:pt>
                  <c:pt idx="5">
                    <c:v>58.309464068879926</c:v>
                  </c:pt>
                  <c:pt idx="6">
                    <c:v>61.065879179784176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52.777271623303903</c:v>
                  </c:pt>
                  <c:pt idx="10">
                    <c:v>67.508189132874818</c:v>
                  </c:pt>
                  <c:pt idx="11">
                    <c:v>62.057341225676097</c:v>
                  </c:pt>
                  <c:pt idx="12">
                    <c:v>63.602732645696918</c:v>
                  </c:pt>
                  <c:pt idx="13">
                    <c:v>57.453288852771514</c:v>
                  </c:pt>
                  <c:pt idx="14">
                    <c:v>62.973962873555934</c:v>
                  </c:pt>
                  <c:pt idx="15">
                    <c:v>63.058068476603353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45.648837882250611</c:v>
                  </c:pt>
                  <c:pt idx="20">
                    <c:v>60.325039577276691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61.6</c:v>
                </c:pt>
                <c:pt idx="1">
                  <c:v>45.04</c:v>
                </c:pt>
                <c:pt idx="2">
                  <c:v>52.82</c:v>
                </c:pt>
                <c:pt idx="3">
                  <c:v>68.819999999999993</c:v>
                </c:pt>
                <c:pt idx="4">
                  <c:v>78.3</c:v>
                </c:pt>
                <c:pt idx="5">
                  <c:v>61.08</c:v>
                </c:pt>
                <c:pt idx="6">
                  <c:v>53.28</c:v>
                </c:pt>
                <c:pt idx="7">
                  <c:v>60.02</c:v>
                </c:pt>
                <c:pt idx="8">
                  <c:v>62.379999999999995</c:v>
                </c:pt>
                <c:pt idx="9">
                  <c:v>51.86</c:v>
                </c:pt>
                <c:pt idx="10">
                  <c:v>62.379999999999995</c:v>
                </c:pt>
                <c:pt idx="11">
                  <c:v>59.92</c:v>
                </c:pt>
                <c:pt idx="12">
                  <c:v>69.819999999999993</c:v>
                </c:pt>
                <c:pt idx="13">
                  <c:v>60.86</c:v>
                </c:pt>
                <c:pt idx="14">
                  <c:v>70.8</c:v>
                </c:pt>
                <c:pt idx="15">
                  <c:v>72.2</c:v>
                </c:pt>
                <c:pt idx="16">
                  <c:v>54.32</c:v>
                </c:pt>
                <c:pt idx="17">
                  <c:v>78.959999999999994</c:v>
                </c:pt>
                <c:pt idx="18">
                  <c:v>69.64</c:v>
                </c:pt>
                <c:pt idx="19">
                  <c:v>50.06</c:v>
                </c:pt>
                <c:pt idx="20">
                  <c:v>68.64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58.266371090020719</c:v>
                  </c:pt>
                  <c:pt idx="2">
                    <c:v>60.081611163483274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64.864400097434014</c:v>
                  </c:pt>
                  <c:pt idx="11">
                    <c:v>65.770878054044545</c:v>
                  </c:pt>
                  <c:pt idx="12">
                    <c:v>67.043377003250654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62.092643686671934</c:v>
                  </c:pt>
                  <c:pt idx="16">
                    <c:v>62.478873229276466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28.675536612241448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58.266371090020719</c:v>
                  </c:pt>
                  <c:pt idx="2">
                    <c:v>60.081611163483274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76.249527211648996</c:v>
                  </c:pt>
                  <c:pt idx="10">
                    <c:v>64.864400097434014</c:v>
                  </c:pt>
                  <c:pt idx="11">
                    <c:v>65.770878054044545</c:v>
                  </c:pt>
                  <c:pt idx="12">
                    <c:v>67.043377003250654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62.092643686671934</c:v>
                  </c:pt>
                  <c:pt idx="16">
                    <c:v>62.478873229276466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28.675536612241448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61.58</c:v>
                </c:pt>
                <c:pt idx="1">
                  <c:v>56.7</c:v>
                </c:pt>
                <c:pt idx="2">
                  <c:v>52.8</c:v>
                </c:pt>
                <c:pt idx="3">
                  <c:v>57.879999999999995</c:v>
                </c:pt>
                <c:pt idx="4">
                  <c:v>56.68</c:v>
                </c:pt>
                <c:pt idx="5">
                  <c:v>58.1</c:v>
                </c:pt>
                <c:pt idx="6">
                  <c:v>55.5</c:v>
                </c:pt>
                <c:pt idx="7">
                  <c:v>47.58</c:v>
                </c:pt>
                <c:pt idx="8">
                  <c:v>37.480000000000004</c:v>
                </c:pt>
                <c:pt idx="9">
                  <c:v>72.36</c:v>
                </c:pt>
                <c:pt idx="10">
                  <c:v>53.36</c:v>
                </c:pt>
                <c:pt idx="11">
                  <c:v>54.54</c:v>
                </c:pt>
                <c:pt idx="12">
                  <c:v>63.839999999999996</c:v>
                </c:pt>
                <c:pt idx="13">
                  <c:v>54.04</c:v>
                </c:pt>
                <c:pt idx="14">
                  <c:v>51.52</c:v>
                </c:pt>
                <c:pt idx="15">
                  <c:v>57.06</c:v>
                </c:pt>
                <c:pt idx="16">
                  <c:v>53.48</c:v>
                </c:pt>
                <c:pt idx="17">
                  <c:v>51.14</c:v>
                </c:pt>
                <c:pt idx="18">
                  <c:v>58.06</c:v>
                </c:pt>
                <c:pt idx="19">
                  <c:v>47.64</c:v>
                </c:pt>
                <c:pt idx="20">
                  <c:v>10.56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69.286293016728763</c:v>
                  </c:pt>
                  <c:pt idx="1">
                    <c:v>66.81526771629369</c:v>
                  </c:pt>
                  <c:pt idx="2">
                    <c:v>60.131841814466299</c:v>
                  </c:pt>
                  <c:pt idx="3">
                    <c:v>73.396228785953312</c:v>
                  </c:pt>
                  <c:pt idx="4">
                    <c:v>68.878806609870921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61.03417075704396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60.231832115584879</c:v>
                  </c:pt>
                  <c:pt idx="14">
                    <c:v>63.172908750507929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59.939666332070956</c:v>
                  </c:pt>
                  <c:pt idx="18">
                    <c:v>63.069869192824555</c:v>
                  </c:pt>
                  <c:pt idx="19">
                    <c:v>56.316494919339554</c:v>
                  </c:pt>
                  <c:pt idx="20">
                    <c:v>37.087685287707004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69.286293016728763</c:v>
                  </c:pt>
                  <c:pt idx="1">
                    <c:v>66.81526771629369</c:v>
                  </c:pt>
                  <c:pt idx="2">
                    <c:v>60.131841814466299</c:v>
                  </c:pt>
                  <c:pt idx="3">
                    <c:v>73.396228785953312</c:v>
                  </c:pt>
                  <c:pt idx="4">
                    <c:v>68.878806609870921</c:v>
                  </c:pt>
                  <c:pt idx="5">
                    <c:v>62.794381914308232</c:v>
                  </c:pt>
                  <c:pt idx="6">
                    <c:v>61.687924263991896</c:v>
                  </c:pt>
                  <c:pt idx="7">
                    <c:v>59.905512267236304</c:v>
                  </c:pt>
                  <c:pt idx="8">
                    <c:v>61.03417075704396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62.201942091867195</c:v>
                  </c:pt>
                  <c:pt idx="12">
                    <c:v>70.971588681668962</c:v>
                  </c:pt>
                  <c:pt idx="13">
                    <c:v>60.231832115584879</c:v>
                  </c:pt>
                  <c:pt idx="14">
                    <c:v>63.172908750507929</c:v>
                  </c:pt>
                  <c:pt idx="15">
                    <c:v>65.805680605856509</c:v>
                  </c:pt>
                  <c:pt idx="16">
                    <c:v>72.827360243249245</c:v>
                  </c:pt>
                  <c:pt idx="17">
                    <c:v>59.939666332070956</c:v>
                  </c:pt>
                  <c:pt idx="18">
                    <c:v>63.069869192824555</c:v>
                  </c:pt>
                  <c:pt idx="19">
                    <c:v>56.316494919339554</c:v>
                  </c:pt>
                  <c:pt idx="20">
                    <c:v>37.087685287707004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73.36</c:v>
                </c:pt>
                <c:pt idx="1">
                  <c:v>62.4</c:v>
                </c:pt>
                <c:pt idx="2">
                  <c:v>54.96</c:v>
                </c:pt>
                <c:pt idx="3">
                  <c:v>77.440000000000012</c:v>
                </c:pt>
                <c:pt idx="4">
                  <c:v>61.9</c:v>
                </c:pt>
                <c:pt idx="5">
                  <c:v>59.839999999999996</c:v>
                </c:pt>
                <c:pt idx="6">
                  <c:v>58.8</c:v>
                </c:pt>
                <c:pt idx="7">
                  <c:v>59.64</c:v>
                </c:pt>
                <c:pt idx="8">
                  <c:v>56.1</c:v>
                </c:pt>
                <c:pt idx="9">
                  <c:v>68.14</c:v>
                </c:pt>
                <c:pt idx="10">
                  <c:v>57.74</c:v>
                </c:pt>
                <c:pt idx="11">
                  <c:v>63.720000000000006</c:v>
                </c:pt>
                <c:pt idx="12">
                  <c:v>58.44</c:v>
                </c:pt>
                <c:pt idx="13">
                  <c:v>48.08</c:v>
                </c:pt>
                <c:pt idx="14">
                  <c:v>52.06</c:v>
                </c:pt>
                <c:pt idx="15">
                  <c:v>54.82</c:v>
                </c:pt>
                <c:pt idx="16">
                  <c:v>55.660000000000004</c:v>
                </c:pt>
                <c:pt idx="17">
                  <c:v>67.42</c:v>
                </c:pt>
                <c:pt idx="18">
                  <c:v>50.54</c:v>
                </c:pt>
                <c:pt idx="19">
                  <c:v>45.18</c:v>
                </c:pt>
                <c:pt idx="20">
                  <c:v>12.94</c:v>
                </c:pt>
              </c:numCache>
            </c:numRef>
          </c:yVal>
          <c:smooth val="1"/>
        </c:ser>
        <c:axId val="64055936"/>
        <c:axId val="64062208"/>
      </c:scatterChart>
      <c:valAx>
        <c:axId val="64055936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57"/>
              <c:y val="0.90312493438320218"/>
            </c:manualLayout>
          </c:layout>
        </c:title>
        <c:numFmt formatCode="General" sourceLinked="1"/>
        <c:tickLblPos val="nextTo"/>
        <c:crossAx val="64062208"/>
        <c:crosses val="autoZero"/>
        <c:crossBetween val="midCat"/>
      </c:valAx>
      <c:valAx>
        <c:axId val="6406220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55E-2"/>
              <c:y val="0.38466482939632551"/>
            </c:manualLayout>
          </c:layout>
        </c:title>
        <c:numFmt formatCode="General" sourceLinked="1"/>
        <c:tickLblPos val="nextTo"/>
        <c:crossAx val="6405593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9.9970581802274708E-2"/>
          <c:y val="0.14147034120734911"/>
          <c:w val="0.757727799650044"/>
          <c:h val="0.73942834645669298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58.084521173889343</c:v>
                  </c:pt>
                  <c:pt idx="2">
                    <c:v>55.824729287297039</c:v>
                  </c:pt>
                  <c:pt idx="3">
                    <c:v>61.585611956040502</c:v>
                  </c:pt>
                  <c:pt idx="4">
                    <c:v>59.471418345285834</c:v>
                  </c:pt>
                  <c:pt idx="5">
                    <c:v>53.914840257576564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57.831133483617613</c:v>
                  </c:pt>
                  <c:pt idx="11">
                    <c:v>55.616903905197738</c:v>
                  </c:pt>
                  <c:pt idx="12">
                    <c:v>65.572750437967741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55.450157799595111</c:v>
                  </c:pt>
                  <c:pt idx="16">
                    <c:v>54.426522946078421</c:v>
                  </c:pt>
                  <c:pt idx="17">
                    <c:v>56.138617724343739</c:v>
                  </c:pt>
                  <c:pt idx="18">
                    <c:v>54.108369038439889</c:v>
                  </c:pt>
                  <c:pt idx="19">
                    <c:v>58.340809044784415</c:v>
                  </c:pt>
                  <c:pt idx="20">
                    <c:v>54.991693918263685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58.084521173889343</c:v>
                  </c:pt>
                  <c:pt idx="2">
                    <c:v>55.824729287297039</c:v>
                  </c:pt>
                  <c:pt idx="3">
                    <c:v>61.585611956040502</c:v>
                  </c:pt>
                  <c:pt idx="4">
                    <c:v>59.471418345285834</c:v>
                  </c:pt>
                  <c:pt idx="5">
                    <c:v>53.914840257576564</c:v>
                  </c:pt>
                  <c:pt idx="6">
                    <c:v>53.376178207136554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58.057175267145055</c:v>
                  </c:pt>
                  <c:pt idx="10">
                    <c:v>57.831133483617613</c:v>
                  </c:pt>
                  <c:pt idx="11">
                    <c:v>55.616903905197738</c:v>
                  </c:pt>
                  <c:pt idx="12">
                    <c:v>65.572750437967741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55.450157799595111</c:v>
                  </c:pt>
                  <c:pt idx="16">
                    <c:v>54.426522946078421</c:v>
                  </c:pt>
                  <c:pt idx="17">
                    <c:v>56.138617724343739</c:v>
                  </c:pt>
                  <c:pt idx="18">
                    <c:v>54.108369038439889</c:v>
                  </c:pt>
                  <c:pt idx="19">
                    <c:v>58.340809044784415</c:v>
                  </c:pt>
                  <c:pt idx="20">
                    <c:v>54.991693918263685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120.11999999999999</c:v>
                </c:pt>
                <c:pt idx="1">
                  <c:v>106.78</c:v>
                </c:pt>
                <c:pt idx="2">
                  <c:v>122.14</c:v>
                </c:pt>
                <c:pt idx="3">
                  <c:v>106.82</c:v>
                </c:pt>
                <c:pt idx="4">
                  <c:v>122.52</c:v>
                </c:pt>
                <c:pt idx="5">
                  <c:v>112.5</c:v>
                </c:pt>
                <c:pt idx="6">
                  <c:v>118.94000000000001</c:v>
                </c:pt>
                <c:pt idx="7">
                  <c:v>112.7</c:v>
                </c:pt>
                <c:pt idx="8">
                  <c:v>111.56</c:v>
                </c:pt>
                <c:pt idx="9">
                  <c:v>103.61999999999999</c:v>
                </c:pt>
                <c:pt idx="10">
                  <c:v>123.2</c:v>
                </c:pt>
                <c:pt idx="11">
                  <c:v>119.8</c:v>
                </c:pt>
                <c:pt idx="12">
                  <c:v>117.11999999999999</c:v>
                </c:pt>
                <c:pt idx="13">
                  <c:v>111.54</c:v>
                </c:pt>
                <c:pt idx="14">
                  <c:v>118.17999999999999</c:v>
                </c:pt>
                <c:pt idx="15">
                  <c:v>121.4</c:v>
                </c:pt>
                <c:pt idx="16">
                  <c:v>110.56</c:v>
                </c:pt>
                <c:pt idx="17">
                  <c:v>113.34</c:v>
                </c:pt>
                <c:pt idx="18">
                  <c:v>108.38</c:v>
                </c:pt>
                <c:pt idx="19">
                  <c:v>121.9</c:v>
                </c:pt>
                <c:pt idx="20">
                  <c:v>100.56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54.702193740287974</c:v>
                  </c:pt>
                  <c:pt idx="2">
                    <c:v>58.446861335746661</c:v>
                  </c:pt>
                  <c:pt idx="3">
                    <c:v>58.246318338586875</c:v>
                  </c:pt>
                  <c:pt idx="4">
                    <c:v>53.263649893712675</c:v>
                  </c:pt>
                  <c:pt idx="5">
                    <c:v>57.68517660543305</c:v>
                  </c:pt>
                  <c:pt idx="6">
                    <c:v>58.812243623245642</c:v>
                  </c:pt>
                  <c:pt idx="7">
                    <c:v>52.938715511428875</c:v>
                  </c:pt>
                  <c:pt idx="8">
                    <c:v>53.870515126551375</c:v>
                  </c:pt>
                  <c:pt idx="9">
                    <c:v>55.411872374067997</c:v>
                  </c:pt>
                  <c:pt idx="10">
                    <c:v>54.055512207359584</c:v>
                  </c:pt>
                  <c:pt idx="11">
                    <c:v>57.772187079943571</c:v>
                  </c:pt>
                  <c:pt idx="12">
                    <c:v>55.323051253523602</c:v>
                  </c:pt>
                  <c:pt idx="13">
                    <c:v>53.871732847570449</c:v>
                  </c:pt>
                  <c:pt idx="14">
                    <c:v>57.861019693745455</c:v>
                  </c:pt>
                  <c:pt idx="15">
                    <c:v>52.45267962649762</c:v>
                  </c:pt>
                  <c:pt idx="16">
                    <c:v>58.642049759536881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54.702193740287974</c:v>
                  </c:pt>
                  <c:pt idx="2">
                    <c:v>58.446861335746661</c:v>
                  </c:pt>
                  <c:pt idx="3">
                    <c:v>58.246318338586875</c:v>
                  </c:pt>
                  <c:pt idx="4">
                    <c:v>53.263649893712675</c:v>
                  </c:pt>
                  <c:pt idx="5">
                    <c:v>57.68517660543305</c:v>
                  </c:pt>
                  <c:pt idx="6">
                    <c:v>58.812243623245642</c:v>
                  </c:pt>
                  <c:pt idx="7">
                    <c:v>52.938715511428875</c:v>
                  </c:pt>
                  <c:pt idx="8">
                    <c:v>53.870515126551375</c:v>
                  </c:pt>
                  <c:pt idx="9">
                    <c:v>55.411872374067997</c:v>
                  </c:pt>
                  <c:pt idx="10">
                    <c:v>54.055512207359584</c:v>
                  </c:pt>
                  <c:pt idx="11">
                    <c:v>57.772187079943571</c:v>
                  </c:pt>
                  <c:pt idx="12">
                    <c:v>55.323051253523602</c:v>
                  </c:pt>
                  <c:pt idx="13">
                    <c:v>53.871732847570449</c:v>
                  </c:pt>
                  <c:pt idx="14">
                    <c:v>57.861019693745455</c:v>
                  </c:pt>
                  <c:pt idx="15">
                    <c:v>52.45267962649762</c:v>
                  </c:pt>
                  <c:pt idx="16">
                    <c:v>58.642049759536881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129.58000000000001</c:v>
                </c:pt>
                <c:pt idx="1">
                  <c:v>108.9</c:v>
                </c:pt>
                <c:pt idx="2">
                  <c:v>113.61999999999999</c:v>
                </c:pt>
                <c:pt idx="3">
                  <c:v>103.92</c:v>
                </c:pt>
                <c:pt idx="4">
                  <c:v>110.06</c:v>
                </c:pt>
                <c:pt idx="5">
                  <c:v>108.98</c:v>
                </c:pt>
                <c:pt idx="6">
                  <c:v>121.4</c:v>
                </c:pt>
                <c:pt idx="7">
                  <c:v>94.82</c:v>
                </c:pt>
                <c:pt idx="8">
                  <c:v>93.740000000000009</c:v>
                </c:pt>
                <c:pt idx="9">
                  <c:v>104.61999999999999</c:v>
                </c:pt>
                <c:pt idx="10">
                  <c:v>93.960000000000008</c:v>
                </c:pt>
                <c:pt idx="11">
                  <c:v>113.11999999999999</c:v>
                </c:pt>
                <c:pt idx="12">
                  <c:v>125.2</c:v>
                </c:pt>
                <c:pt idx="13">
                  <c:v>117.42</c:v>
                </c:pt>
                <c:pt idx="14">
                  <c:v>110.32</c:v>
                </c:pt>
                <c:pt idx="15">
                  <c:v>95.42</c:v>
                </c:pt>
                <c:pt idx="16">
                  <c:v>116.7</c:v>
                </c:pt>
                <c:pt idx="17">
                  <c:v>104.94000000000001</c:v>
                </c:pt>
                <c:pt idx="18">
                  <c:v>96.88</c:v>
                </c:pt>
                <c:pt idx="19">
                  <c:v>107.32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56.379886484454715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59.192959040750807</c:v>
                  </c:pt>
                  <c:pt idx="4">
                    <c:v>53.158814885209772</c:v>
                  </c:pt>
                  <c:pt idx="5">
                    <c:v>57.557220224746771</c:v>
                  </c:pt>
                  <c:pt idx="6">
                    <c:v>50.720504729349848</c:v>
                  </c:pt>
                  <c:pt idx="7">
                    <c:v>59.755113588713073</c:v>
                  </c:pt>
                  <c:pt idx="8">
                    <c:v>52.39736252904337</c:v>
                  </c:pt>
                  <c:pt idx="9">
                    <c:v>56.877763669117641</c:v>
                  </c:pt>
                  <c:pt idx="10">
                    <c:v>57.766637430267643</c:v>
                  </c:pt>
                  <c:pt idx="11">
                    <c:v>58.841944223487353</c:v>
                  </c:pt>
                  <c:pt idx="12">
                    <c:v>67.048531676689208</c:v>
                  </c:pt>
                  <c:pt idx="13">
                    <c:v>51.521137409804922</c:v>
                  </c:pt>
                  <c:pt idx="14">
                    <c:v>54.386472582803165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57.582570279555959</c:v>
                  </c:pt>
                  <c:pt idx="18">
                    <c:v>61.36880314948305</c:v>
                  </c:pt>
                  <c:pt idx="19">
                    <c:v>62.272305240772987</c:v>
                  </c:pt>
                  <c:pt idx="20">
                    <c:v>0.37363083384538798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56.379886484454715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59.192959040750807</c:v>
                  </c:pt>
                  <c:pt idx="4">
                    <c:v>53.158814885209772</c:v>
                  </c:pt>
                  <c:pt idx="5">
                    <c:v>57.557220224746771</c:v>
                  </c:pt>
                  <c:pt idx="6">
                    <c:v>50.720504729349848</c:v>
                  </c:pt>
                  <c:pt idx="7">
                    <c:v>59.755113588713073</c:v>
                  </c:pt>
                  <c:pt idx="8">
                    <c:v>52.39736252904337</c:v>
                  </c:pt>
                  <c:pt idx="9">
                    <c:v>56.877763669117641</c:v>
                  </c:pt>
                  <c:pt idx="10">
                    <c:v>57.766637430267643</c:v>
                  </c:pt>
                  <c:pt idx="11">
                    <c:v>58.841944223487353</c:v>
                  </c:pt>
                  <c:pt idx="12">
                    <c:v>67.048531676689208</c:v>
                  </c:pt>
                  <c:pt idx="13">
                    <c:v>51.521137409804922</c:v>
                  </c:pt>
                  <c:pt idx="14">
                    <c:v>54.386472582803165</c:v>
                  </c:pt>
                  <c:pt idx="15">
                    <c:v>57.170915682714053</c:v>
                  </c:pt>
                  <c:pt idx="16">
                    <c:v>57.415820119545444</c:v>
                  </c:pt>
                  <c:pt idx="17">
                    <c:v>57.582570279555959</c:v>
                  </c:pt>
                  <c:pt idx="18">
                    <c:v>61.36880314948305</c:v>
                  </c:pt>
                  <c:pt idx="19">
                    <c:v>62.272305240772987</c:v>
                  </c:pt>
                  <c:pt idx="20">
                    <c:v>0.37363083384538798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111.78</c:v>
                </c:pt>
                <c:pt idx="1">
                  <c:v>102.96000000000001</c:v>
                </c:pt>
                <c:pt idx="2">
                  <c:v>113.28</c:v>
                </c:pt>
                <c:pt idx="3">
                  <c:v>116.56</c:v>
                </c:pt>
                <c:pt idx="4">
                  <c:v>101.98</c:v>
                </c:pt>
                <c:pt idx="5">
                  <c:v>120.08</c:v>
                </c:pt>
                <c:pt idx="6">
                  <c:v>100.52</c:v>
                </c:pt>
                <c:pt idx="7">
                  <c:v>101.08</c:v>
                </c:pt>
                <c:pt idx="8">
                  <c:v>107.58</c:v>
                </c:pt>
                <c:pt idx="9">
                  <c:v>108.6</c:v>
                </c:pt>
                <c:pt idx="10">
                  <c:v>116.34</c:v>
                </c:pt>
                <c:pt idx="11">
                  <c:v>122.84</c:v>
                </c:pt>
                <c:pt idx="12">
                  <c:v>119.88</c:v>
                </c:pt>
                <c:pt idx="13">
                  <c:v>124.17999999999999</c:v>
                </c:pt>
                <c:pt idx="14">
                  <c:v>100.54</c:v>
                </c:pt>
                <c:pt idx="15">
                  <c:v>96.92</c:v>
                </c:pt>
                <c:pt idx="16">
                  <c:v>110.94000000000001</c:v>
                </c:pt>
                <c:pt idx="17">
                  <c:v>115.74000000000001</c:v>
                </c:pt>
                <c:pt idx="18">
                  <c:v>113.9</c:v>
                </c:pt>
                <c:pt idx="19">
                  <c:v>117</c:v>
                </c:pt>
                <c:pt idx="20">
                  <c:v>4.9800000000000004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65.883545745504605</c:v>
                  </c:pt>
                  <c:pt idx="1">
                    <c:v>54.222021356640703</c:v>
                  </c:pt>
                  <c:pt idx="2">
                    <c:v>57.257858849244435</c:v>
                  </c:pt>
                  <c:pt idx="3">
                    <c:v>59.54439016397766</c:v>
                  </c:pt>
                  <c:pt idx="4">
                    <c:v>53.964243717483882</c:v>
                  </c:pt>
                  <c:pt idx="5">
                    <c:v>62.200887453476085</c:v>
                  </c:pt>
                  <c:pt idx="6">
                    <c:v>55.662199022316756</c:v>
                  </c:pt>
                  <c:pt idx="7">
                    <c:v>63.817289193446612</c:v>
                  </c:pt>
                  <c:pt idx="8">
                    <c:v>58.719673023612785</c:v>
                  </c:pt>
                  <c:pt idx="9">
                    <c:v>61.264554189188388</c:v>
                  </c:pt>
                  <c:pt idx="10">
                    <c:v>63.626107848901157</c:v>
                  </c:pt>
                  <c:pt idx="11">
                    <c:v>57.718769910662502</c:v>
                  </c:pt>
                  <c:pt idx="12">
                    <c:v>61.78483956441093</c:v>
                  </c:pt>
                  <c:pt idx="13">
                    <c:v>55.608089339591587</c:v>
                  </c:pt>
                  <c:pt idx="14">
                    <c:v>52.125939799681305</c:v>
                  </c:pt>
                  <c:pt idx="15">
                    <c:v>59.207705579594958</c:v>
                  </c:pt>
                  <c:pt idx="16">
                    <c:v>59.796056726175522</c:v>
                  </c:pt>
                  <c:pt idx="17">
                    <c:v>70.579172565283017</c:v>
                  </c:pt>
                  <c:pt idx="18">
                    <c:v>60.2810617026608</c:v>
                  </c:pt>
                  <c:pt idx="19">
                    <c:v>61.963347230439382</c:v>
                  </c:pt>
                  <c:pt idx="20">
                    <c:v>8.9173987238431796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65.883545745504605</c:v>
                  </c:pt>
                  <c:pt idx="1">
                    <c:v>54.222021356640703</c:v>
                  </c:pt>
                  <c:pt idx="2">
                    <c:v>57.257858849244435</c:v>
                  </c:pt>
                  <c:pt idx="3">
                    <c:v>59.54439016397766</c:v>
                  </c:pt>
                  <c:pt idx="4">
                    <c:v>53.964243717483882</c:v>
                  </c:pt>
                  <c:pt idx="5">
                    <c:v>62.200887453476085</c:v>
                  </c:pt>
                  <c:pt idx="6">
                    <c:v>55.662199022316756</c:v>
                  </c:pt>
                  <c:pt idx="7">
                    <c:v>63.817289193446612</c:v>
                  </c:pt>
                  <c:pt idx="8">
                    <c:v>58.719673023612785</c:v>
                  </c:pt>
                  <c:pt idx="9">
                    <c:v>61.264554189188388</c:v>
                  </c:pt>
                  <c:pt idx="10">
                    <c:v>63.626107848901157</c:v>
                  </c:pt>
                  <c:pt idx="11">
                    <c:v>57.718769910662502</c:v>
                  </c:pt>
                  <c:pt idx="12">
                    <c:v>61.78483956441093</c:v>
                  </c:pt>
                  <c:pt idx="13">
                    <c:v>55.608089339591587</c:v>
                  </c:pt>
                  <c:pt idx="14">
                    <c:v>52.125939799681305</c:v>
                  </c:pt>
                  <c:pt idx="15">
                    <c:v>59.207705579594958</c:v>
                  </c:pt>
                  <c:pt idx="16">
                    <c:v>59.796056726175522</c:v>
                  </c:pt>
                  <c:pt idx="17">
                    <c:v>70.579172565283017</c:v>
                  </c:pt>
                  <c:pt idx="18">
                    <c:v>60.2810617026608</c:v>
                  </c:pt>
                  <c:pt idx="19">
                    <c:v>61.963347230439382</c:v>
                  </c:pt>
                  <c:pt idx="20">
                    <c:v>8.9173987238431796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108.72</c:v>
                </c:pt>
                <c:pt idx="1">
                  <c:v>111.82</c:v>
                </c:pt>
                <c:pt idx="2">
                  <c:v>107.24000000000001</c:v>
                </c:pt>
                <c:pt idx="3">
                  <c:v>116.16</c:v>
                </c:pt>
                <c:pt idx="4">
                  <c:v>107.98</c:v>
                </c:pt>
                <c:pt idx="5">
                  <c:v>115.36</c:v>
                </c:pt>
                <c:pt idx="6">
                  <c:v>120.14</c:v>
                </c:pt>
                <c:pt idx="7">
                  <c:v>107.44000000000001</c:v>
                </c:pt>
                <c:pt idx="8">
                  <c:v>114.8</c:v>
                </c:pt>
                <c:pt idx="9">
                  <c:v>107.11999999999999</c:v>
                </c:pt>
                <c:pt idx="10">
                  <c:v>101.28</c:v>
                </c:pt>
                <c:pt idx="11">
                  <c:v>126.06</c:v>
                </c:pt>
                <c:pt idx="12">
                  <c:v>119.56</c:v>
                </c:pt>
                <c:pt idx="13">
                  <c:v>122.02</c:v>
                </c:pt>
                <c:pt idx="14">
                  <c:v>100.08</c:v>
                </c:pt>
                <c:pt idx="15">
                  <c:v>115.26</c:v>
                </c:pt>
                <c:pt idx="16">
                  <c:v>113.54</c:v>
                </c:pt>
                <c:pt idx="17">
                  <c:v>115.98</c:v>
                </c:pt>
                <c:pt idx="18">
                  <c:v>126.44000000000001</c:v>
                </c:pt>
                <c:pt idx="19">
                  <c:v>113.94000000000001</c:v>
                </c:pt>
                <c:pt idx="20">
                  <c:v>6.6</c:v>
                </c:pt>
              </c:numCache>
            </c:numRef>
          </c:yVal>
          <c:smooth val="1"/>
        </c:ser>
        <c:axId val="63974016"/>
        <c:axId val="63984384"/>
      </c:scatterChart>
      <c:valAx>
        <c:axId val="63974016"/>
        <c:scaling>
          <c:orientation val="minMax"/>
          <c:max val="1.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58442694663174"/>
              <c:y val="0.90108766404199458"/>
            </c:manualLayout>
          </c:layout>
        </c:title>
        <c:numFmt formatCode="General" sourceLinked="1"/>
        <c:tickLblPos val="nextTo"/>
        <c:crossAx val="63984384"/>
        <c:crosses val="autoZero"/>
        <c:crossBetween val="midCat"/>
      </c:valAx>
      <c:valAx>
        <c:axId val="6398438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1292990766592435E-2"/>
              <c:y val="0.358848087914245"/>
            </c:manualLayout>
          </c:layout>
        </c:title>
        <c:numFmt formatCode="General" sourceLinked="1"/>
        <c:tickLblPos val="nextTo"/>
        <c:crossAx val="639740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4"/>
          <c:y val="0.12535897856517936"/>
          <c:w val="0.74101137357830282"/>
          <c:h val="0.6955394247594051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40.212953137017934</c:v>
                  </c:pt>
                  <c:pt idx="1">
                    <c:v>40.458353896321583</c:v>
                  </c:pt>
                  <c:pt idx="2">
                    <c:v>58.15960453785771</c:v>
                  </c:pt>
                  <c:pt idx="3">
                    <c:v>48.553821682747056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45.682189089403316</c:v>
                  </c:pt>
                  <c:pt idx="12">
                    <c:v>39.200719381154229</c:v>
                  </c:pt>
                  <c:pt idx="13">
                    <c:v>52.623188804936561</c:v>
                  </c:pt>
                  <c:pt idx="14">
                    <c:v>48.041881728341984</c:v>
                  </c:pt>
                  <c:pt idx="15">
                    <c:v>46.854088402187479</c:v>
                  </c:pt>
                  <c:pt idx="16">
                    <c:v>41.37798448450576</c:v>
                  </c:pt>
                  <c:pt idx="17">
                    <c:v>45.191631968761648</c:v>
                  </c:pt>
                  <c:pt idx="18">
                    <c:v>56.827936791687236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40.212953137017934</c:v>
                  </c:pt>
                  <c:pt idx="1">
                    <c:v>40.458353896321583</c:v>
                  </c:pt>
                  <c:pt idx="2">
                    <c:v>58.15960453785771</c:v>
                  </c:pt>
                  <c:pt idx="3">
                    <c:v>48.553821682747056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45.682189089403316</c:v>
                  </c:pt>
                  <c:pt idx="12">
                    <c:v>39.200719381154229</c:v>
                  </c:pt>
                  <c:pt idx="13">
                    <c:v>52.623188804936561</c:v>
                  </c:pt>
                  <c:pt idx="14">
                    <c:v>48.041881728341984</c:v>
                  </c:pt>
                  <c:pt idx="15">
                    <c:v>46.854088402187479</c:v>
                  </c:pt>
                  <c:pt idx="16">
                    <c:v>41.37798448450576</c:v>
                  </c:pt>
                  <c:pt idx="17">
                    <c:v>45.191631968761648</c:v>
                  </c:pt>
                  <c:pt idx="18">
                    <c:v>56.827936791687236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76.28</c:v>
                </c:pt>
                <c:pt idx="1">
                  <c:v>77.040000000000006</c:v>
                </c:pt>
                <c:pt idx="2">
                  <c:v>104.02</c:v>
                </c:pt>
                <c:pt idx="3">
                  <c:v>96.92</c:v>
                </c:pt>
                <c:pt idx="4">
                  <c:v>90.36</c:v>
                </c:pt>
                <c:pt idx="5">
                  <c:v>90.960000000000008</c:v>
                </c:pt>
                <c:pt idx="6">
                  <c:v>91.4</c:v>
                </c:pt>
                <c:pt idx="7">
                  <c:v>87.56</c:v>
                </c:pt>
                <c:pt idx="8">
                  <c:v>86.42</c:v>
                </c:pt>
                <c:pt idx="9">
                  <c:v>101.64</c:v>
                </c:pt>
                <c:pt idx="10">
                  <c:v>95</c:v>
                </c:pt>
                <c:pt idx="11">
                  <c:v>109.76</c:v>
                </c:pt>
                <c:pt idx="12">
                  <c:v>93.06</c:v>
                </c:pt>
                <c:pt idx="13">
                  <c:v>101.8</c:v>
                </c:pt>
                <c:pt idx="14">
                  <c:v>94.240000000000009</c:v>
                </c:pt>
                <c:pt idx="15">
                  <c:v>99.11999999999999</c:v>
                </c:pt>
                <c:pt idx="16">
                  <c:v>92.32</c:v>
                </c:pt>
                <c:pt idx="17">
                  <c:v>94.42</c:v>
                </c:pt>
                <c:pt idx="18">
                  <c:v>111.84</c:v>
                </c:pt>
                <c:pt idx="19">
                  <c:v>98.61999999999999</c:v>
                </c:pt>
                <c:pt idx="20">
                  <c:v>99.7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49.45725022683731</c:v>
                  </c:pt>
                  <c:pt idx="1">
                    <c:v>34.25462888428364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43.630764375610013</c:v>
                  </c:pt>
                  <c:pt idx="6">
                    <c:v>40.758312035706297</c:v>
                  </c:pt>
                  <c:pt idx="7">
                    <c:v>38.83786296901517</c:v>
                  </c:pt>
                  <c:pt idx="8">
                    <c:v>49.601306434407547</c:v>
                  </c:pt>
                  <c:pt idx="9">
                    <c:v>49.847222590631866</c:v>
                  </c:pt>
                  <c:pt idx="10">
                    <c:v>45.369522809921648</c:v>
                  </c:pt>
                  <c:pt idx="11">
                    <c:v>49.066501811317252</c:v>
                  </c:pt>
                  <c:pt idx="12">
                    <c:v>53.736129373076359</c:v>
                  </c:pt>
                  <c:pt idx="13">
                    <c:v>54.94305779623118</c:v>
                  </c:pt>
                  <c:pt idx="14">
                    <c:v>48.362067780441301</c:v>
                  </c:pt>
                  <c:pt idx="15">
                    <c:v>42.506112501615576</c:v>
                  </c:pt>
                  <c:pt idx="16">
                    <c:v>43.793337392804411</c:v>
                  </c:pt>
                  <c:pt idx="17">
                    <c:v>46.067988885993273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49.45725022683731</c:v>
                  </c:pt>
                  <c:pt idx="1">
                    <c:v>34.25462888428364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43.630764375610013</c:v>
                  </c:pt>
                  <c:pt idx="6">
                    <c:v>40.758312035706297</c:v>
                  </c:pt>
                  <c:pt idx="7">
                    <c:v>38.83786296901517</c:v>
                  </c:pt>
                  <c:pt idx="8">
                    <c:v>49.601306434407547</c:v>
                  </c:pt>
                  <c:pt idx="9">
                    <c:v>49.847222590631866</c:v>
                  </c:pt>
                  <c:pt idx="10">
                    <c:v>45.369522809921648</c:v>
                  </c:pt>
                  <c:pt idx="11">
                    <c:v>49.066501811317252</c:v>
                  </c:pt>
                  <c:pt idx="12">
                    <c:v>53.736129373076359</c:v>
                  </c:pt>
                  <c:pt idx="13">
                    <c:v>54.94305779623118</c:v>
                  </c:pt>
                  <c:pt idx="14">
                    <c:v>48.362067780441301</c:v>
                  </c:pt>
                  <c:pt idx="15">
                    <c:v>42.506112501615576</c:v>
                  </c:pt>
                  <c:pt idx="16">
                    <c:v>43.793337392804411</c:v>
                  </c:pt>
                  <c:pt idx="17">
                    <c:v>46.067988885993273</c:v>
                  </c:pt>
                  <c:pt idx="18">
                    <c:v>53.986520539853274</c:v>
                  </c:pt>
                  <c:pt idx="19">
                    <c:v>53.828204502844045</c:v>
                  </c:pt>
                  <c:pt idx="20">
                    <c:v>52.744956156963475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89.02</c:v>
                </c:pt>
                <c:pt idx="1">
                  <c:v>75.98</c:v>
                </c:pt>
                <c:pt idx="2">
                  <c:v>84.36</c:v>
                </c:pt>
                <c:pt idx="3">
                  <c:v>87.38</c:v>
                </c:pt>
                <c:pt idx="4">
                  <c:v>89.4</c:v>
                </c:pt>
                <c:pt idx="5">
                  <c:v>84.58</c:v>
                </c:pt>
                <c:pt idx="6">
                  <c:v>88.8</c:v>
                </c:pt>
                <c:pt idx="7">
                  <c:v>93.02</c:v>
                </c:pt>
                <c:pt idx="8">
                  <c:v>108.52</c:v>
                </c:pt>
                <c:pt idx="9">
                  <c:v>96.11999999999999</c:v>
                </c:pt>
                <c:pt idx="10">
                  <c:v>99.92</c:v>
                </c:pt>
                <c:pt idx="11">
                  <c:v>96.28</c:v>
                </c:pt>
                <c:pt idx="12">
                  <c:v>101.22</c:v>
                </c:pt>
                <c:pt idx="13">
                  <c:v>102.02</c:v>
                </c:pt>
                <c:pt idx="14">
                  <c:v>98.52</c:v>
                </c:pt>
                <c:pt idx="15">
                  <c:v>103.52</c:v>
                </c:pt>
                <c:pt idx="16">
                  <c:v>90.06</c:v>
                </c:pt>
                <c:pt idx="17">
                  <c:v>90.02</c:v>
                </c:pt>
                <c:pt idx="18">
                  <c:v>108.66</c:v>
                </c:pt>
                <c:pt idx="19">
                  <c:v>101.61999999999999</c:v>
                </c:pt>
                <c:pt idx="20">
                  <c:v>104.36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39.774308290654155</c:v>
                  </c:pt>
                  <c:pt idx="3">
                    <c:v>35.140426861380035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45.71137713961371</c:v>
                  </c:pt>
                  <c:pt idx="7">
                    <c:v>35.867807292891484</c:v>
                  </c:pt>
                  <c:pt idx="8">
                    <c:v>33.989463073134885</c:v>
                  </c:pt>
                  <c:pt idx="9">
                    <c:v>30.667565928844116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34.620508372928334</c:v>
                  </c:pt>
                  <c:pt idx="16">
                    <c:v>28.610410692613275</c:v>
                  </c:pt>
                  <c:pt idx="17">
                    <c:v>17.120992961858263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39.774308290654155</c:v>
                  </c:pt>
                  <c:pt idx="3">
                    <c:v>35.140426861380035</c:v>
                  </c:pt>
                  <c:pt idx="4">
                    <c:v>46.091322393700111</c:v>
                  </c:pt>
                  <c:pt idx="5">
                    <c:v>38.222276227352033</c:v>
                  </c:pt>
                  <c:pt idx="6">
                    <c:v>45.71137713961371</c:v>
                  </c:pt>
                  <c:pt idx="7">
                    <c:v>35.867807292891484</c:v>
                  </c:pt>
                  <c:pt idx="8">
                    <c:v>33.989463073134885</c:v>
                  </c:pt>
                  <c:pt idx="9">
                    <c:v>30.667565928844116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34.620508372928334</c:v>
                  </c:pt>
                  <c:pt idx="16">
                    <c:v>28.610410692613275</c:v>
                  </c:pt>
                  <c:pt idx="17">
                    <c:v>17.120992961858263</c:v>
                  </c:pt>
                  <c:pt idx="18">
                    <c:v>14.62496495722297</c:v>
                  </c:pt>
                  <c:pt idx="19">
                    <c:v>8.4114445846120898</c:v>
                  </c:pt>
                  <c:pt idx="20">
                    <c:v>1.2059850745345071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91.8</c:v>
                </c:pt>
                <c:pt idx="1">
                  <c:v>87.960000000000008</c:v>
                </c:pt>
                <c:pt idx="2">
                  <c:v>81.38</c:v>
                </c:pt>
                <c:pt idx="3">
                  <c:v>78.48</c:v>
                </c:pt>
                <c:pt idx="4">
                  <c:v>81.3</c:v>
                </c:pt>
                <c:pt idx="5">
                  <c:v>76.239999999999995</c:v>
                </c:pt>
                <c:pt idx="6">
                  <c:v>79.7</c:v>
                </c:pt>
                <c:pt idx="7">
                  <c:v>66.98</c:v>
                </c:pt>
                <c:pt idx="8">
                  <c:v>67.42</c:v>
                </c:pt>
                <c:pt idx="9">
                  <c:v>70.02</c:v>
                </c:pt>
                <c:pt idx="10">
                  <c:v>68.78</c:v>
                </c:pt>
                <c:pt idx="11">
                  <c:v>63.96</c:v>
                </c:pt>
                <c:pt idx="12">
                  <c:v>57.339999999999996</c:v>
                </c:pt>
                <c:pt idx="13">
                  <c:v>62.44</c:v>
                </c:pt>
                <c:pt idx="14">
                  <c:v>61.82</c:v>
                </c:pt>
                <c:pt idx="15">
                  <c:v>53.02</c:v>
                </c:pt>
                <c:pt idx="16">
                  <c:v>48.620000000000005</c:v>
                </c:pt>
                <c:pt idx="17">
                  <c:v>34.54</c:v>
                </c:pt>
                <c:pt idx="18">
                  <c:v>28.52</c:v>
                </c:pt>
                <c:pt idx="19">
                  <c:v>17.260000000000002</c:v>
                </c:pt>
                <c:pt idx="20">
                  <c:v>6.84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35.931045072471804</c:v>
                  </c:pt>
                  <c:pt idx="1">
                    <c:v>43.871289016850184</c:v>
                  </c:pt>
                  <c:pt idx="2">
                    <c:v>44.576567835579262</c:v>
                  </c:pt>
                  <c:pt idx="3">
                    <c:v>39.204208957712673</c:v>
                  </c:pt>
                  <c:pt idx="4">
                    <c:v>32.614205493925496</c:v>
                  </c:pt>
                  <c:pt idx="5">
                    <c:v>40.486664471156402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45.597964866866583</c:v>
                  </c:pt>
                  <c:pt idx="9">
                    <c:v>34.619815135266094</c:v>
                  </c:pt>
                  <c:pt idx="10">
                    <c:v>34.02639563632917</c:v>
                  </c:pt>
                  <c:pt idx="11">
                    <c:v>35.021416304884085</c:v>
                  </c:pt>
                  <c:pt idx="12">
                    <c:v>38.052258802862148</c:v>
                  </c:pt>
                  <c:pt idx="13">
                    <c:v>37.666542182685156</c:v>
                  </c:pt>
                  <c:pt idx="14">
                    <c:v>27.675700533139178</c:v>
                  </c:pt>
                  <c:pt idx="15">
                    <c:v>28.910378759193041</c:v>
                  </c:pt>
                  <c:pt idx="16">
                    <c:v>31.338213095197368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35.931045072471804</c:v>
                  </c:pt>
                  <c:pt idx="1">
                    <c:v>43.871289016850184</c:v>
                  </c:pt>
                  <c:pt idx="2">
                    <c:v>44.576567835579262</c:v>
                  </c:pt>
                  <c:pt idx="3">
                    <c:v>39.204208957712673</c:v>
                  </c:pt>
                  <c:pt idx="4">
                    <c:v>32.614205493925496</c:v>
                  </c:pt>
                  <c:pt idx="5">
                    <c:v>40.486664471156402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45.597964866866583</c:v>
                  </c:pt>
                  <c:pt idx="9">
                    <c:v>34.619815135266094</c:v>
                  </c:pt>
                  <c:pt idx="10">
                    <c:v>34.02639563632917</c:v>
                  </c:pt>
                  <c:pt idx="11">
                    <c:v>35.021416304884085</c:v>
                  </c:pt>
                  <c:pt idx="12">
                    <c:v>38.052258802862148</c:v>
                  </c:pt>
                  <c:pt idx="13">
                    <c:v>37.666542182685156</c:v>
                  </c:pt>
                  <c:pt idx="14">
                    <c:v>27.675700533139178</c:v>
                  </c:pt>
                  <c:pt idx="15">
                    <c:v>28.910378759193041</c:v>
                  </c:pt>
                  <c:pt idx="16">
                    <c:v>31.338213095197368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0.64621977685614063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74.400000000000006</c:v>
                </c:pt>
                <c:pt idx="1">
                  <c:v>83.9</c:v>
                </c:pt>
                <c:pt idx="2">
                  <c:v>87.36</c:v>
                </c:pt>
                <c:pt idx="3">
                  <c:v>73.900000000000006</c:v>
                </c:pt>
                <c:pt idx="4">
                  <c:v>74.56</c:v>
                </c:pt>
                <c:pt idx="5">
                  <c:v>82.9</c:v>
                </c:pt>
                <c:pt idx="6">
                  <c:v>81.179999999999993</c:v>
                </c:pt>
                <c:pt idx="7">
                  <c:v>64</c:v>
                </c:pt>
                <c:pt idx="8">
                  <c:v>76.84</c:v>
                </c:pt>
                <c:pt idx="9">
                  <c:v>67.78</c:v>
                </c:pt>
                <c:pt idx="10">
                  <c:v>62.620000000000005</c:v>
                </c:pt>
                <c:pt idx="11">
                  <c:v>61.98</c:v>
                </c:pt>
                <c:pt idx="12">
                  <c:v>63.160000000000004</c:v>
                </c:pt>
                <c:pt idx="13">
                  <c:v>64.459999999999994</c:v>
                </c:pt>
                <c:pt idx="14">
                  <c:v>46.660000000000004</c:v>
                </c:pt>
                <c:pt idx="15">
                  <c:v>50.3</c:v>
                </c:pt>
                <c:pt idx="16">
                  <c:v>47.58</c:v>
                </c:pt>
                <c:pt idx="17">
                  <c:v>29.4</c:v>
                </c:pt>
                <c:pt idx="18">
                  <c:v>26.86</c:v>
                </c:pt>
                <c:pt idx="19">
                  <c:v>17.5</c:v>
                </c:pt>
                <c:pt idx="20">
                  <c:v>6.68</c:v>
                </c:pt>
              </c:numCache>
            </c:numRef>
          </c:yVal>
          <c:smooth val="1"/>
        </c:ser>
        <c:axId val="64022400"/>
        <c:axId val="65748992"/>
      </c:scatterChart>
      <c:valAx>
        <c:axId val="6402240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51"/>
              <c:y val="0.89719898293963252"/>
            </c:manualLayout>
          </c:layout>
        </c:title>
        <c:numFmt formatCode="General" sourceLinked="1"/>
        <c:tickLblPos val="nextTo"/>
        <c:crossAx val="65748992"/>
        <c:crosses val="autoZero"/>
        <c:crossBetween val="midCat"/>
      </c:valAx>
      <c:valAx>
        <c:axId val="6574899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55E-2"/>
              <c:y val="0.38329368985126866"/>
            </c:manualLayout>
          </c:layout>
        </c:title>
        <c:numFmt formatCode="General" sourceLinked="1"/>
        <c:tickLblPos val="nextTo"/>
        <c:crossAx val="640224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42371008311461078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033573928258971"/>
          <c:y val="0.14147007874015746"/>
          <c:w val="0.76666426071741034"/>
          <c:h val="0.67887296587926493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11.817360111293889</c:v>
                  </c:pt>
                  <c:pt idx="1">
                    <c:v>10.174399245164309</c:v>
                  </c:pt>
                  <c:pt idx="2">
                    <c:v>13.430353681120978</c:v>
                  </c:pt>
                  <c:pt idx="3">
                    <c:v>10.072457495566814</c:v>
                  </c:pt>
                  <c:pt idx="4">
                    <c:v>13.588583443464588</c:v>
                  </c:pt>
                  <c:pt idx="5">
                    <c:v>13.348393161725497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20.329289215316898</c:v>
                  </c:pt>
                  <c:pt idx="13">
                    <c:v>13.99005360961851</c:v>
                  </c:pt>
                  <c:pt idx="14">
                    <c:v>17.075409219108035</c:v>
                  </c:pt>
                  <c:pt idx="15">
                    <c:v>19.916465549891132</c:v>
                  </c:pt>
                  <c:pt idx="16">
                    <c:v>15.539227780041067</c:v>
                  </c:pt>
                  <c:pt idx="17">
                    <c:v>17.854926491027623</c:v>
                  </c:pt>
                  <c:pt idx="18">
                    <c:v>19.089525923919638</c:v>
                  </c:pt>
                  <c:pt idx="19">
                    <c:v>21.661772780638238</c:v>
                  </c:pt>
                  <c:pt idx="20">
                    <c:v>22.734783922439199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11.817360111293889</c:v>
                  </c:pt>
                  <c:pt idx="1">
                    <c:v>10.174399245164309</c:v>
                  </c:pt>
                  <c:pt idx="2">
                    <c:v>13.430353681120978</c:v>
                  </c:pt>
                  <c:pt idx="3">
                    <c:v>10.072457495566814</c:v>
                  </c:pt>
                  <c:pt idx="4">
                    <c:v>13.588583443464588</c:v>
                  </c:pt>
                  <c:pt idx="5">
                    <c:v>13.348393161725497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14.222250173583642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20.329289215316898</c:v>
                  </c:pt>
                  <c:pt idx="13">
                    <c:v>13.99005360961851</c:v>
                  </c:pt>
                  <c:pt idx="14">
                    <c:v>17.075409219108035</c:v>
                  </c:pt>
                  <c:pt idx="15">
                    <c:v>19.916465549891132</c:v>
                  </c:pt>
                  <c:pt idx="16">
                    <c:v>15.539227780041067</c:v>
                  </c:pt>
                  <c:pt idx="17">
                    <c:v>17.854926491027623</c:v>
                  </c:pt>
                  <c:pt idx="18">
                    <c:v>19.089525923919638</c:v>
                  </c:pt>
                  <c:pt idx="19">
                    <c:v>21.661772780638238</c:v>
                  </c:pt>
                  <c:pt idx="20">
                    <c:v>22.734783922439199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34.700000000000003</c:v>
                </c:pt>
                <c:pt idx="1">
                  <c:v>30.959999999999997</c:v>
                </c:pt>
                <c:pt idx="2">
                  <c:v>33.839999999999996</c:v>
                </c:pt>
                <c:pt idx="3">
                  <c:v>32.839999999999996</c:v>
                </c:pt>
                <c:pt idx="4">
                  <c:v>37.480000000000004</c:v>
                </c:pt>
                <c:pt idx="5">
                  <c:v>34.980000000000004</c:v>
                </c:pt>
                <c:pt idx="6">
                  <c:v>36.839999999999996</c:v>
                </c:pt>
                <c:pt idx="7">
                  <c:v>37.14</c:v>
                </c:pt>
                <c:pt idx="8">
                  <c:v>37.260000000000005</c:v>
                </c:pt>
                <c:pt idx="9">
                  <c:v>37.74</c:v>
                </c:pt>
                <c:pt idx="10">
                  <c:v>42.44</c:v>
                </c:pt>
                <c:pt idx="11">
                  <c:v>38.94</c:v>
                </c:pt>
                <c:pt idx="12">
                  <c:v>43.8</c:v>
                </c:pt>
                <c:pt idx="13">
                  <c:v>34.720000000000006</c:v>
                </c:pt>
                <c:pt idx="14">
                  <c:v>43.52</c:v>
                </c:pt>
                <c:pt idx="15">
                  <c:v>40.120000000000005</c:v>
                </c:pt>
                <c:pt idx="16">
                  <c:v>45.18</c:v>
                </c:pt>
                <c:pt idx="17">
                  <c:v>41.04</c:v>
                </c:pt>
                <c:pt idx="18">
                  <c:v>45.3</c:v>
                </c:pt>
                <c:pt idx="19">
                  <c:v>48.74</c:v>
                </c:pt>
                <c:pt idx="20">
                  <c:v>46.36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12.852766239218706</c:v>
                  </c:pt>
                  <c:pt idx="3">
                    <c:v>12.122639976506772</c:v>
                  </c:pt>
                  <c:pt idx="4">
                    <c:v>16.116376764024853</c:v>
                  </c:pt>
                  <c:pt idx="5">
                    <c:v>18.771254619763699</c:v>
                  </c:pt>
                  <c:pt idx="6">
                    <c:v>13.388427838995883</c:v>
                  </c:pt>
                  <c:pt idx="7">
                    <c:v>11.506328693375661</c:v>
                  </c:pt>
                  <c:pt idx="8">
                    <c:v>12.620633898501291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19.235685586950098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19.827506146764897</c:v>
                  </c:pt>
                  <c:pt idx="19">
                    <c:v>16.55609857424146</c:v>
                  </c:pt>
                  <c:pt idx="20">
                    <c:v>19.291749531859466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12.852766239218706</c:v>
                  </c:pt>
                  <c:pt idx="3">
                    <c:v>12.122639976506772</c:v>
                  </c:pt>
                  <c:pt idx="4">
                    <c:v>16.116376764024853</c:v>
                  </c:pt>
                  <c:pt idx="5">
                    <c:v>18.771254619763699</c:v>
                  </c:pt>
                  <c:pt idx="6">
                    <c:v>13.388427838995883</c:v>
                  </c:pt>
                  <c:pt idx="7">
                    <c:v>11.506328693375661</c:v>
                  </c:pt>
                  <c:pt idx="8">
                    <c:v>12.620633898501291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20.266070166660327</c:v>
                  </c:pt>
                  <c:pt idx="12">
                    <c:v>11.52369732334202</c:v>
                  </c:pt>
                  <c:pt idx="13">
                    <c:v>19.235685586950098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19.827506146764897</c:v>
                  </c:pt>
                  <c:pt idx="19">
                    <c:v>16.55609857424146</c:v>
                  </c:pt>
                  <c:pt idx="20">
                    <c:v>19.291749531859466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30.52</c:v>
                </c:pt>
                <c:pt idx="1">
                  <c:v>32.32</c:v>
                </c:pt>
                <c:pt idx="2">
                  <c:v>35.92</c:v>
                </c:pt>
                <c:pt idx="3">
                  <c:v>32.96</c:v>
                </c:pt>
                <c:pt idx="4">
                  <c:v>37.32</c:v>
                </c:pt>
                <c:pt idx="5">
                  <c:v>39.6</c:v>
                </c:pt>
                <c:pt idx="6">
                  <c:v>38.300000000000011</c:v>
                </c:pt>
                <c:pt idx="7">
                  <c:v>35.379999999999995</c:v>
                </c:pt>
                <c:pt idx="8">
                  <c:v>38.14</c:v>
                </c:pt>
                <c:pt idx="9">
                  <c:v>40.220000000000006</c:v>
                </c:pt>
                <c:pt idx="10">
                  <c:v>38.56</c:v>
                </c:pt>
                <c:pt idx="11">
                  <c:v>41.08</c:v>
                </c:pt>
                <c:pt idx="12">
                  <c:v>36.620000000000005</c:v>
                </c:pt>
                <c:pt idx="13">
                  <c:v>43.220000000000006</c:v>
                </c:pt>
                <c:pt idx="14">
                  <c:v>42.36</c:v>
                </c:pt>
                <c:pt idx="15">
                  <c:v>38.379999999999995</c:v>
                </c:pt>
                <c:pt idx="16">
                  <c:v>45.32</c:v>
                </c:pt>
                <c:pt idx="17">
                  <c:v>44.44</c:v>
                </c:pt>
                <c:pt idx="18">
                  <c:v>43.3</c:v>
                </c:pt>
                <c:pt idx="19">
                  <c:v>44.660000000000004</c:v>
                </c:pt>
                <c:pt idx="20">
                  <c:v>42.78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10.073013451792859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9.2493459228207033</c:v>
                  </c:pt>
                  <c:pt idx="4">
                    <c:v>11.729347807955913</c:v>
                  </c:pt>
                  <c:pt idx="5">
                    <c:v>10.499695233672261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8.4537329032800681</c:v>
                  </c:pt>
                  <c:pt idx="11">
                    <c:v>7.7651529283073364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6.4279390165122114</c:v>
                  </c:pt>
                  <c:pt idx="15">
                    <c:v>5.6272195620928089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3.5949408896392154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10.073013451792859</c:v>
                  </c:pt>
                  <c:pt idx="1">
                    <c:v>11.978664366280578</c:v>
                  </c:pt>
                  <c:pt idx="2">
                    <c:v>9.5949153201057484</c:v>
                  </c:pt>
                  <c:pt idx="3">
                    <c:v>9.2493459228207033</c:v>
                  </c:pt>
                  <c:pt idx="4">
                    <c:v>11.729347807955913</c:v>
                  </c:pt>
                  <c:pt idx="5">
                    <c:v>10.499695233672261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8.0259828058624727</c:v>
                  </c:pt>
                  <c:pt idx="10">
                    <c:v>8.4537329032800681</c:v>
                  </c:pt>
                  <c:pt idx="11">
                    <c:v>7.7651529283073364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6.4279390165122114</c:v>
                  </c:pt>
                  <c:pt idx="15">
                    <c:v>5.6272195620928089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3.5949408896392154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31.88</c:v>
                </c:pt>
                <c:pt idx="1">
                  <c:v>33.46</c:v>
                </c:pt>
                <c:pt idx="2">
                  <c:v>29.24</c:v>
                </c:pt>
                <c:pt idx="3">
                  <c:v>30.36</c:v>
                </c:pt>
                <c:pt idx="4">
                  <c:v>33.32</c:v>
                </c:pt>
                <c:pt idx="5">
                  <c:v>29.419999999999998</c:v>
                </c:pt>
                <c:pt idx="6">
                  <c:v>28.5</c:v>
                </c:pt>
                <c:pt idx="7">
                  <c:v>26.259999999999998</c:v>
                </c:pt>
                <c:pt idx="8">
                  <c:v>27.62</c:v>
                </c:pt>
                <c:pt idx="9">
                  <c:v>25.939999999999998</c:v>
                </c:pt>
                <c:pt idx="10">
                  <c:v>27.12</c:v>
                </c:pt>
                <c:pt idx="11">
                  <c:v>23.32</c:v>
                </c:pt>
                <c:pt idx="12">
                  <c:v>22.06</c:v>
                </c:pt>
                <c:pt idx="13">
                  <c:v>21.74</c:v>
                </c:pt>
                <c:pt idx="14">
                  <c:v>21.04</c:v>
                </c:pt>
                <c:pt idx="15">
                  <c:v>20.88</c:v>
                </c:pt>
                <c:pt idx="16">
                  <c:v>19.079999999999995</c:v>
                </c:pt>
                <c:pt idx="17">
                  <c:v>16.979999999999997</c:v>
                </c:pt>
                <c:pt idx="18">
                  <c:v>15.58</c:v>
                </c:pt>
                <c:pt idx="19">
                  <c:v>16.82</c:v>
                </c:pt>
                <c:pt idx="20">
                  <c:v>15.4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11.299362813893531</c:v>
                  </c:pt>
                  <c:pt idx="1">
                    <c:v>10.271144045333999</c:v>
                  </c:pt>
                  <c:pt idx="2">
                    <c:v>8.7504285609334573</c:v>
                  </c:pt>
                  <c:pt idx="3">
                    <c:v>9.8453847055358903</c:v>
                  </c:pt>
                  <c:pt idx="4">
                    <c:v>7.4072667023673473</c:v>
                  </c:pt>
                  <c:pt idx="5">
                    <c:v>9.0667745091625598</c:v>
                  </c:pt>
                  <c:pt idx="6">
                    <c:v>8.7518912241869202</c:v>
                  </c:pt>
                  <c:pt idx="7">
                    <c:v>9.2007825754117238</c:v>
                  </c:pt>
                  <c:pt idx="8">
                    <c:v>10.853570840972109</c:v>
                  </c:pt>
                  <c:pt idx="9">
                    <c:v>9.8216902822273955</c:v>
                  </c:pt>
                  <c:pt idx="10">
                    <c:v>6.9983998171010491</c:v>
                  </c:pt>
                  <c:pt idx="11">
                    <c:v>6.588626564011653</c:v>
                  </c:pt>
                  <c:pt idx="12">
                    <c:v>6.3395898920986991</c:v>
                  </c:pt>
                  <c:pt idx="13">
                    <c:v>7.3789159095357615</c:v>
                  </c:pt>
                  <c:pt idx="14">
                    <c:v>6.1393484996374017</c:v>
                  </c:pt>
                  <c:pt idx="15">
                    <c:v>6.4084007365332569</c:v>
                  </c:pt>
                  <c:pt idx="16">
                    <c:v>5.9594966230378894</c:v>
                  </c:pt>
                  <c:pt idx="17">
                    <c:v>6.358490386876432</c:v>
                  </c:pt>
                  <c:pt idx="18">
                    <c:v>5.3822300210972029</c:v>
                  </c:pt>
                  <c:pt idx="19">
                    <c:v>5.5099909255823665</c:v>
                  </c:pt>
                  <c:pt idx="20">
                    <c:v>4.9421048147525157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4.9421048147525157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31.38</c:v>
                </c:pt>
                <c:pt idx="1">
                  <c:v>31.939999999999998</c:v>
                </c:pt>
                <c:pt idx="2">
                  <c:v>30.1</c:v>
                </c:pt>
                <c:pt idx="3">
                  <c:v>30.779999999999998</c:v>
                </c:pt>
                <c:pt idx="4">
                  <c:v>28.82</c:v>
                </c:pt>
                <c:pt idx="5">
                  <c:v>28.439999999999998</c:v>
                </c:pt>
                <c:pt idx="6">
                  <c:v>26.38</c:v>
                </c:pt>
                <c:pt idx="7">
                  <c:v>26.84</c:v>
                </c:pt>
                <c:pt idx="8">
                  <c:v>26.6</c:v>
                </c:pt>
                <c:pt idx="9">
                  <c:v>23.88</c:v>
                </c:pt>
                <c:pt idx="10">
                  <c:v>24.32</c:v>
                </c:pt>
                <c:pt idx="11">
                  <c:v>21.7</c:v>
                </c:pt>
                <c:pt idx="12">
                  <c:v>22.36</c:v>
                </c:pt>
                <c:pt idx="13">
                  <c:v>21.54</c:v>
                </c:pt>
                <c:pt idx="14">
                  <c:v>20.779999999999998</c:v>
                </c:pt>
                <c:pt idx="15">
                  <c:v>19.82</c:v>
                </c:pt>
                <c:pt idx="16">
                  <c:v>19.62</c:v>
                </c:pt>
                <c:pt idx="17">
                  <c:v>18.64</c:v>
                </c:pt>
                <c:pt idx="18">
                  <c:v>16.54</c:v>
                </c:pt>
                <c:pt idx="19">
                  <c:v>15.8</c:v>
                </c:pt>
                <c:pt idx="20">
                  <c:v>14.66</c:v>
                </c:pt>
              </c:numCache>
            </c:numRef>
          </c:yVal>
          <c:smooth val="1"/>
        </c:ser>
        <c:axId val="66913024"/>
        <c:axId val="66914944"/>
      </c:scatterChart>
      <c:valAx>
        <c:axId val="66913024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54986876640417"/>
              <c:y val="0.90312493438320218"/>
            </c:manualLayout>
          </c:layout>
        </c:title>
        <c:numFmt formatCode="General" sourceLinked="1"/>
        <c:tickLblPos val="nextTo"/>
        <c:crossAx val="66914944"/>
        <c:crosses val="autoZero"/>
        <c:crossBetween val="midCat"/>
      </c:valAx>
      <c:valAx>
        <c:axId val="6691494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183E-2"/>
              <c:y val="0.38466482939632551"/>
            </c:manualLayout>
          </c:layout>
        </c:title>
        <c:numFmt formatCode="General" sourceLinked="1"/>
        <c:tickLblPos val="nextTo"/>
        <c:crossAx val="669130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3204341644794408"/>
          <c:y val="3.9286351706036754E-2"/>
        </c:manualLayout>
      </c:layout>
    </c:title>
    <c:plotArea>
      <c:layout>
        <c:manualLayout>
          <c:layoutTarget val="inner"/>
          <c:xMode val="edge"/>
          <c:yMode val="edge"/>
          <c:x val="0.10866907261592304"/>
          <c:y val="0.14147007874015746"/>
          <c:w val="0.76666426071741034"/>
          <c:h val="0.67887296587926493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13.668416148186301</c:v>
                  </c:pt>
                  <c:pt idx="2">
                    <c:v>10.491444133197302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20.723358801121016</c:v>
                  </c:pt>
                  <c:pt idx="8">
                    <c:v>15.906275491138707</c:v>
                  </c:pt>
                  <c:pt idx="9">
                    <c:v>22.221152085344269</c:v>
                  </c:pt>
                  <c:pt idx="10">
                    <c:v>31.906294049920618</c:v>
                  </c:pt>
                  <c:pt idx="11">
                    <c:v>29.901812654085028</c:v>
                  </c:pt>
                  <c:pt idx="12">
                    <c:v>25.448897815033167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18.935479925261983</c:v>
                  </c:pt>
                  <c:pt idx="19">
                    <c:v>27.986882641694837</c:v>
                  </c:pt>
                  <c:pt idx="20">
                    <c:v>23.784103935191666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13.668416148186301</c:v>
                  </c:pt>
                  <c:pt idx="2">
                    <c:v>10.491444133197302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19.433054314749388</c:v>
                  </c:pt>
                  <c:pt idx="7">
                    <c:v>20.723358801121016</c:v>
                  </c:pt>
                  <c:pt idx="8">
                    <c:v>15.906275491138707</c:v>
                  </c:pt>
                  <c:pt idx="9">
                    <c:v>22.221152085344269</c:v>
                  </c:pt>
                  <c:pt idx="10">
                    <c:v>31.906294049920618</c:v>
                  </c:pt>
                  <c:pt idx="11">
                    <c:v>29.901812654085028</c:v>
                  </c:pt>
                  <c:pt idx="12">
                    <c:v>25.448897815033167</c:v>
                  </c:pt>
                  <c:pt idx="13">
                    <c:v>27.368039754428889</c:v>
                  </c:pt>
                  <c:pt idx="14">
                    <c:v>15.881612008861072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18.935479925261983</c:v>
                  </c:pt>
                  <c:pt idx="19">
                    <c:v>27.986882641694837</c:v>
                  </c:pt>
                  <c:pt idx="20">
                    <c:v>23.784103935191666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22.939999999999998</c:v>
                </c:pt>
                <c:pt idx="1">
                  <c:v>22.88</c:v>
                </c:pt>
                <c:pt idx="2">
                  <c:v>21.64</c:v>
                </c:pt>
                <c:pt idx="3">
                  <c:v>30.959999999999997</c:v>
                </c:pt>
                <c:pt idx="4">
                  <c:v>24.4</c:v>
                </c:pt>
                <c:pt idx="5">
                  <c:v>28.279999999999998</c:v>
                </c:pt>
                <c:pt idx="6">
                  <c:v>30.419999999999998</c:v>
                </c:pt>
                <c:pt idx="7">
                  <c:v>31.32</c:v>
                </c:pt>
                <c:pt idx="8">
                  <c:v>29.52</c:v>
                </c:pt>
                <c:pt idx="9">
                  <c:v>30.979999999999997</c:v>
                </c:pt>
                <c:pt idx="10">
                  <c:v>37.78</c:v>
                </c:pt>
                <c:pt idx="11">
                  <c:v>34.96</c:v>
                </c:pt>
                <c:pt idx="12">
                  <c:v>31.56</c:v>
                </c:pt>
                <c:pt idx="13">
                  <c:v>36.480000000000004</c:v>
                </c:pt>
                <c:pt idx="14">
                  <c:v>31.88</c:v>
                </c:pt>
                <c:pt idx="15">
                  <c:v>39.5</c:v>
                </c:pt>
                <c:pt idx="16">
                  <c:v>42.28</c:v>
                </c:pt>
                <c:pt idx="17">
                  <c:v>42.82</c:v>
                </c:pt>
                <c:pt idx="18">
                  <c:v>35.260000000000005</c:v>
                </c:pt>
                <c:pt idx="19">
                  <c:v>39.879999999999995</c:v>
                </c:pt>
                <c:pt idx="20">
                  <c:v>42.42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16.244986919046752</c:v>
                  </c:pt>
                  <c:pt idx="1">
                    <c:v>19.119215465075975</c:v>
                  </c:pt>
                  <c:pt idx="2">
                    <c:v>15.406492138056613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16.468454693747066</c:v>
                  </c:pt>
                  <c:pt idx="6">
                    <c:v>24.107003131870211</c:v>
                  </c:pt>
                  <c:pt idx="7">
                    <c:v>32.601380338875224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21.843452108126137</c:v>
                  </c:pt>
                  <c:pt idx="13">
                    <c:v>19.709500247342646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25.690901113040002</c:v>
                  </c:pt>
                  <c:pt idx="18">
                    <c:v>37.014051385926393</c:v>
                  </c:pt>
                  <c:pt idx="19">
                    <c:v>39.382452945442594</c:v>
                  </c:pt>
                  <c:pt idx="20">
                    <c:v>33.679334910297747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16.244986919046752</c:v>
                  </c:pt>
                  <c:pt idx="1">
                    <c:v>19.119215465075975</c:v>
                  </c:pt>
                  <c:pt idx="2">
                    <c:v>15.406492138056613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16.468454693747066</c:v>
                  </c:pt>
                  <c:pt idx="6">
                    <c:v>24.107003131870211</c:v>
                  </c:pt>
                  <c:pt idx="7">
                    <c:v>32.601380338875224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23.412825544987086</c:v>
                  </c:pt>
                  <c:pt idx="12">
                    <c:v>21.843452108126137</c:v>
                  </c:pt>
                  <c:pt idx="13">
                    <c:v>19.709500247342646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25.690901113040002</c:v>
                  </c:pt>
                  <c:pt idx="18">
                    <c:v>37.014051385926393</c:v>
                  </c:pt>
                  <c:pt idx="19">
                    <c:v>39.382452945442594</c:v>
                  </c:pt>
                  <c:pt idx="20">
                    <c:v>33.679334910297747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24.02</c:v>
                </c:pt>
                <c:pt idx="1">
                  <c:v>23.66</c:v>
                </c:pt>
                <c:pt idx="2">
                  <c:v>26.6</c:v>
                </c:pt>
                <c:pt idx="3">
                  <c:v>27.3</c:v>
                </c:pt>
                <c:pt idx="4">
                  <c:v>29.1</c:v>
                </c:pt>
                <c:pt idx="5">
                  <c:v>27.9</c:v>
                </c:pt>
                <c:pt idx="6">
                  <c:v>30.82</c:v>
                </c:pt>
                <c:pt idx="7">
                  <c:v>36.5</c:v>
                </c:pt>
                <c:pt idx="8">
                  <c:v>31.58</c:v>
                </c:pt>
                <c:pt idx="9">
                  <c:v>29.06</c:v>
                </c:pt>
                <c:pt idx="10">
                  <c:v>34.44</c:v>
                </c:pt>
                <c:pt idx="11">
                  <c:v>32.14</c:v>
                </c:pt>
                <c:pt idx="12">
                  <c:v>33.94</c:v>
                </c:pt>
                <c:pt idx="13">
                  <c:v>33.660000000000004</c:v>
                </c:pt>
                <c:pt idx="14">
                  <c:v>44.120000000000005</c:v>
                </c:pt>
                <c:pt idx="15">
                  <c:v>39.32</c:v>
                </c:pt>
                <c:pt idx="16">
                  <c:v>43.74</c:v>
                </c:pt>
                <c:pt idx="17">
                  <c:v>44.24</c:v>
                </c:pt>
                <c:pt idx="18">
                  <c:v>45</c:v>
                </c:pt>
                <c:pt idx="19">
                  <c:v>51.32</c:v>
                </c:pt>
                <c:pt idx="20">
                  <c:v>46.68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17.463344467770195</c:v>
                  </c:pt>
                  <c:pt idx="2">
                    <c:v>15.905080949180993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9.3125506710030859</c:v>
                  </c:pt>
                  <c:pt idx="9">
                    <c:v>6.1307095837268317</c:v>
                  </c:pt>
                  <c:pt idx="10">
                    <c:v>6.6224164773895007</c:v>
                  </c:pt>
                  <c:pt idx="11">
                    <c:v>7.3543456541013894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3.1192947920964444</c:v>
                  </c:pt>
                  <c:pt idx="17">
                    <c:v>1.9983993594874867</c:v>
                  </c:pt>
                  <c:pt idx="18">
                    <c:v>1.937937047481161</c:v>
                  </c:pt>
                  <c:pt idx="19">
                    <c:v>2.0424495097798609</c:v>
                  </c:pt>
                  <c:pt idx="20">
                    <c:v>1.1634431657799189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17.463344467770195</c:v>
                  </c:pt>
                  <c:pt idx="2">
                    <c:v>15.905080949180993</c:v>
                  </c:pt>
                  <c:pt idx="3">
                    <c:v>11.212296820901592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9.3125506710030859</c:v>
                  </c:pt>
                  <c:pt idx="9">
                    <c:v>6.1307095837268317</c:v>
                  </c:pt>
                  <c:pt idx="10">
                    <c:v>6.6224164773895007</c:v>
                  </c:pt>
                  <c:pt idx="11">
                    <c:v>7.3543456541013894</c:v>
                  </c:pt>
                  <c:pt idx="12">
                    <c:v>6.7111846942250075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3.1192947920964444</c:v>
                  </c:pt>
                  <c:pt idx="17">
                    <c:v>1.9983993594874867</c:v>
                  </c:pt>
                  <c:pt idx="18">
                    <c:v>1.937937047481161</c:v>
                  </c:pt>
                  <c:pt idx="19">
                    <c:v>2.0424495097798609</c:v>
                  </c:pt>
                  <c:pt idx="20">
                    <c:v>1.1634431657799189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23.18</c:v>
                </c:pt>
                <c:pt idx="1">
                  <c:v>23.459999999999997</c:v>
                </c:pt>
                <c:pt idx="2">
                  <c:v>24.779999999999998</c:v>
                </c:pt>
                <c:pt idx="3">
                  <c:v>19.38</c:v>
                </c:pt>
                <c:pt idx="4">
                  <c:v>18.84</c:v>
                </c:pt>
                <c:pt idx="5">
                  <c:v>16.760000000000002</c:v>
                </c:pt>
                <c:pt idx="6">
                  <c:v>15.32</c:v>
                </c:pt>
                <c:pt idx="7">
                  <c:v>17.54</c:v>
                </c:pt>
                <c:pt idx="8">
                  <c:v>16.579999999999995</c:v>
                </c:pt>
                <c:pt idx="9">
                  <c:v>13.12</c:v>
                </c:pt>
                <c:pt idx="10">
                  <c:v>14.06</c:v>
                </c:pt>
                <c:pt idx="11">
                  <c:v>14.44</c:v>
                </c:pt>
                <c:pt idx="12">
                  <c:v>12.4</c:v>
                </c:pt>
                <c:pt idx="13">
                  <c:v>11.639999999999999</c:v>
                </c:pt>
                <c:pt idx="14">
                  <c:v>10.62</c:v>
                </c:pt>
                <c:pt idx="15">
                  <c:v>10.200000000000001</c:v>
                </c:pt>
                <c:pt idx="16">
                  <c:v>9.3000000000000007</c:v>
                </c:pt>
                <c:pt idx="17">
                  <c:v>7.92</c:v>
                </c:pt>
                <c:pt idx="18">
                  <c:v>7.6199999999999992</c:v>
                </c:pt>
                <c:pt idx="19">
                  <c:v>7.22</c:v>
                </c:pt>
                <c:pt idx="20">
                  <c:v>6.92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10.00177984160819</c:v>
                  </c:pt>
                  <c:pt idx="1">
                    <c:v>10.662476260231491</c:v>
                  </c:pt>
                  <c:pt idx="2">
                    <c:v>9.1586898626386528</c:v>
                  </c:pt>
                  <c:pt idx="3">
                    <c:v>7.5319054694014849</c:v>
                  </c:pt>
                  <c:pt idx="4">
                    <c:v>8.2038039957083324</c:v>
                  </c:pt>
                  <c:pt idx="5">
                    <c:v>9.8453034488531639</c:v>
                  </c:pt>
                  <c:pt idx="6">
                    <c:v>14.24613631831452</c:v>
                  </c:pt>
                  <c:pt idx="7">
                    <c:v>7.6565266276556487</c:v>
                  </c:pt>
                  <c:pt idx="8">
                    <c:v>7.4409945571811829</c:v>
                  </c:pt>
                  <c:pt idx="9">
                    <c:v>8.2390290690104973</c:v>
                  </c:pt>
                  <c:pt idx="10">
                    <c:v>6.3102773314649179</c:v>
                  </c:pt>
                  <c:pt idx="11">
                    <c:v>7.2497172358651358</c:v>
                  </c:pt>
                  <c:pt idx="12">
                    <c:v>5.6609539832081301</c:v>
                  </c:pt>
                  <c:pt idx="13">
                    <c:v>5.3209397666201772</c:v>
                  </c:pt>
                  <c:pt idx="14">
                    <c:v>3.9257610727093413</c:v>
                  </c:pt>
                  <c:pt idx="15">
                    <c:v>3.48</c:v>
                  </c:pt>
                  <c:pt idx="16">
                    <c:v>2.9799328851502676</c:v>
                  </c:pt>
                  <c:pt idx="17">
                    <c:v>1.9287301521985909</c:v>
                  </c:pt>
                  <c:pt idx="18">
                    <c:v>1.7116074316267742</c:v>
                  </c:pt>
                  <c:pt idx="19">
                    <c:v>1.8629009635512035</c:v>
                  </c:pt>
                  <c:pt idx="20">
                    <c:v>1.3965672200076871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1.3965672200076871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21.62</c:v>
                </c:pt>
                <c:pt idx="1">
                  <c:v>19.459999999999997</c:v>
                </c:pt>
                <c:pt idx="2">
                  <c:v>18.72</c:v>
                </c:pt>
                <c:pt idx="3">
                  <c:v>19.479999999999997</c:v>
                </c:pt>
                <c:pt idx="4">
                  <c:v>17.760000000000002</c:v>
                </c:pt>
                <c:pt idx="5">
                  <c:v>20.3</c:v>
                </c:pt>
                <c:pt idx="6">
                  <c:v>20.74</c:v>
                </c:pt>
                <c:pt idx="7">
                  <c:v>15.76</c:v>
                </c:pt>
                <c:pt idx="8">
                  <c:v>15.54</c:v>
                </c:pt>
                <c:pt idx="9">
                  <c:v>14.719999999999999</c:v>
                </c:pt>
                <c:pt idx="10">
                  <c:v>12.98</c:v>
                </c:pt>
                <c:pt idx="11">
                  <c:v>13.04</c:v>
                </c:pt>
                <c:pt idx="12">
                  <c:v>12.44</c:v>
                </c:pt>
                <c:pt idx="13">
                  <c:v>10.739999999999998</c:v>
                </c:pt>
                <c:pt idx="14">
                  <c:v>9.7800000000000011</c:v>
                </c:pt>
                <c:pt idx="15">
                  <c:v>9.3600000000000012</c:v>
                </c:pt>
                <c:pt idx="16">
                  <c:v>8.8000000000000007</c:v>
                </c:pt>
                <c:pt idx="17">
                  <c:v>7.6</c:v>
                </c:pt>
                <c:pt idx="18">
                  <c:v>7.52</c:v>
                </c:pt>
                <c:pt idx="19">
                  <c:v>7.3599999999999994</c:v>
                </c:pt>
                <c:pt idx="20">
                  <c:v>6.64</c:v>
                </c:pt>
              </c:numCache>
            </c:numRef>
          </c:yVal>
          <c:smooth val="1"/>
        </c:ser>
        <c:axId val="66973696"/>
        <c:axId val="66975616"/>
      </c:scatterChart>
      <c:valAx>
        <c:axId val="6697369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721653543307089"/>
              <c:y val="0.90312493438320218"/>
            </c:manualLayout>
          </c:layout>
        </c:title>
        <c:numFmt formatCode="General" sourceLinked="1"/>
        <c:tickLblPos val="nextTo"/>
        <c:crossAx val="66975616"/>
        <c:crosses val="autoZero"/>
        <c:crossBetween val="midCat"/>
      </c:valAx>
      <c:valAx>
        <c:axId val="66975616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55E-2"/>
              <c:y val="0.40466482939632548"/>
            </c:manualLayout>
          </c:layout>
        </c:title>
        <c:numFmt formatCode="General" sourceLinked="1"/>
        <c:tickLblPos val="nextTo"/>
        <c:crossAx val="669736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4"/>
          <c:y val="0.12535897856517936"/>
          <c:w val="0.77434470691163604"/>
          <c:h val="0.70942831364829406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29.371714284324636</c:v>
                  </c:pt>
                  <c:pt idx="1">
                    <c:v>25.857795729721431</c:v>
                  </c:pt>
                  <c:pt idx="2">
                    <c:v>29.590160526769708</c:v>
                  </c:pt>
                  <c:pt idx="3">
                    <c:v>35.966184117862703</c:v>
                  </c:pt>
                  <c:pt idx="4">
                    <c:v>32.071644797234818</c:v>
                  </c:pt>
                  <c:pt idx="5">
                    <c:v>31.932359762472927</c:v>
                  </c:pt>
                  <c:pt idx="6">
                    <c:v>39.912484262445986</c:v>
                  </c:pt>
                  <c:pt idx="7">
                    <c:v>32.368632964646494</c:v>
                  </c:pt>
                  <c:pt idx="8">
                    <c:v>37.724162018526009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30.502039276087753</c:v>
                  </c:pt>
                  <c:pt idx="14">
                    <c:v>41.006340973073911</c:v>
                  </c:pt>
                  <c:pt idx="15">
                    <c:v>38.853385952835566</c:v>
                  </c:pt>
                  <c:pt idx="16">
                    <c:v>38.990439853892383</c:v>
                  </c:pt>
                  <c:pt idx="17">
                    <c:v>44.968771386374357</c:v>
                  </c:pt>
                  <c:pt idx="18">
                    <c:v>41.549989169673665</c:v>
                  </c:pt>
                  <c:pt idx="19">
                    <c:v>39.798874355941273</c:v>
                  </c:pt>
                  <c:pt idx="20">
                    <c:v>46.443359051644819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29.371714284324636</c:v>
                  </c:pt>
                  <c:pt idx="1">
                    <c:v>25.857795729721431</c:v>
                  </c:pt>
                  <c:pt idx="2">
                    <c:v>29.590160526769708</c:v>
                  </c:pt>
                  <c:pt idx="3">
                    <c:v>35.966184117862703</c:v>
                  </c:pt>
                  <c:pt idx="4">
                    <c:v>32.071644797234818</c:v>
                  </c:pt>
                  <c:pt idx="5">
                    <c:v>31.932359762472927</c:v>
                  </c:pt>
                  <c:pt idx="6">
                    <c:v>39.912484262445986</c:v>
                  </c:pt>
                  <c:pt idx="7">
                    <c:v>32.368632964646494</c:v>
                  </c:pt>
                  <c:pt idx="8">
                    <c:v>37.724162018526009</c:v>
                  </c:pt>
                  <c:pt idx="9">
                    <c:v>35.731778573141305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30.502039276087753</c:v>
                  </c:pt>
                  <c:pt idx="14">
                    <c:v>41.006340973073911</c:v>
                  </c:pt>
                  <c:pt idx="15">
                    <c:v>38.853385952835566</c:v>
                  </c:pt>
                  <c:pt idx="16">
                    <c:v>38.990439853892383</c:v>
                  </c:pt>
                  <c:pt idx="17">
                    <c:v>44.968771386374357</c:v>
                  </c:pt>
                  <c:pt idx="18">
                    <c:v>41.549989169673665</c:v>
                  </c:pt>
                  <c:pt idx="19">
                    <c:v>39.798874355941273</c:v>
                  </c:pt>
                  <c:pt idx="20">
                    <c:v>46.443359051644819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70.319999999999993</c:v>
                </c:pt>
                <c:pt idx="1">
                  <c:v>58.879999999999995</c:v>
                </c:pt>
                <c:pt idx="2">
                  <c:v>65.679999999999993</c:v>
                </c:pt>
                <c:pt idx="3">
                  <c:v>66.440000000000012</c:v>
                </c:pt>
                <c:pt idx="4">
                  <c:v>75.36</c:v>
                </c:pt>
                <c:pt idx="5">
                  <c:v>70.61999999999999</c:v>
                </c:pt>
                <c:pt idx="6">
                  <c:v>69.56</c:v>
                </c:pt>
                <c:pt idx="7">
                  <c:v>73.459999999999994</c:v>
                </c:pt>
                <c:pt idx="8">
                  <c:v>71.260000000000005</c:v>
                </c:pt>
                <c:pt idx="9">
                  <c:v>73.8</c:v>
                </c:pt>
                <c:pt idx="10">
                  <c:v>75.58</c:v>
                </c:pt>
                <c:pt idx="11">
                  <c:v>77.7</c:v>
                </c:pt>
                <c:pt idx="12">
                  <c:v>79.959999999999994</c:v>
                </c:pt>
                <c:pt idx="13">
                  <c:v>74.16</c:v>
                </c:pt>
                <c:pt idx="14">
                  <c:v>85.2</c:v>
                </c:pt>
                <c:pt idx="15">
                  <c:v>77.11999999999999</c:v>
                </c:pt>
                <c:pt idx="16">
                  <c:v>80.16</c:v>
                </c:pt>
                <c:pt idx="17">
                  <c:v>95.36</c:v>
                </c:pt>
                <c:pt idx="18">
                  <c:v>88.28</c:v>
                </c:pt>
                <c:pt idx="19">
                  <c:v>77.64</c:v>
                </c:pt>
                <c:pt idx="20">
                  <c:v>89.88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33.677440520324573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24.171793479177335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33.677440520324573</c:v>
                  </c:pt>
                  <c:pt idx="3">
                    <c:v>23.436458776871561</c:v>
                  </c:pt>
                  <c:pt idx="4">
                    <c:v>19.288597668052493</c:v>
                  </c:pt>
                  <c:pt idx="5">
                    <c:v>24.171793479177335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64.760000000000005</c:v>
                </c:pt>
                <c:pt idx="1">
                  <c:v>55.58</c:v>
                </c:pt>
                <c:pt idx="2">
                  <c:v>66.7</c:v>
                </c:pt>
                <c:pt idx="3">
                  <c:v>56.18</c:v>
                </c:pt>
                <c:pt idx="4">
                  <c:v>52.3</c:v>
                </c:pt>
                <c:pt idx="5">
                  <c:v>56.620000000000005</c:v>
                </c:pt>
                <c:pt idx="6">
                  <c:v>52.82</c:v>
                </c:pt>
                <c:pt idx="7">
                  <c:v>46.78</c:v>
                </c:pt>
                <c:pt idx="8">
                  <c:v>48.08</c:v>
                </c:pt>
                <c:pt idx="9">
                  <c:v>45.02</c:v>
                </c:pt>
                <c:pt idx="10">
                  <c:v>41.52</c:v>
                </c:pt>
                <c:pt idx="11">
                  <c:v>40.020000000000003</c:v>
                </c:pt>
                <c:pt idx="12">
                  <c:v>37.339999999999996</c:v>
                </c:pt>
                <c:pt idx="13">
                  <c:v>35.06</c:v>
                </c:pt>
                <c:pt idx="14">
                  <c:v>34.120000000000005</c:v>
                </c:pt>
                <c:pt idx="15">
                  <c:v>28.5</c:v>
                </c:pt>
                <c:pt idx="16">
                  <c:v>24.939999999999998</c:v>
                </c:pt>
                <c:pt idx="17">
                  <c:v>21.259999999999998</c:v>
                </c:pt>
                <c:pt idx="18">
                  <c:v>16.979999999999997</c:v>
                </c:pt>
                <c:pt idx="19">
                  <c:v>12.76</c:v>
                </c:pt>
                <c:pt idx="20">
                  <c:v>8.6399999999999988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26.459213896108096</c:v>
                  </c:pt>
                  <c:pt idx="2">
                    <c:v>30.123937325655163</c:v>
                  </c:pt>
                  <c:pt idx="3">
                    <c:v>20.908601100982338</c:v>
                  </c:pt>
                  <c:pt idx="4">
                    <c:v>20.947257577067216</c:v>
                  </c:pt>
                  <c:pt idx="5">
                    <c:v>25.80523977799858</c:v>
                  </c:pt>
                  <c:pt idx="6">
                    <c:v>22.593485786836883</c:v>
                  </c:pt>
                  <c:pt idx="7">
                    <c:v>26.059163455491053</c:v>
                  </c:pt>
                  <c:pt idx="8">
                    <c:v>17.664937022248338</c:v>
                  </c:pt>
                  <c:pt idx="9">
                    <c:v>18.463466630077892</c:v>
                  </c:pt>
                  <c:pt idx="10">
                    <c:v>17.203488018422309</c:v>
                  </c:pt>
                  <c:pt idx="11">
                    <c:v>15.885452464440542</c:v>
                  </c:pt>
                  <c:pt idx="12">
                    <c:v>13.555574499076021</c:v>
                  </c:pt>
                  <c:pt idx="13">
                    <c:v>14.236024726025168</c:v>
                  </c:pt>
                  <c:pt idx="14">
                    <c:v>14.552855389922621</c:v>
                  </c:pt>
                  <c:pt idx="15">
                    <c:v>9.3783580652478822</c:v>
                  </c:pt>
                  <c:pt idx="16">
                    <c:v>9.7302826269333007</c:v>
                  </c:pt>
                  <c:pt idx="17">
                    <c:v>7.6765617303581957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1.1173182178770737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32.194589607572254</c:v>
                  </c:pt>
                  <c:pt idx="1">
                    <c:v>26.459213896108096</c:v>
                  </c:pt>
                  <c:pt idx="2">
                    <c:v>30.123937325655163</c:v>
                  </c:pt>
                  <c:pt idx="3">
                    <c:v>20.908601100982338</c:v>
                  </c:pt>
                  <c:pt idx="4">
                    <c:v>20.947257577067216</c:v>
                  </c:pt>
                  <c:pt idx="5">
                    <c:v>25.80523977799858</c:v>
                  </c:pt>
                  <c:pt idx="6">
                    <c:v>22.593485786836883</c:v>
                  </c:pt>
                  <c:pt idx="7">
                    <c:v>26.059163455491053</c:v>
                  </c:pt>
                  <c:pt idx="8">
                    <c:v>17.664937022248338</c:v>
                  </c:pt>
                  <c:pt idx="9">
                    <c:v>18.463466630077892</c:v>
                  </c:pt>
                  <c:pt idx="10">
                    <c:v>17.203488018422309</c:v>
                  </c:pt>
                  <c:pt idx="11">
                    <c:v>15.885452464440542</c:v>
                  </c:pt>
                  <c:pt idx="12">
                    <c:v>13.555574499076021</c:v>
                  </c:pt>
                  <c:pt idx="13">
                    <c:v>14.236024726025168</c:v>
                  </c:pt>
                  <c:pt idx="14">
                    <c:v>14.552855389922621</c:v>
                  </c:pt>
                  <c:pt idx="15">
                    <c:v>9.3783580652478822</c:v>
                  </c:pt>
                  <c:pt idx="16">
                    <c:v>9.7302826269333007</c:v>
                  </c:pt>
                  <c:pt idx="17">
                    <c:v>7.6765617303581957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1.1173182178770737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62.220000000000006</c:v>
                </c:pt>
                <c:pt idx="1">
                  <c:v>64.099999999999994</c:v>
                </c:pt>
                <c:pt idx="2">
                  <c:v>57.78</c:v>
                </c:pt>
                <c:pt idx="3">
                  <c:v>59.48</c:v>
                </c:pt>
                <c:pt idx="4">
                  <c:v>62.18</c:v>
                </c:pt>
                <c:pt idx="5">
                  <c:v>53.64</c:v>
                </c:pt>
                <c:pt idx="6">
                  <c:v>54.879999999999995</c:v>
                </c:pt>
                <c:pt idx="7">
                  <c:v>50.6</c:v>
                </c:pt>
                <c:pt idx="8">
                  <c:v>45.7</c:v>
                </c:pt>
                <c:pt idx="9">
                  <c:v>44.98</c:v>
                </c:pt>
                <c:pt idx="10">
                  <c:v>41.4</c:v>
                </c:pt>
                <c:pt idx="11">
                  <c:v>40.18</c:v>
                </c:pt>
                <c:pt idx="12">
                  <c:v>38.92</c:v>
                </c:pt>
                <c:pt idx="13">
                  <c:v>33.660000000000004</c:v>
                </c:pt>
                <c:pt idx="14">
                  <c:v>35.120000000000005</c:v>
                </c:pt>
                <c:pt idx="15">
                  <c:v>30.08</c:v>
                </c:pt>
                <c:pt idx="16">
                  <c:v>25.04</c:v>
                </c:pt>
                <c:pt idx="17">
                  <c:v>21.52</c:v>
                </c:pt>
                <c:pt idx="18">
                  <c:v>16.3</c:v>
                </c:pt>
                <c:pt idx="19">
                  <c:v>12.98</c:v>
                </c:pt>
                <c:pt idx="20">
                  <c:v>8.5400000000000009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0.30000000000000004</c:v>
                </c:pt>
                <c:pt idx="7">
                  <c:v>0.35000000000000003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0.65000000000000013</c:v>
                </c:pt>
                <c:pt idx="14">
                  <c:v>0.70000000000000018</c:v>
                </c:pt>
                <c:pt idx="15">
                  <c:v>0.75000000000000011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62.339999999999996</c:v>
                </c:pt>
                <c:pt idx="1">
                  <c:v>62.02</c:v>
                </c:pt>
                <c:pt idx="2">
                  <c:v>65.36</c:v>
                </c:pt>
                <c:pt idx="3">
                  <c:v>72.22</c:v>
                </c:pt>
                <c:pt idx="4">
                  <c:v>74.86</c:v>
                </c:pt>
                <c:pt idx="5">
                  <c:v>69.7</c:v>
                </c:pt>
                <c:pt idx="6">
                  <c:v>70.56</c:v>
                </c:pt>
                <c:pt idx="7">
                  <c:v>80.2</c:v>
                </c:pt>
                <c:pt idx="8">
                  <c:v>74.5</c:v>
                </c:pt>
                <c:pt idx="9">
                  <c:v>72.28</c:v>
                </c:pt>
                <c:pt idx="10">
                  <c:v>78.400000000000006</c:v>
                </c:pt>
                <c:pt idx="11">
                  <c:v>75.08</c:v>
                </c:pt>
                <c:pt idx="12">
                  <c:v>84.460000000000008</c:v>
                </c:pt>
                <c:pt idx="13">
                  <c:v>84.38</c:v>
                </c:pt>
                <c:pt idx="14">
                  <c:v>90.61999999999999</c:v>
                </c:pt>
                <c:pt idx="15">
                  <c:v>84.460000000000008</c:v>
                </c:pt>
                <c:pt idx="16">
                  <c:v>76.98</c:v>
                </c:pt>
                <c:pt idx="17">
                  <c:v>94.16</c:v>
                </c:pt>
                <c:pt idx="18">
                  <c:v>92.179999999999993</c:v>
                </c:pt>
                <c:pt idx="19">
                  <c:v>84.08</c:v>
                </c:pt>
                <c:pt idx="20">
                  <c:v>85.5</c:v>
                </c:pt>
              </c:numCache>
            </c:numRef>
          </c:yVal>
          <c:smooth val="1"/>
        </c:ser>
        <c:axId val="67021056"/>
        <c:axId val="67027328"/>
      </c:scatterChart>
      <c:valAx>
        <c:axId val="6702105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6591776027996512"/>
              <c:y val="0.89719898293963252"/>
            </c:manualLayout>
          </c:layout>
        </c:title>
        <c:numFmt formatCode="General" sourceLinked="1"/>
        <c:tickLblPos val="nextTo"/>
        <c:crossAx val="67027328"/>
        <c:crosses val="autoZero"/>
        <c:crossBetween val="midCat"/>
      </c:valAx>
      <c:valAx>
        <c:axId val="6702732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55E-2"/>
              <c:y val="0.38329368985126866"/>
            </c:manualLayout>
          </c:layout>
        </c:title>
        <c:numFmt formatCode="General" sourceLinked="1"/>
        <c:tickLblPos val="nextTo"/>
        <c:crossAx val="6702105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(x</a:t>
            </a:r>
            <a:r>
              <a:rPr lang="en-US" baseline="0"/>
              <a:t> - y)</a:t>
            </a:r>
            <a:r>
              <a:rPr lang="en-US" baseline="30000"/>
              <a:t>2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 +ve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Sheet1!$C$3:$C$23</c:f>
                <c:numCache>
                  <c:formatCode>General</c:formatCode>
                  <c:ptCount val="21"/>
                  <c:pt idx="0">
                    <c:v>6.0189284760661508</c:v>
                  </c:pt>
                  <c:pt idx="1">
                    <c:v>4.5177427992306072</c:v>
                  </c:pt>
                  <c:pt idx="2">
                    <c:v>5.960494945891659</c:v>
                  </c:pt>
                  <c:pt idx="3">
                    <c:v>7.8012819459368341</c:v>
                  </c:pt>
                  <c:pt idx="4">
                    <c:v>7.0420167565833021</c:v>
                  </c:pt>
                  <c:pt idx="5">
                    <c:v>8.2636251125035916</c:v>
                  </c:pt>
                  <c:pt idx="6">
                    <c:v>6.6893572187468058</c:v>
                  </c:pt>
                  <c:pt idx="7">
                    <c:v>6.2391906526407741</c:v>
                  </c:pt>
                  <c:pt idx="8">
                    <c:v>6.9289248805280037</c:v>
                  </c:pt>
                  <c:pt idx="9">
                    <c:v>4.3963052669258538</c:v>
                  </c:pt>
                  <c:pt idx="10">
                    <c:v>5.4062463872820299</c:v>
                  </c:pt>
                  <c:pt idx="11">
                    <c:v>5.6709787515031307</c:v>
                  </c:pt>
                  <c:pt idx="12">
                    <c:v>5.1310330343898594</c:v>
                  </c:pt>
                  <c:pt idx="13">
                    <c:v>3.368605052540294</c:v>
                  </c:pt>
                  <c:pt idx="14">
                    <c:v>7.148426400264607</c:v>
                  </c:pt>
                  <c:pt idx="15">
                    <c:v>4.1880783182743846</c:v>
                  </c:pt>
                  <c:pt idx="16">
                    <c:v>4.8836461788299124</c:v>
                  </c:pt>
                  <c:pt idx="17">
                    <c:v>4.3886216514983376</c:v>
                  </c:pt>
                  <c:pt idx="18">
                    <c:v>4.7167255591140762</c:v>
                  </c:pt>
                  <c:pt idx="19">
                    <c:v>5.580994535026889</c:v>
                  </c:pt>
                  <c:pt idx="20">
                    <c:v>4.5964660338133676</c:v>
                  </c:pt>
                </c:numCache>
              </c:numRef>
            </c:plus>
            <c:minus>
              <c:numRef>
                <c:f>Sheet1!$C$3:$C$23</c:f>
                <c:numCache>
                  <c:formatCode>General</c:formatCode>
                  <c:ptCount val="21"/>
                  <c:pt idx="0">
                    <c:v>6.0189284760661508</c:v>
                  </c:pt>
                  <c:pt idx="1">
                    <c:v>4.5177427992306072</c:v>
                  </c:pt>
                  <c:pt idx="2">
                    <c:v>5.960494945891659</c:v>
                  </c:pt>
                  <c:pt idx="3">
                    <c:v>7.8012819459368341</c:v>
                  </c:pt>
                  <c:pt idx="4">
                    <c:v>7.0420167565833021</c:v>
                  </c:pt>
                  <c:pt idx="5">
                    <c:v>8.2636251125035916</c:v>
                  </c:pt>
                  <c:pt idx="6">
                    <c:v>6.6893572187468058</c:v>
                  </c:pt>
                  <c:pt idx="7">
                    <c:v>6.2391906526407741</c:v>
                  </c:pt>
                  <c:pt idx="8">
                    <c:v>6.9289248805280037</c:v>
                  </c:pt>
                  <c:pt idx="9">
                    <c:v>4.3963052669258538</c:v>
                  </c:pt>
                  <c:pt idx="10">
                    <c:v>5.4062463872820299</c:v>
                  </c:pt>
                  <c:pt idx="11">
                    <c:v>5.6709787515031307</c:v>
                  </c:pt>
                  <c:pt idx="12">
                    <c:v>5.1310330343898594</c:v>
                  </c:pt>
                  <c:pt idx="13">
                    <c:v>3.368605052540294</c:v>
                  </c:pt>
                  <c:pt idx="14">
                    <c:v>7.148426400264607</c:v>
                  </c:pt>
                  <c:pt idx="15">
                    <c:v>4.1880783182743846</c:v>
                  </c:pt>
                  <c:pt idx="16">
                    <c:v>4.8836461788299124</c:v>
                  </c:pt>
                  <c:pt idx="17">
                    <c:v>4.3886216514983376</c:v>
                  </c:pt>
                  <c:pt idx="18">
                    <c:v>4.7167255591140762</c:v>
                  </c:pt>
                  <c:pt idx="19">
                    <c:v>5.580994535026889</c:v>
                  </c:pt>
                  <c:pt idx="20">
                    <c:v>4.5964660338133676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Sheet1!$B$3:$B$23</c:f>
              <c:numCache>
                <c:formatCode>General</c:formatCode>
                <c:ptCount val="21"/>
                <c:pt idx="0">
                  <c:v>16.649999999999999</c:v>
                </c:pt>
                <c:pt idx="1">
                  <c:v>14.3</c:v>
                </c:pt>
                <c:pt idx="2">
                  <c:v>16.649999999999999</c:v>
                </c:pt>
                <c:pt idx="3">
                  <c:v>21.2</c:v>
                </c:pt>
                <c:pt idx="4">
                  <c:v>16.899999999999999</c:v>
                </c:pt>
                <c:pt idx="5">
                  <c:v>17.75</c:v>
                </c:pt>
                <c:pt idx="6">
                  <c:v>16.45</c:v>
                </c:pt>
                <c:pt idx="7">
                  <c:v>18.149999999999999</c:v>
                </c:pt>
                <c:pt idx="8">
                  <c:v>17.7</c:v>
                </c:pt>
                <c:pt idx="9">
                  <c:v>15.65</c:v>
                </c:pt>
                <c:pt idx="10">
                  <c:v>16.850000000000001</c:v>
                </c:pt>
                <c:pt idx="11">
                  <c:v>17.2</c:v>
                </c:pt>
                <c:pt idx="12">
                  <c:v>15.35</c:v>
                </c:pt>
                <c:pt idx="13">
                  <c:v>14.55</c:v>
                </c:pt>
                <c:pt idx="14">
                  <c:v>18</c:v>
                </c:pt>
                <c:pt idx="15">
                  <c:v>14.6</c:v>
                </c:pt>
                <c:pt idx="16">
                  <c:v>17.5</c:v>
                </c:pt>
                <c:pt idx="17">
                  <c:v>17.2</c:v>
                </c:pt>
                <c:pt idx="18">
                  <c:v>15.55</c:v>
                </c:pt>
                <c:pt idx="19">
                  <c:v>18.05</c:v>
                </c:pt>
                <c:pt idx="20">
                  <c:v>14.15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 +ve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Sheet1!$G$3:$G$23</c:f>
                <c:numCache>
                  <c:formatCode>General</c:formatCode>
                  <c:ptCount val="21"/>
                  <c:pt idx="0">
                    <c:v>3.590264614203249</c:v>
                  </c:pt>
                  <c:pt idx="1">
                    <c:v>5.5970974620780014</c:v>
                  </c:pt>
                  <c:pt idx="2">
                    <c:v>4.4438159277809879</c:v>
                  </c:pt>
                  <c:pt idx="3">
                    <c:v>7.3457470688827833</c:v>
                  </c:pt>
                  <c:pt idx="4">
                    <c:v>7.4793047805260624</c:v>
                  </c:pt>
                  <c:pt idx="5">
                    <c:v>5.3598041008977191</c:v>
                  </c:pt>
                  <c:pt idx="6">
                    <c:v>4.5307284182568264</c:v>
                  </c:pt>
                  <c:pt idx="7">
                    <c:v>4.9343185953077651</c:v>
                  </c:pt>
                  <c:pt idx="8">
                    <c:v>4.9545433694741234</c:v>
                  </c:pt>
                  <c:pt idx="9">
                    <c:v>6.3124876237502434</c:v>
                  </c:pt>
                  <c:pt idx="10">
                    <c:v>6.9661682437334216</c:v>
                  </c:pt>
                  <c:pt idx="11">
                    <c:v>6.0106156090703386</c:v>
                  </c:pt>
                  <c:pt idx="12">
                    <c:v>4.2023802778901391</c:v>
                  </c:pt>
                  <c:pt idx="13">
                    <c:v>3.9226904032819112</c:v>
                  </c:pt>
                  <c:pt idx="14">
                    <c:v>5.3609700614720843</c:v>
                  </c:pt>
                  <c:pt idx="15">
                    <c:v>4.5855752092839994</c:v>
                  </c:pt>
                  <c:pt idx="16">
                    <c:v>5.0842895275544651</c:v>
                  </c:pt>
                  <c:pt idx="17">
                    <c:v>4.4056781543821382</c:v>
                  </c:pt>
                  <c:pt idx="18">
                    <c:v>4.59782557302906</c:v>
                  </c:pt>
                  <c:pt idx="19">
                    <c:v>4.313930922024598</c:v>
                  </c:pt>
                  <c:pt idx="20">
                    <c:v>4.9545433694741234</c:v>
                  </c:pt>
                </c:numCache>
              </c:numRef>
            </c:plus>
            <c:minus>
              <c:numRef>
                <c:f>Sheet1!$G$3:$G$23</c:f>
                <c:numCache>
                  <c:formatCode>General</c:formatCode>
                  <c:ptCount val="21"/>
                  <c:pt idx="0">
                    <c:v>3.590264614203249</c:v>
                  </c:pt>
                  <c:pt idx="1">
                    <c:v>5.5970974620780014</c:v>
                  </c:pt>
                  <c:pt idx="2">
                    <c:v>4.4438159277809879</c:v>
                  </c:pt>
                  <c:pt idx="3">
                    <c:v>7.3457470688827833</c:v>
                  </c:pt>
                  <c:pt idx="4">
                    <c:v>7.4793047805260624</c:v>
                  </c:pt>
                  <c:pt idx="5">
                    <c:v>5.3598041008977191</c:v>
                  </c:pt>
                  <c:pt idx="6">
                    <c:v>4.5307284182568264</c:v>
                  </c:pt>
                  <c:pt idx="7">
                    <c:v>4.9343185953077651</c:v>
                  </c:pt>
                  <c:pt idx="8">
                    <c:v>4.9545433694741234</c:v>
                  </c:pt>
                  <c:pt idx="9">
                    <c:v>6.3124876237502434</c:v>
                  </c:pt>
                  <c:pt idx="10">
                    <c:v>6.9661682437334216</c:v>
                  </c:pt>
                  <c:pt idx="11">
                    <c:v>6.0106156090703386</c:v>
                  </c:pt>
                  <c:pt idx="12">
                    <c:v>4.2023802778901391</c:v>
                  </c:pt>
                  <c:pt idx="13">
                    <c:v>3.9226904032819112</c:v>
                  </c:pt>
                  <c:pt idx="14">
                    <c:v>5.3609700614720843</c:v>
                  </c:pt>
                  <c:pt idx="15">
                    <c:v>4.5855752092839994</c:v>
                  </c:pt>
                  <c:pt idx="16">
                    <c:v>5.0842895275544651</c:v>
                  </c:pt>
                  <c:pt idx="17">
                    <c:v>4.4056781543821382</c:v>
                  </c:pt>
                  <c:pt idx="18">
                    <c:v>4.59782557302906</c:v>
                  </c:pt>
                  <c:pt idx="19">
                    <c:v>4.313930922024598</c:v>
                  </c:pt>
                  <c:pt idx="20">
                    <c:v>4.9545433694741234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Sheet1!$F$3:$F$23</c:f>
              <c:numCache>
                <c:formatCode>General</c:formatCode>
                <c:ptCount val="21"/>
                <c:pt idx="0">
                  <c:v>15.9</c:v>
                </c:pt>
                <c:pt idx="1">
                  <c:v>16.649999999999999</c:v>
                </c:pt>
                <c:pt idx="2">
                  <c:v>16.55</c:v>
                </c:pt>
                <c:pt idx="3">
                  <c:v>19.2</c:v>
                </c:pt>
                <c:pt idx="4">
                  <c:v>16.399999999999999</c:v>
                </c:pt>
                <c:pt idx="5">
                  <c:v>17.149999999999999</c:v>
                </c:pt>
                <c:pt idx="6">
                  <c:v>15.15</c:v>
                </c:pt>
                <c:pt idx="7">
                  <c:v>17.45</c:v>
                </c:pt>
                <c:pt idx="8">
                  <c:v>15.55</c:v>
                </c:pt>
                <c:pt idx="9">
                  <c:v>18.05</c:v>
                </c:pt>
                <c:pt idx="10">
                  <c:v>18.649999999999999</c:v>
                </c:pt>
                <c:pt idx="11">
                  <c:v>17.350000000000001</c:v>
                </c:pt>
                <c:pt idx="12">
                  <c:v>16.8</c:v>
                </c:pt>
                <c:pt idx="13">
                  <c:v>14.75</c:v>
                </c:pt>
                <c:pt idx="14">
                  <c:v>15.6</c:v>
                </c:pt>
                <c:pt idx="15">
                  <c:v>15.35</c:v>
                </c:pt>
                <c:pt idx="16">
                  <c:v>16.5</c:v>
                </c:pt>
                <c:pt idx="17">
                  <c:v>16.7</c:v>
                </c:pt>
                <c:pt idx="18">
                  <c:v>14.6</c:v>
                </c:pt>
                <c:pt idx="19">
                  <c:v>14.3</c:v>
                </c:pt>
                <c:pt idx="20">
                  <c:v>17.05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 -ve int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Sheet1!$L$3:$L$23</c:f>
                <c:numCache>
                  <c:formatCode>General</c:formatCode>
                  <c:ptCount val="21"/>
                  <c:pt idx="0">
                    <c:v>5.1565492337414947</c:v>
                  </c:pt>
                  <c:pt idx="1">
                    <c:v>4.3871972830042649</c:v>
                  </c:pt>
                  <c:pt idx="2">
                    <c:v>6.0216276869298389</c:v>
                  </c:pt>
                  <c:pt idx="3">
                    <c:v>7.6197112806194953</c:v>
                  </c:pt>
                  <c:pt idx="4">
                    <c:v>5.8504273348192264</c:v>
                  </c:pt>
                  <c:pt idx="5">
                    <c:v>4.2008927622589942</c:v>
                  </c:pt>
                  <c:pt idx="6">
                    <c:v>4.8207883172775796</c:v>
                  </c:pt>
                  <c:pt idx="7">
                    <c:v>6.6518794336638418</c:v>
                  </c:pt>
                  <c:pt idx="8">
                    <c:v>5.3749418601506749</c:v>
                  </c:pt>
                  <c:pt idx="9">
                    <c:v>5.5396299515400846</c:v>
                  </c:pt>
                  <c:pt idx="10">
                    <c:v>7.5571158519636308</c:v>
                  </c:pt>
                  <c:pt idx="11">
                    <c:v>5.3665631459994954</c:v>
                  </c:pt>
                  <c:pt idx="12">
                    <c:v>6.582362797658603</c:v>
                  </c:pt>
                  <c:pt idx="13">
                    <c:v>4.4732538492690086</c:v>
                  </c:pt>
                  <c:pt idx="14">
                    <c:v>4.3817804600413286</c:v>
                  </c:pt>
                  <c:pt idx="15">
                    <c:v>5.1923019942988677</c:v>
                  </c:pt>
                  <c:pt idx="16">
                    <c:v>6.0778285596090971</c:v>
                  </c:pt>
                  <c:pt idx="17">
                    <c:v>4.1264391428930578</c:v>
                  </c:pt>
                  <c:pt idx="18">
                    <c:v>6.3015871016752589</c:v>
                  </c:pt>
                  <c:pt idx="19">
                    <c:v>4.241167292149651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Sheet1!$L$3:$L$23</c:f>
                <c:numCache>
                  <c:formatCode>General</c:formatCode>
                  <c:ptCount val="21"/>
                  <c:pt idx="0">
                    <c:v>5.1565492337414947</c:v>
                  </c:pt>
                  <c:pt idx="1">
                    <c:v>4.3871972830042649</c:v>
                  </c:pt>
                  <c:pt idx="2">
                    <c:v>6.0216276869298389</c:v>
                  </c:pt>
                  <c:pt idx="3">
                    <c:v>7.6197112806194953</c:v>
                  </c:pt>
                  <c:pt idx="4">
                    <c:v>5.8504273348192264</c:v>
                  </c:pt>
                  <c:pt idx="5">
                    <c:v>4.2008927622589942</c:v>
                  </c:pt>
                  <c:pt idx="6">
                    <c:v>4.8207883172775796</c:v>
                  </c:pt>
                  <c:pt idx="7">
                    <c:v>6.6518794336638418</c:v>
                  </c:pt>
                  <c:pt idx="8">
                    <c:v>5.3749418601506749</c:v>
                  </c:pt>
                  <c:pt idx="9">
                    <c:v>5.5396299515400846</c:v>
                  </c:pt>
                  <c:pt idx="10">
                    <c:v>7.5571158519636308</c:v>
                  </c:pt>
                  <c:pt idx="11">
                    <c:v>5.3665631459994954</c:v>
                  </c:pt>
                  <c:pt idx="12">
                    <c:v>6.582362797658603</c:v>
                  </c:pt>
                  <c:pt idx="13">
                    <c:v>4.4732538492690086</c:v>
                  </c:pt>
                  <c:pt idx="14">
                    <c:v>4.3817804600413286</c:v>
                  </c:pt>
                  <c:pt idx="15">
                    <c:v>5.1923019942988677</c:v>
                  </c:pt>
                  <c:pt idx="16">
                    <c:v>6.0778285596090971</c:v>
                  </c:pt>
                  <c:pt idx="17">
                    <c:v>4.1264391428930578</c:v>
                  </c:pt>
                  <c:pt idx="18">
                    <c:v>6.3015871016752589</c:v>
                  </c:pt>
                  <c:pt idx="19">
                    <c:v>4.241167292149651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Sheet1!$K$3:$K$23</c:f>
              <c:numCache>
                <c:formatCode>General</c:formatCode>
                <c:ptCount val="21"/>
                <c:pt idx="0">
                  <c:v>15.9</c:v>
                </c:pt>
                <c:pt idx="1">
                  <c:v>15.05</c:v>
                </c:pt>
                <c:pt idx="2">
                  <c:v>18.8</c:v>
                </c:pt>
                <c:pt idx="3">
                  <c:v>17.2</c:v>
                </c:pt>
                <c:pt idx="4">
                  <c:v>16.850000000000001</c:v>
                </c:pt>
                <c:pt idx="5">
                  <c:v>14.45</c:v>
                </c:pt>
                <c:pt idx="6">
                  <c:v>16.399999999999999</c:v>
                </c:pt>
                <c:pt idx="7">
                  <c:v>17.45</c:v>
                </c:pt>
                <c:pt idx="8">
                  <c:v>14.9</c:v>
                </c:pt>
                <c:pt idx="9">
                  <c:v>16.75</c:v>
                </c:pt>
                <c:pt idx="10">
                  <c:v>18.3</c:v>
                </c:pt>
                <c:pt idx="11">
                  <c:v>16</c:v>
                </c:pt>
                <c:pt idx="12">
                  <c:v>18.350000000000001</c:v>
                </c:pt>
                <c:pt idx="13">
                  <c:v>14.3</c:v>
                </c:pt>
                <c:pt idx="14">
                  <c:v>18</c:v>
                </c:pt>
                <c:pt idx="15">
                  <c:v>15.8</c:v>
                </c:pt>
                <c:pt idx="16">
                  <c:v>17.600000000000001</c:v>
                </c:pt>
                <c:pt idx="17">
                  <c:v>15.65</c:v>
                </c:pt>
                <c:pt idx="18">
                  <c:v>16.7</c:v>
                </c:pt>
                <c:pt idx="19">
                  <c:v>16.75</c:v>
                </c:pt>
                <c:pt idx="20">
                  <c:v>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 -ve int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Sheet1!$P$3:$P$23</c:f>
                <c:numCache>
                  <c:formatCode>General</c:formatCode>
                  <c:ptCount val="21"/>
                  <c:pt idx="0">
                    <c:v>5.4277066980447648</c:v>
                  </c:pt>
                  <c:pt idx="1">
                    <c:v>6.0423505360083176</c:v>
                  </c:pt>
                  <c:pt idx="2">
                    <c:v>4.1530109559210171</c:v>
                  </c:pt>
                  <c:pt idx="3">
                    <c:v>6.0448325038829651</c:v>
                  </c:pt>
                  <c:pt idx="4">
                    <c:v>4.6861498055439927</c:v>
                  </c:pt>
                  <c:pt idx="5">
                    <c:v>4.7592016137163169</c:v>
                  </c:pt>
                  <c:pt idx="6">
                    <c:v>5.4632865566433546</c:v>
                  </c:pt>
                  <c:pt idx="7">
                    <c:v>4.8744230427815767</c:v>
                  </c:pt>
                  <c:pt idx="8">
                    <c:v>4.3734997427689413</c:v>
                  </c:pt>
                  <c:pt idx="9">
                    <c:v>4.9759421218498909</c:v>
                  </c:pt>
                  <c:pt idx="10">
                    <c:v>4.5453272709454051</c:v>
                  </c:pt>
                  <c:pt idx="11">
                    <c:v>6.5772334609621392</c:v>
                  </c:pt>
                  <c:pt idx="12">
                    <c:v>5.3000000000000007</c:v>
                  </c:pt>
                  <c:pt idx="13">
                    <c:v>4.112177038990418</c:v>
                  </c:pt>
                  <c:pt idx="14">
                    <c:v>3.734635189680513</c:v>
                  </c:pt>
                  <c:pt idx="15">
                    <c:v>4.1409539963636401</c:v>
                  </c:pt>
                  <c:pt idx="16">
                    <c:v>7.1082698316819686</c:v>
                  </c:pt>
                  <c:pt idx="17">
                    <c:v>5.4906739112790151</c:v>
                  </c:pt>
                  <c:pt idx="18">
                    <c:v>5.78013840664737</c:v>
                  </c:pt>
                  <c:pt idx="19">
                    <c:v>3.640054944640259</c:v>
                  </c:pt>
                  <c:pt idx="20">
                    <c:v>0</c:v>
                  </c:pt>
                </c:numCache>
              </c:numRef>
            </c:plus>
            <c:minus>
              <c:numRef>
                <c:f>Sheet1!$P$3:$P$23</c:f>
                <c:numCache>
                  <c:formatCode>General</c:formatCode>
                  <c:ptCount val="21"/>
                  <c:pt idx="0">
                    <c:v>5.4277066980447648</c:v>
                  </c:pt>
                  <c:pt idx="1">
                    <c:v>6.0423505360083176</c:v>
                  </c:pt>
                  <c:pt idx="2">
                    <c:v>4.1530109559210171</c:v>
                  </c:pt>
                  <c:pt idx="3">
                    <c:v>6.0448325038829651</c:v>
                  </c:pt>
                  <c:pt idx="4">
                    <c:v>4.6861498055439927</c:v>
                  </c:pt>
                  <c:pt idx="5">
                    <c:v>4.7592016137163169</c:v>
                  </c:pt>
                  <c:pt idx="6">
                    <c:v>5.4632865566433546</c:v>
                  </c:pt>
                  <c:pt idx="7">
                    <c:v>4.8744230427815767</c:v>
                  </c:pt>
                  <c:pt idx="8">
                    <c:v>4.3734997427689413</c:v>
                  </c:pt>
                  <c:pt idx="9">
                    <c:v>4.9759421218498909</c:v>
                  </c:pt>
                  <c:pt idx="10">
                    <c:v>4.5453272709454051</c:v>
                  </c:pt>
                  <c:pt idx="11">
                    <c:v>6.5772334609621392</c:v>
                  </c:pt>
                  <c:pt idx="12">
                    <c:v>5.3000000000000007</c:v>
                  </c:pt>
                  <c:pt idx="13">
                    <c:v>4.112177038990418</c:v>
                  </c:pt>
                  <c:pt idx="14">
                    <c:v>3.734635189680513</c:v>
                  </c:pt>
                  <c:pt idx="15">
                    <c:v>4.1409539963636401</c:v>
                  </c:pt>
                  <c:pt idx="16">
                    <c:v>7.1082698316819686</c:v>
                  </c:pt>
                  <c:pt idx="17">
                    <c:v>5.4906739112790151</c:v>
                  </c:pt>
                  <c:pt idx="18">
                    <c:v>5.78013840664737</c:v>
                  </c:pt>
                  <c:pt idx="19">
                    <c:v>3.640054944640259</c:v>
                  </c:pt>
                  <c:pt idx="20">
                    <c:v>0</c:v>
                  </c:pt>
                </c:numCache>
              </c:numRef>
            </c:minus>
          </c:errBars>
          <c:xVal>
            <c:numRef>
              <c:f>Sheet1!$A$3:$A$23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Sheet1!$O$3:$O$23</c:f>
              <c:numCache>
                <c:formatCode>General</c:formatCode>
                <c:ptCount val="21"/>
                <c:pt idx="0">
                  <c:v>16.2</c:v>
                </c:pt>
                <c:pt idx="1">
                  <c:v>17.7</c:v>
                </c:pt>
                <c:pt idx="2">
                  <c:v>16.05</c:v>
                </c:pt>
                <c:pt idx="3">
                  <c:v>17.399999999999999</c:v>
                </c:pt>
                <c:pt idx="4">
                  <c:v>17.2</c:v>
                </c:pt>
                <c:pt idx="5">
                  <c:v>15.5</c:v>
                </c:pt>
                <c:pt idx="6">
                  <c:v>18.55</c:v>
                </c:pt>
                <c:pt idx="7">
                  <c:v>15.8</c:v>
                </c:pt>
                <c:pt idx="8">
                  <c:v>16.850000000000001</c:v>
                </c:pt>
                <c:pt idx="9">
                  <c:v>15.8</c:v>
                </c:pt>
                <c:pt idx="10">
                  <c:v>15.8</c:v>
                </c:pt>
                <c:pt idx="11">
                  <c:v>16.2</c:v>
                </c:pt>
                <c:pt idx="12">
                  <c:v>15.9</c:v>
                </c:pt>
                <c:pt idx="13">
                  <c:v>15.3</c:v>
                </c:pt>
                <c:pt idx="14">
                  <c:v>15.45</c:v>
                </c:pt>
                <c:pt idx="15">
                  <c:v>17.95</c:v>
                </c:pt>
                <c:pt idx="16">
                  <c:v>18.149999999999999</c:v>
                </c:pt>
                <c:pt idx="17">
                  <c:v>15.95</c:v>
                </c:pt>
                <c:pt idx="18">
                  <c:v>20.7</c:v>
                </c:pt>
                <c:pt idx="19">
                  <c:v>14.5</c:v>
                </c:pt>
                <c:pt idx="20">
                  <c:v>2</c:v>
                </c:pt>
              </c:numCache>
            </c:numRef>
          </c:yVal>
          <c:smooth val="1"/>
        </c:ser>
        <c:axId val="100972032"/>
        <c:axId val="100988800"/>
      </c:scatterChart>
      <c:valAx>
        <c:axId val="100972032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/>
        </c:title>
        <c:numFmt formatCode="General" sourceLinked="1"/>
        <c:tickLblPos val="nextTo"/>
        <c:crossAx val="100988800"/>
        <c:crosses val="autoZero"/>
        <c:crossBetween val="midCat"/>
      </c:valAx>
      <c:valAx>
        <c:axId val="1009888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10097203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numpy+normal dist\fitness vs phenotype\x+y by xy_fitness vs phenotype_both non 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800599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numpy+normal dist\fitness vs phenotype\x+y by xy_only interactions_fitness vs phenotype_both non line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numpy+normal dist\fitness vs phenotype\xy by x+y_fitness vs phenotype_both non 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76799" cy="34289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numpy+normal dist\fitness vs phenotype\xy by x+y_only interactions_fitness vs phenotype_both non line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(x – y)</a:t>
            </a:r>
            <a:r>
              <a:rPr lang="en-US" baseline="30000" dirty="0" smtClean="0"/>
              <a:t>2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dirty="0" err="1" smtClean="0"/>
              <a:t>ecx</a:t>
            </a:r>
            <a:r>
              <a:rPr lang="en-US" dirty="0" smtClean="0"/>
              <a:t> = a*(x – y)</a:t>
            </a:r>
            <a:r>
              <a:rPr lang="en-US" baseline="30000" dirty="0" smtClean="0"/>
              <a:t>2</a:t>
            </a:r>
            <a:r>
              <a:rPr lang="en-US" dirty="0" smtClean="0"/>
              <a:t> ± b*(y – x)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1, b is 0.5 for normal simulations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x - y square type\x-y square_Fitness Vs Phenotyp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800600" cy="35051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x - y square type\x-y square_Fitness_only interactions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"/>
            <a:ext cx="4800600" cy="3505199"/>
          </a:xfrm>
          <a:prstGeom prst="rect">
            <a:avLst/>
          </a:prstGeom>
          <a:noFill/>
        </p:spPr>
      </p:pic>
      <p:graphicFrame>
        <p:nvGraphicFramePr>
          <p:cNvPr id="6" name="Chart 5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Fitness Vs Phenotype\Fitness Vs phenotype_b = point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05400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2004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159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  <vt:lpstr>(x – y)2 type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22</cp:revision>
  <dcterms:created xsi:type="dcterms:W3CDTF">2006-08-16T00:00:00Z</dcterms:created>
  <dcterms:modified xsi:type="dcterms:W3CDTF">2018-06-26T07:58:05Z</dcterms:modified>
</cp:coreProperties>
</file>