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78" r:id="rId1"/>
  </p:sldMasterIdLst>
  <p:notesMasterIdLst>
    <p:notesMasterId r:id="rId22"/>
  </p:notesMasterIdLst>
  <p:sldIdLst>
    <p:sldId id="256" r:id="rId2"/>
    <p:sldId id="275" r:id="rId3"/>
    <p:sldId id="257" r:id="rId4"/>
    <p:sldId id="279" r:id="rId5"/>
    <p:sldId id="260" r:id="rId6"/>
    <p:sldId id="261" r:id="rId7"/>
    <p:sldId id="277" r:id="rId8"/>
    <p:sldId id="280" r:id="rId9"/>
    <p:sldId id="269" r:id="rId10"/>
    <p:sldId id="270" r:id="rId11"/>
    <p:sldId id="283" r:id="rId12"/>
    <p:sldId id="284" r:id="rId13"/>
    <p:sldId id="285" r:id="rId14"/>
    <p:sldId id="271" r:id="rId15"/>
    <p:sldId id="272" r:id="rId16"/>
    <p:sldId id="281" r:id="rId17"/>
    <p:sldId id="282" r:id="rId18"/>
    <p:sldId id="286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764DA-F0F0-4C1C-8961-5CF72BDB69C4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E24515C1-4B1A-429E-9F6B-03D85E0E8BD9}">
      <dgm:prSet phldrT="[Text]" custT="1"/>
      <dgm:spPr/>
      <dgm:t>
        <a:bodyPr/>
        <a:lstStyle/>
        <a:p>
          <a:pPr algn="l"/>
          <a:r>
            <a:rPr lang="en-US" sz="1100" b="1" dirty="0"/>
            <a:t>Prepare Photo Data</a:t>
          </a:r>
          <a:endParaRPr lang="en-IN" sz="950" dirty="0"/>
        </a:p>
      </dgm:t>
    </dgm:pt>
    <dgm:pt modelId="{83493FB5-9C8B-4A8B-9B44-9709E37A24CF}" type="parTrans" cxnId="{953C618F-DDDD-47E7-88BF-3AEE73AA0EB5}">
      <dgm:prSet/>
      <dgm:spPr/>
      <dgm:t>
        <a:bodyPr/>
        <a:lstStyle/>
        <a:p>
          <a:endParaRPr lang="en-IN"/>
        </a:p>
      </dgm:t>
    </dgm:pt>
    <dgm:pt modelId="{BBAB33BC-D773-4542-98DC-088775C6EE11}" type="sibTrans" cxnId="{953C618F-DDDD-47E7-88BF-3AEE73AA0EB5}">
      <dgm:prSet/>
      <dgm:spPr/>
      <dgm:t>
        <a:bodyPr/>
        <a:lstStyle/>
        <a:p>
          <a:endParaRPr lang="en-IN"/>
        </a:p>
      </dgm:t>
    </dgm:pt>
    <dgm:pt modelId="{39904641-ECCC-4D55-928D-6D5D31986889}">
      <dgm:prSet phldrT="[Text]" custT="1"/>
      <dgm:spPr/>
      <dgm:t>
        <a:bodyPr/>
        <a:lstStyle/>
        <a:p>
          <a:pPr algn="l"/>
          <a:r>
            <a:rPr lang="en-US" sz="1100" b="1" dirty="0"/>
            <a:t>Prepare Text Data </a:t>
          </a:r>
          <a:endParaRPr lang="en-IN" sz="950" dirty="0"/>
        </a:p>
      </dgm:t>
    </dgm:pt>
    <dgm:pt modelId="{83871A90-336F-42AE-9B91-05998B333D45}" type="parTrans" cxnId="{1ABF8682-4E11-4092-9203-F8C42B786C70}">
      <dgm:prSet/>
      <dgm:spPr/>
      <dgm:t>
        <a:bodyPr/>
        <a:lstStyle/>
        <a:p>
          <a:endParaRPr lang="en-IN"/>
        </a:p>
      </dgm:t>
    </dgm:pt>
    <dgm:pt modelId="{72072EB3-E508-4B35-A802-ECF5D38C3516}" type="sibTrans" cxnId="{1ABF8682-4E11-4092-9203-F8C42B786C70}">
      <dgm:prSet/>
      <dgm:spPr/>
      <dgm:t>
        <a:bodyPr/>
        <a:lstStyle/>
        <a:p>
          <a:endParaRPr lang="en-IN"/>
        </a:p>
      </dgm:t>
    </dgm:pt>
    <dgm:pt modelId="{131F02E2-D0F7-4877-BCF7-9EFA90A4151D}">
      <dgm:prSet phldrT="[Text]" custT="1"/>
      <dgm:spPr/>
      <dgm:t>
        <a:bodyPr/>
        <a:lstStyle/>
        <a:p>
          <a:pPr algn="l"/>
          <a:r>
            <a:rPr lang="en-US" sz="1100" b="1" dirty="0"/>
            <a:t>Loading Data</a:t>
          </a:r>
          <a:endParaRPr lang="en-IN" sz="950" dirty="0"/>
        </a:p>
      </dgm:t>
    </dgm:pt>
    <dgm:pt modelId="{BF8B5067-1D27-43D9-9B4A-D0FB40A5BE4E}" type="parTrans" cxnId="{4A3C1A9D-66C5-494C-B798-F0823937AA3C}">
      <dgm:prSet/>
      <dgm:spPr/>
      <dgm:t>
        <a:bodyPr/>
        <a:lstStyle/>
        <a:p>
          <a:endParaRPr lang="en-IN"/>
        </a:p>
      </dgm:t>
    </dgm:pt>
    <dgm:pt modelId="{7685877A-D2E3-45F9-88FC-BDC55078AAA1}" type="sibTrans" cxnId="{4A3C1A9D-66C5-494C-B798-F0823937AA3C}">
      <dgm:prSet/>
      <dgm:spPr/>
      <dgm:t>
        <a:bodyPr/>
        <a:lstStyle/>
        <a:p>
          <a:endParaRPr lang="en-IN"/>
        </a:p>
      </dgm:t>
    </dgm:pt>
    <dgm:pt modelId="{F489BB76-06C4-4A36-8C27-2AF0DF21D4EE}">
      <dgm:prSet phldrT="[Text]" custT="1"/>
      <dgm:spPr/>
      <dgm:t>
        <a:bodyPr/>
        <a:lstStyle/>
        <a:p>
          <a:pPr algn="l"/>
          <a:r>
            <a:rPr lang="en-US" sz="1100" b="1" dirty="0"/>
            <a:t>Defining the Model</a:t>
          </a:r>
          <a:endParaRPr lang="en-IN" sz="950" dirty="0"/>
        </a:p>
      </dgm:t>
    </dgm:pt>
    <dgm:pt modelId="{9E9D5845-441A-4047-8139-5EF5C06729F5}" type="parTrans" cxnId="{624A0ED2-481F-4400-8F13-9EC78D2372F6}">
      <dgm:prSet/>
      <dgm:spPr/>
      <dgm:t>
        <a:bodyPr/>
        <a:lstStyle/>
        <a:p>
          <a:endParaRPr lang="en-IN"/>
        </a:p>
      </dgm:t>
    </dgm:pt>
    <dgm:pt modelId="{864F1353-4131-43FA-983E-EE409AEDB443}" type="sibTrans" cxnId="{624A0ED2-481F-4400-8F13-9EC78D2372F6}">
      <dgm:prSet/>
      <dgm:spPr/>
      <dgm:t>
        <a:bodyPr/>
        <a:lstStyle/>
        <a:p>
          <a:endParaRPr lang="en-IN"/>
        </a:p>
      </dgm:t>
    </dgm:pt>
    <dgm:pt modelId="{51A47B28-F30A-4681-9F1F-2A8C2BD7031C}">
      <dgm:prSet phldrT="[Text]" custT="1"/>
      <dgm:spPr/>
      <dgm:t>
        <a:bodyPr/>
        <a:lstStyle/>
        <a:p>
          <a:pPr algn="l"/>
          <a:r>
            <a:rPr lang="en-US" sz="1200" b="1" dirty="0"/>
            <a:t>Fitting the Model</a:t>
          </a:r>
          <a:endParaRPr lang="en-IN" sz="1200" b="1" dirty="0"/>
        </a:p>
      </dgm:t>
    </dgm:pt>
    <dgm:pt modelId="{49B57251-7A8C-40C1-A647-78D10651E090}" type="parTrans" cxnId="{14AA840F-4660-48A2-8510-F0C754F77839}">
      <dgm:prSet/>
      <dgm:spPr/>
      <dgm:t>
        <a:bodyPr/>
        <a:lstStyle/>
        <a:p>
          <a:endParaRPr lang="en-IN"/>
        </a:p>
      </dgm:t>
    </dgm:pt>
    <dgm:pt modelId="{B5EE7C09-D2BD-4830-B7CD-42F239C2A72B}" type="sibTrans" cxnId="{14AA840F-4660-48A2-8510-F0C754F77839}">
      <dgm:prSet/>
      <dgm:spPr/>
      <dgm:t>
        <a:bodyPr/>
        <a:lstStyle/>
        <a:p>
          <a:endParaRPr lang="en-IN"/>
        </a:p>
      </dgm:t>
    </dgm:pt>
    <dgm:pt modelId="{F0A6A609-6BDA-465D-82D2-28CFBCE4109D}">
      <dgm:prSet phldrT="[Text]" custT="1"/>
      <dgm:spPr/>
      <dgm:t>
        <a:bodyPr/>
        <a:lstStyle/>
        <a:p>
          <a:pPr algn="l"/>
          <a:r>
            <a:rPr lang="en-US" sz="1200" b="1" dirty="0"/>
            <a:t>Evaluating the Model</a:t>
          </a:r>
          <a:endParaRPr lang="en-IN" sz="1200" b="1" dirty="0"/>
        </a:p>
      </dgm:t>
    </dgm:pt>
    <dgm:pt modelId="{0044A755-B02B-4F91-A32D-DBBD31633CE7}" type="parTrans" cxnId="{5DE9070C-177E-496B-8C7A-24BF2564BCBB}">
      <dgm:prSet/>
      <dgm:spPr/>
      <dgm:t>
        <a:bodyPr/>
        <a:lstStyle/>
        <a:p>
          <a:endParaRPr lang="en-IN"/>
        </a:p>
      </dgm:t>
    </dgm:pt>
    <dgm:pt modelId="{552766D0-541D-4CA0-A603-15CC6AAB92A3}" type="sibTrans" cxnId="{5DE9070C-177E-496B-8C7A-24BF2564BCBB}">
      <dgm:prSet/>
      <dgm:spPr/>
      <dgm:t>
        <a:bodyPr/>
        <a:lstStyle/>
        <a:p>
          <a:endParaRPr lang="en-IN"/>
        </a:p>
      </dgm:t>
    </dgm:pt>
    <dgm:pt modelId="{BF2F8347-4140-4CCA-B432-3439A77178A4}">
      <dgm:prSet phldrT="[Text]" custT="1"/>
      <dgm:spPr/>
      <dgm:t>
        <a:bodyPr/>
        <a:lstStyle/>
        <a:p>
          <a:r>
            <a:rPr lang="en-US" sz="950" b="0" dirty="0"/>
            <a:t>Downloading image dataset (Flicker8k images)</a:t>
          </a:r>
          <a:endParaRPr lang="en-IN" sz="950" b="0" dirty="0"/>
        </a:p>
      </dgm:t>
    </dgm:pt>
    <dgm:pt modelId="{F51D596F-25C8-4351-A8FD-83DBD830334A}" type="parTrans" cxnId="{D37D27F7-E13A-4CA6-BB9D-934F719C0F06}">
      <dgm:prSet/>
      <dgm:spPr/>
      <dgm:t>
        <a:bodyPr/>
        <a:lstStyle/>
        <a:p>
          <a:endParaRPr lang="en-IN"/>
        </a:p>
      </dgm:t>
    </dgm:pt>
    <dgm:pt modelId="{FFF25A21-1F67-4E03-B72B-2F00CD79D953}" type="sibTrans" cxnId="{D37D27F7-E13A-4CA6-BB9D-934F719C0F06}">
      <dgm:prSet/>
      <dgm:spPr/>
      <dgm:t>
        <a:bodyPr/>
        <a:lstStyle/>
        <a:p>
          <a:endParaRPr lang="en-IN"/>
        </a:p>
      </dgm:t>
    </dgm:pt>
    <dgm:pt modelId="{0104258C-4F29-48E1-A967-5022582516C0}">
      <dgm:prSet phldrT="[Text]" custT="1"/>
      <dgm:spPr/>
      <dgm:t>
        <a:bodyPr/>
        <a:lstStyle/>
        <a:p>
          <a:r>
            <a:rPr lang="en-US" sz="950" dirty="0"/>
            <a:t>Downloading text data (description of the images, Flicker8k text)</a:t>
          </a:r>
          <a:endParaRPr lang="en-IN" sz="950" dirty="0"/>
        </a:p>
      </dgm:t>
    </dgm:pt>
    <dgm:pt modelId="{7E9EFE90-F655-42E3-9588-315521649E38}" type="sibTrans" cxnId="{6FAEC0B8-75E2-4840-8DCA-CECE958A21FF}">
      <dgm:prSet/>
      <dgm:spPr/>
      <dgm:t>
        <a:bodyPr/>
        <a:lstStyle/>
        <a:p>
          <a:endParaRPr lang="en-IN"/>
        </a:p>
      </dgm:t>
    </dgm:pt>
    <dgm:pt modelId="{CF723337-2852-4EC0-BFFA-1D399A77673A}" type="parTrans" cxnId="{6FAEC0B8-75E2-4840-8DCA-CECE958A21FF}">
      <dgm:prSet/>
      <dgm:spPr/>
      <dgm:t>
        <a:bodyPr/>
        <a:lstStyle/>
        <a:p>
          <a:endParaRPr lang="en-IN"/>
        </a:p>
      </dgm:t>
    </dgm:pt>
    <dgm:pt modelId="{34BF72F9-6D46-4B71-9A46-66CBA98A0D59}">
      <dgm:prSet phldrT="[Text]" custT="1"/>
      <dgm:spPr/>
      <dgm:t>
        <a:bodyPr/>
        <a:lstStyle/>
        <a:p>
          <a:r>
            <a:rPr lang="en-US" sz="950" dirty="0"/>
            <a:t>Loading image dataset</a:t>
          </a:r>
          <a:endParaRPr lang="en-IN" sz="950" dirty="0"/>
        </a:p>
      </dgm:t>
    </dgm:pt>
    <dgm:pt modelId="{501EC572-3D80-41A2-9991-3E68F6C3655D}" type="parTrans" cxnId="{5B527908-620F-4727-BB5F-EE84028384C7}">
      <dgm:prSet/>
      <dgm:spPr/>
      <dgm:t>
        <a:bodyPr/>
        <a:lstStyle/>
        <a:p>
          <a:endParaRPr lang="en-IN"/>
        </a:p>
      </dgm:t>
    </dgm:pt>
    <dgm:pt modelId="{1FD89C6A-3E2F-4F63-B351-8098B9E16E7C}" type="sibTrans" cxnId="{5B527908-620F-4727-BB5F-EE84028384C7}">
      <dgm:prSet/>
      <dgm:spPr/>
      <dgm:t>
        <a:bodyPr/>
        <a:lstStyle/>
        <a:p>
          <a:endParaRPr lang="en-IN"/>
        </a:p>
      </dgm:t>
    </dgm:pt>
    <dgm:pt modelId="{55C62DF6-D4D0-4739-AB89-100ADA01EA93}">
      <dgm:prSet phldrT="[Text]" custT="1"/>
      <dgm:spPr/>
      <dgm:t>
        <a:bodyPr/>
        <a:lstStyle/>
        <a:p>
          <a:r>
            <a:rPr lang="en-US" sz="950" dirty="0"/>
            <a:t>Loading text dataset</a:t>
          </a:r>
          <a:endParaRPr lang="en-IN" sz="950" dirty="0"/>
        </a:p>
      </dgm:t>
    </dgm:pt>
    <dgm:pt modelId="{E0D73918-397E-4D5B-BDCF-F0A2B15CC306}" type="parTrans" cxnId="{E8F265B7-D0BB-4938-81B6-E12E0EA48F19}">
      <dgm:prSet/>
      <dgm:spPr/>
      <dgm:t>
        <a:bodyPr/>
        <a:lstStyle/>
        <a:p>
          <a:endParaRPr lang="en-IN"/>
        </a:p>
      </dgm:t>
    </dgm:pt>
    <dgm:pt modelId="{36873B69-DB6C-476B-89CA-D709BCC52E63}" type="sibTrans" cxnId="{E8F265B7-D0BB-4938-81B6-E12E0EA48F19}">
      <dgm:prSet/>
      <dgm:spPr/>
      <dgm:t>
        <a:bodyPr/>
        <a:lstStyle/>
        <a:p>
          <a:endParaRPr lang="en-IN"/>
        </a:p>
      </dgm:t>
    </dgm:pt>
    <dgm:pt modelId="{F972394D-F143-4975-9906-2227FE9F2A7D}">
      <dgm:prSet phldrT="[Text]" custT="1"/>
      <dgm:spPr/>
      <dgm:t>
        <a:bodyPr/>
        <a:lstStyle/>
        <a:p>
          <a:r>
            <a:rPr lang="en-US" sz="950" dirty="0"/>
            <a:t>Sequence Processor (LSTM)</a:t>
          </a:r>
          <a:endParaRPr lang="en-IN" sz="950" dirty="0"/>
        </a:p>
      </dgm:t>
    </dgm:pt>
    <dgm:pt modelId="{84F0D4F4-3849-4675-A25B-FF3C0861711F}" type="parTrans" cxnId="{FE0F813E-DE16-41B0-94C0-62B353831005}">
      <dgm:prSet/>
      <dgm:spPr/>
      <dgm:t>
        <a:bodyPr/>
        <a:lstStyle/>
        <a:p>
          <a:endParaRPr lang="en-IN"/>
        </a:p>
      </dgm:t>
    </dgm:pt>
    <dgm:pt modelId="{128AB887-5661-4E08-94C5-0C14F62CE06A}" type="sibTrans" cxnId="{FE0F813E-DE16-41B0-94C0-62B353831005}">
      <dgm:prSet/>
      <dgm:spPr/>
      <dgm:t>
        <a:bodyPr/>
        <a:lstStyle/>
        <a:p>
          <a:endParaRPr lang="en-IN"/>
        </a:p>
      </dgm:t>
    </dgm:pt>
    <dgm:pt modelId="{5C55253F-D756-4C1F-AA07-62AA547D00BF}">
      <dgm:prSet phldrT="[Text]" custT="1"/>
      <dgm:spPr/>
      <dgm:t>
        <a:bodyPr/>
        <a:lstStyle/>
        <a:p>
          <a:r>
            <a:rPr lang="en-US" sz="950" dirty="0"/>
            <a:t>Merging</a:t>
          </a:r>
          <a:endParaRPr lang="en-IN" sz="950" dirty="0"/>
        </a:p>
      </dgm:t>
    </dgm:pt>
    <dgm:pt modelId="{778ABECF-1FE4-4050-B79B-807D80C0CEF2}" type="parTrans" cxnId="{23DAC674-C628-48D3-BFD7-1A6EC1F32D73}">
      <dgm:prSet/>
      <dgm:spPr/>
      <dgm:t>
        <a:bodyPr/>
        <a:lstStyle/>
        <a:p>
          <a:endParaRPr lang="en-IN"/>
        </a:p>
      </dgm:t>
    </dgm:pt>
    <dgm:pt modelId="{3B57592B-42CC-42A3-8616-2BF429BC1041}" type="sibTrans" cxnId="{23DAC674-C628-48D3-BFD7-1A6EC1F32D73}">
      <dgm:prSet/>
      <dgm:spPr/>
      <dgm:t>
        <a:bodyPr/>
        <a:lstStyle/>
        <a:p>
          <a:endParaRPr lang="en-IN"/>
        </a:p>
      </dgm:t>
    </dgm:pt>
    <dgm:pt modelId="{D3CDF019-F17B-462C-9920-D6435AB0C9B6}">
      <dgm:prSet phldrT="[Text]" custT="1"/>
      <dgm:spPr/>
      <dgm:t>
        <a:bodyPr/>
        <a:lstStyle/>
        <a:p>
          <a:r>
            <a:rPr lang="en-US" sz="950" dirty="0"/>
            <a:t>Photo Feature Extractor (VGG16)</a:t>
          </a:r>
          <a:endParaRPr lang="en-IN" sz="950" dirty="0"/>
        </a:p>
      </dgm:t>
    </dgm:pt>
    <dgm:pt modelId="{F7DCC850-C2D9-46FD-8E74-46B5763A091D}" type="sibTrans" cxnId="{FBA51923-7F7F-4A46-B3DD-8F3AE5C4C621}">
      <dgm:prSet/>
      <dgm:spPr/>
      <dgm:t>
        <a:bodyPr/>
        <a:lstStyle/>
        <a:p>
          <a:endParaRPr lang="en-IN"/>
        </a:p>
      </dgm:t>
    </dgm:pt>
    <dgm:pt modelId="{2640F038-193C-48A4-8B09-830F899191F2}" type="parTrans" cxnId="{FBA51923-7F7F-4A46-B3DD-8F3AE5C4C621}">
      <dgm:prSet/>
      <dgm:spPr/>
      <dgm:t>
        <a:bodyPr/>
        <a:lstStyle/>
        <a:p>
          <a:endParaRPr lang="en-IN"/>
        </a:p>
      </dgm:t>
    </dgm:pt>
    <dgm:pt modelId="{9924E608-1FAE-4DD2-A8CE-46E311BBA907}" type="pres">
      <dgm:prSet presAssocID="{B60764DA-F0F0-4C1C-8961-5CF72BDB69C4}" presName="Name0" presStyleCnt="0">
        <dgm:presLayoutVars>
          <dgm:dir/>
          <dgm:resizeHandles val="exact"/>
        </dgm:presLayoutVars>
      </dgm:prSet>
      <dgm:spPr/>
    </dgm:pt>
    <dgm:pt modelId="{647D952A-6B45-4AEE-B1F1-34E214B8DDCF}" type="pres">
      <dgm:prSet presAssocID="{E24515C1-4B1A-429E-9F6B-03D85E0E8BD9}" presName="node" presStyleLbl="node1" presStyleIdx="0" presStyleCnt="6">
        <dgm:presLayoutVars>
          <dgm:bulletEnabled val="1"/>
        </dgm:presLayoutVars>
      </dgm:prSet>
      <dgm:spPr/>
    </dgm:pt>
    <dgm:pt modelId="{79A7FA91-7F5B-47D9-8EC9-3D6168F890C6}" type="pres">
      <dgm:prSet presAssocID="{BBAB33BC-D773-4542-98DC-088775C6EE11}" presName="sibTrans" presStyleLbl="sibTrans2D1" presStyleIdx="0" presStyleCnt="5"/>
      <dgm:spPr/>
    </dgm:pt>
    <dgm:pt modelId="{E73A8C73-827F-4249-822E-150FB33CBB5C}" type="pres">
      <dgm:prSet presAssocID="{BBAB33BC-D773-4542-98DC-088775C6EE11}" presName="connectorText" presStyleLbl="sibTrans2D1" presStyleIdx="0" presStyleCnt="5"/>
      <dgm:spPr/>
    </dgm:pt>
    <dgm:pt modelId="{3E11C2A6-9BE6-4B4A-A4E6-BF30CFEAD29F}" type="pres">
      <dgm:prSet presAssocID="{39904641-ECCC-4D55-928D-6D5D31986889}" presName="node" presStyleLbl="node1" presStyleIdx="1" presStyleCnt="6">
        <dgm:presLayoutVars>
          <dgm:bulletEnabled val="1"/>
        </dgm:presLayoutVars>
      </dgm:prSet>
      <dgm:spPr/>
    </dgm:pt>
    <dgm:pt modelId="{95A62211-BD90-4FDA-B8B1-8A3373C7A8D9}" type="pres">
      <dgm:prSet presAssocID="{72072EB3-E508-4B35-A802-ECF5D38C3516}" presName="sibTrans" presStyleLbl="sibTrans2D1" presStyleIdx="1" presStyleCnt="5"/>
      <dgm:spPr/>
    </dgm:pt>
    <dgm:pt modelId="{63D7744A-5964-4B85-BE17-6B6EADFF14A9}" type="pres">
      <dgm:prSet presAssocID="{72072EB3-E508-4B35-A802-ECF5D38C3516}" presName="connectorText" presStyleLbl="sibTrans2D1" presStyleIdx="1" presStyleCnt="5"/>
      <dgm:spPr/>
    </dgm:pt>
    <dgm:pt modelId="{A7128D72-731D-441A-A45D-0FFE7C55DA23}" type="pres">
      <dgm:prSet presAssocID="{131F02E2-D0F7-4877-BCF7-9EFA90A4151D}" presName="node" presStyleLbl="node1" presStyleIdx="2" presStyleCnt="6">
        <dgm:presLayoutVars>
          <dgm:bulletEnabled val="1"/>
        </dgm:presLayoutVars>
      </dgm:prSet>
      <dgm:spPr/>
    </dgm:pt>
    <dgm:pt modelId="{2924793D-C13F-49D2-B273-B6856EAE99A0}" type="pres">
      <dgm:prSet presAssocID="{7685877A-D2E3-45F9-88FC-BDC55078AAA1}" presName="sibTrans" presStyleLbl="sibTrans2D1" presStyleIdx="2" presStyleCnt="5"/>
      <dgm:spPr/>
    </dgm:pt>
    <dgm:pt modelId="{D34E1F98-F4AA-4A40-A267-DE6B6DB42D55}" type="pres">
      <dgm:prSet presAssocID="{7685877A-D2E3-45F9-88FC-BDC55078AAA1}" presName="connectorText" presStyleLbl="sibTrans2D1" presStyleIdx="2" presStyleCnt="5"/>
      <dgm:spPr/>
    </dgm:pt>
    <dgm:pt modelId="{4301C2F8-5281-44AB-9077-EA71DEAF7BCD}" type="pres">
      <dgm:prSet presAssocID="{F489BB76-06C4-4A36-8C27-2AF0DF21D4EE}" presName="node" presStyleLbl="node1" presStyleIdx="3" presStyleCnt="6">
        <dgm:presLayoutVars>
          <dgm:bulletEnabled val="1"/>
        </dgm:presLayoutVars>
      </dgm:prSet>
      <dgm:spPr/>
    </dgm:pt>
    <dgm:pt modelId="{B147E35D-BA29-47DE-92EA-22BFBC7CC092}" type="pres">
      <dgm:prSet presAssocID="{864F1353-4131-43FA-983E-EE409AEDB443}" presName="sibTrans" presStyleLbl="sibTrans2D1" presStyleIdx="3" presStyleCnt="5"/>
      <dgm:spPr/>
    </dgm:pt>
    <dgm:pt modelId="{693C31B2-1DEF-408A-BC88-1204759CF2F0}" type="pres">
      <dgm:prSet presAssocID="{864F1353-4131-43FA-983E-EE409AEDB443}" presName="connectorText" presStyleLbl="sibTrans2D1" presStyleIdx="3" presStyleCnt="5"/>
      <dgm:spPr/>
    </dgm:pt>
    <dgm:pt modelId="{1CE34B0B-D242-4B39-93E0-0D0329C89551}" type="pres">
      <dgm:prSet presAssocID="{51A47B28-F30A-4681-9F1F-2A8C2BD7031C}" presName="node" presStyleLbl="node1" presStyleIdx="4" presStyleCnt="6">
        <dgm:presLayoutVars>
          <dgm:bulletEnabled val="1"/>
        </dgm:presLayoutVars>
      </dgm:prSet>
      <dgm:spPr/>
    </dgm:pt>
    <dgm:pt modelId="{129A11EA-9407-428F-8330-A0C72A56BC60}" type="pres">
      <dgm:prSet presAssocID="{B5EE7C09-D2BD-4830-B7CD-42F239C2A72B}" presName="sibTrans" presStyleLbl="sibTrans2D1" presStyleIdx="4" presStyleCnt="5"/>
      <dgm:spPr/>
    </dgm:pt>
    <dgm:pt modelId="{A8A2AA57-B7DA-4A93-B1AA-8FE4E08F625A}" type="pres">
      <dgm:prSet presAssocID="{B5EE7C09-D2BD-4830-B7CD-42F239C2A72B}" presName="connectorText" presStyleLbl="sibTrans2D1" presStyleIdx="4" presStyleCnt="5"/>
      <dgm:spPr/>
    </dgm:pt>
    <dgm:pt modelId="{46857083-B903-47FD-9370-013B29E0830D}" type="pres">
      <dgm:prSet presAssocID="{F0A6A609-6BDA-465D-82D2-28CFBCE4109D}" presName="node" presStyleLbl="node1" presStyleIdx="5" presStyleCnt="6">
        <dgm:presLayoutVars>
          <dgm:bulletEnabled val="1"/>
        </dgm:presLayoutVars>
      </dgm:prSet>
      <dgm:spPr/>
    </dgm:pt>
  </dgm:ptLst>
  <dgm:cxnLst>
    <dgm:cxn modelId="{55C6A900-AFE3-4858-98CD-AB546B35D61E}" type="presOf" srcId="{7685877A-D2E3-45F9-88FC-BDC55078AAA1}" destId="{2924793D-C13F-49D2-B273-B6856EAE99A0}" srcOrd="0" destOrd="0" presId="urn:microsoft.com/office/officeart/2005/8/layout/process1"/>
    <dgm:cxn modelId="{8FDEC706-D2DA-4C82-8A59-BAF5A7DAE934}" type="presOf" srcId="{5C55253F-D756-4C1F-AA07-62AA547D00BF}" destId="{4301C2F8-5281-44AB-9077-EA71DEAF7BCD}" srcOrd="0" destOrd="3" presId="urn:microsoft.com/office/officeart/2005/8/layout/process1"/>
    <dgm:cxn modelId="{5B527908-620F-4727-BB5F-EE84028384C7}" srcId="{131F02E2-D0F7-4877-BCF7-9EFA90A4151D}" destId="{34BF72F9-6D46-4B71-9A46-66CBA98A0D59}" srcOrd="0" destOrd="0" parTransId="{501EC572-3D80-41A2-9991-3E68F6C3655D}" sibTransId="{1FD89C6A-3E2F-4F63-B351-8098B9E16E7C}"/>
    <dgm:cxn modelId="{5DE9070C-177E-496B-8C7A-24BF2564BCBB}" srcId="{B60764DA-F0F0-4C1C-8961-5CF72BDB69C4}" destId="{F0A6A609-6BDA-465D-82D2-28CFBCE4109D}" srcOrd="5" destOrd="0" parTransId="{0044A755-B02B-4F91-A32D-DBBD31633CE7}" sibTransId="{552766D0-541D-4CA0-A603-15CC6AAB92A3}"/>
    <dgm:cxn modelId="{C67ACA0E-0D82-4DEE-8C54-EC1E277E1936}" type="presOf" srcId="{864F1353-4131-43FA-983E-EE409AEDB443}" destId="{B147E35D-BA29-47DE-92EA-22BFBC7CC092}" srcOrd="0" destOrd="0" presId="urn:microsoft.com/office/officeart/2005/8/layout/process1"/>
    <dgm:cxn modelId="{14AA840F-4660-48A2-8510-F0C754F77839}" srcId="{B60764DA-F0F0-4C1C-8961-5CF72BDB69C4}" destId="{51A47B28-F30A-4681-9F1F-2A8C2BD7031C}" srcOrd="4" destOrd="0" parTransId="{49B57251-7A8C-40C1-A647-78D10651E090}" sibTransId="{B5EE7C09-D2BD-4830-B7CD-42F239C2A72B}"/>
    <dgm:cxn modelId="{FBA51923-7F7F-4A46-B3DD-8F3AE5C4C621}" srcId="{F489BB76-06C4-4A36-8C27-2AF0DF21D4EE}" destId="{D3CDF019-F17B-462C-9920-D6435AB0C9B6}" srcOrd="0" destOrd="0" parTransId="{2640F038-193C-48A4-8B09-830F899191F2}" sibTransId="{F7DCC850-C2D9-46FD-8E74-46B5763A091D}"/>
    <dgm:cxn modelId="{FE0F813E-DE16-41B0-94C0-62B353831005}" srcId="{F489BB76-06C4-4A36-8C27-2AF0DF21D4EE}" destId="{F972394D-F143-4975-9906-2227FE9F2A7D}" srcOrd="1" destOrd="0" parTransId="{84F0D4F4-3849-4675-A25B-FF3C0861711F}" sibTransId="{128AB887-5661-4E08-94C5-0C14F62CE06A}"/>
    <dgm:cxn modelId="{66C0775D-BB0B-4B5E-A73A-3D75C13EDBF4}" type="presOf" srcId="{F0A6A609-6BDA-465D-82D2-28CFBCE4109D}" destId="{46857083-B903-47FD-9370-013B29E0830D}" srcOrd="0" destOrd="0" presId="urn:microsoft.com/office/officeart/2005/8/layout/process1"/>
    <dgm:cxn modelId="{0AF8DD45-0BF9-4388-A796-BC8B626B8BD9}" type="presOf" srcId="{D3CDF019-F17B-462C-9920-D6435AB0C9B6}" destId="{4301C2F8-5281-44AB-9077-EA71DEAF7BCD}" srcOrd="0" destOrd="1" presId="urn:microsoft.com/office/officeart/2005/8/layout/process1"/>
    <dgm:cxn modelId="{BC35FC69-AFA3-4433-B345-CDE7757C581E}" type="presOf" srcId="{7685877A-D2E3-45F9-88FC-BDC55078AAA1}" destId="{D34E1F98-F4AA-4A40-A267-DE6B6DB42D55}" srcOrd="1" destOrd="0" presId="urn:microsoft.com/office/officeart/2005/8/layout/process1"/>
    <dgm:cxn modelId="{23DAC674-C628-48D3-BFD7-1A6EC1F32D73}" srcId="{F489BB76-06C4-4A36-8C27-2AF0DF21D4EE}" destId="{5C55253F-D756-4C1F-AA07-62AA547D00BF}" srcOrd="2" destOrd="0" parTransId="{778ABECF-1FE4-4050-B79B-807D80C0CEF2}" sibTransId="{3B57592B-42CC-42A3-8616-2BF429BC1041}"/>
    <dgm:cxn modelId="{F45F8957-0C07-4B91-82E5-660D7440F527}" type="presOf" srcId="{B60764DA-F0F0-4C1C-8961-5CF72BDB69C4}" destId="{9924E608-1FAE-4DD2-A8CE-46E311BBA907}" srcOrd="0" destOrd="0" presId="urn:microsoft.com/office/officeart/2005/8/layout/process1"/>
    <dgm:cxn modelId="{E752AD77-BE7D-4397-B16B-C780604FABF2}" type="presOf" srcId="{55C62DF6-D4D0-4739-AB89-100ADA01EA93}" destId="{A7128D72-731D-441A-A45D-0FFE7C55DA23}" srcOrd="0" destOrd="2" presId="urn:microsoft.com/office/officeart/2005/8/layout/process1"/>
    <dgm:cxn modelId="{1ABF8682-4E11-4092-9203-F8C42B786C70}" srcId="{B60764DA-F0F0-4C1C-8961-5CF72BDB69C4}" destId="{39904641-ECCC-4D55-928D-6D5D31986889}" srcOrd="1" destOrd="0" parTransId="{83871A90-336F-42AE-9B91-05998B333D45}" sibTransId="{72072EB3-E508-4B35-A802-ECF5D38C3516}"/>
    <dgm:cxn modelId="{176A6B88-F331-450C-B498-DA8C703CEC74}" type="presOf" srcId="{E24515C1-4B1A-429E-9F6B-03D85E0E8BD9}" destId="{647D952A-6B45-4AEE-B1F1-34E214B8DDCF}" srcOrd="0" destOrd="0" presId="urn:microsoft.com/office/officeart/2005/8/layout/process1"/>
    <dgm:cxn modelId="{953C618F-DDDD-47E7-88BF-3AEE73AA0EB5}" srcId="{B60764DA-F0F0-4C1C-8961-5CF72BDB69C4}" destId="{E24515C1-4B1A-429E-9F6B-03D85E0E8BD9}" srcOrd="0" destOrd="0" parTransId="{83493FB5-9C8B-4A8B-9B44-9709E37A24CF}" sibTransId="{BBAB33BC-D773-4542-98DC-088775C6EE11}"/>
    <dgm:cxn modelId="{4E666895-599A-4AB0-9335-2193289155F9}" type="presOf" srcId="{72072EB3-E508-4B35-A802-ECF5D38C3516}" destId="{63D7744A-5964-4B85-BE17-6B6EADFF14A9}" srcOrd="1" destOrd="0" presId="urn:microsoft.com/office/officeart/2005/8/layout/process1"/>
    <dgm:cxn modelId="{4A3C1A9D-66C5-494C-B798-F0823937AA3C}" srcId="{B60764DA-F0F0-4C1C-8961-5CF72BDB69C4}" destId="{131F02E2-D0F7-4877-BCF7-9EFA90A4151D}" srcOrd="2" destOrd="0" parTransId="{BF8B5067-1D27-43D9-9B4A-D0FB40A5BE4E}" sibTransId="{7685877A-D2E3-45F9-88FC-BDC55078AAA1}"/>
    <dgm:cxn modelId="{D4798DA4-4D1B-4528-8EEF-D9541A61305B}" type="presOf" srcId="{39904641-ECCC-4D55-928D-6D5D31986889}" destId="{3E11C2A6-9BE6-4B4A-A4E6-BF30CFEAD29F}" srcOrd="0" destOrd="0" presId="urn:microsoft.com/office/officeart/2005/8/layout/process1"/>
    <dgm:cxn modelId="{1947A6A8-0B53-4B0F-BE57-25D59347F2A5}" type="presOf" srcId="{BBAB33BC-D773-4542-98DC-088775C6EE11}" destId="{79A7FA91-7F5B-47D9-8EC9-3D6168F890C6}" srcOrd="0" destOrd="0" presId="urn:microsoft.com/office/officeart/2005/8/layout/process1"/>
    <dgm:cxn modelId="{543BFEA9-E877-4FB8-AD15-B202F71C66F3}" type="presOf" srcId="{B5EE7C09-D2BD-4830-B7CD-42F239C2A72B}" destId="{129A11EA-9407-428F-8330-A0C72A56BC60}" srcOrd="0" destOrd="0" presId="urn:microsoft.com/office/officeart/2005/8/layout/process1"/>
    <dgm:cxn modelId="{08044CAB-63A0-4F01-9550-C96C0DE03232}" type="presOf" srcId="{F972394D-F143-4975-9906-2227FE9F2A7D}" destId="{4301C2F8-5281-44AB-9077-EA71DEAF7BCD}" srcOrd="0" destOrd="2" presId="urn:microsoft.com/office/officeart/2005/8/layout/process1"/>
    <dgm:cxn modelId="{453AE4B2-5B9F-41AE-A226-ADA7838F1E71}" type="presOf" srcId="{864F1353-4131-43FA-983E-EE409AEDB443}" destId="{693C31B2-1DEF-408A-BC88-1204759CF2F0}" srcOrd="1" destOrd="0" presId="urn:microsoft.com/office/officeart/2005/8/layout/process1"/>
    <dgm:cxn modelId="{E8F265B7-D0BB-4938-81B6-E12E0EA48F19}" srcId="{131F02E2-D0F7-4877-BCF7-9EFA90A4151D}" destId="{55C62DF6-D4D0-4739-AB89-100ADA01EA93}" srcOrd="1" destOrd="0" parTransId="{E0D73918-397E-4D5B-BDCF-F0A2B15CC306}" sibTransId="{36873B69-DB6C-476B-89CA-D709BCC52E63}"/>
    <dgm:cxn modelId="{6FAEC0B8-75E2-4840-8DCA-CECE958A21FF}" srcId="{39904641-ECCC-4D55-928D-6D5D31986889}" destId="{0104258C-4F29-48E1-A967-5022582516C0}" srcOrd="0" destOrd="0" parTransId="{CF723337-2852-4EC0-BFFA-1D399A77673A}" sibTransId="{7E9EFE90-F655-42E3-9588-315521649E38}"/>
    <dgm:cxn modelId="{BE065EC3-1A07-43BC-B2CD-1AEF605673FA}" type="presOf" srcId="{B5EE7C09-D2BD-4830-B7CD-42F239C2A72B}" destId="{A8A2AA57-B7DA-4A93-B1AA-8FE4E08F625A}" srcOrd="1" destOrd="0" presId="urn:microsoft.com/office/officeart/2005/8/layout/process1"/>
    <dgm:cxn modelId="{FDCFF0C5-C237-4978-9C4F-068B2029D9F2}" type="presOf" srcId="{72072EB3-E508-4B35-A802-ECF5D38C3516}" destId="{95A62211-BD90-4FDA-B8B1-8A3373C7A8D9}" srcOrd="0" destOrd="0" presId="urn:microsoft.com/office/officeart/2005/8/layout/process1"/>
    <dgm:cxn modelId="{624A0ED2-481F-4400-8F13-9EC78D2372F6}" srcId="{B60764DA-F0F0-4C1C-8961-5CF72BDB69C4}" destId="{F489BB76-06C4-4A36-8C27-2AF0DF21D4EE}" srcOrd="3" destOrd="0" parTransId="{9E9D5845-441A-4047-8139-5EF5C06729F5}" sibTransId="{864F1353-4131-43FA-983E-EE409AEDB443}"/>
    <dgm:cxn modelId="{F18F49D7-3229-441C-AB52-BABEDDC3474B}" type="presOf" srcId="{0104258C-4F29-48E1-A967-5022582516C0}" destId="{3E11C2A6-9BE6-4B4A-A4E6-BF30CFEAD29F}" srcOrd="0" destOrd="1" presId="urn:microsoft.com/office/officeart/2005/8/layout/process1"/>
    <dgm:cxn modelId="{B8FE4ADE-A7C8-4E29-8B5A-42F79837793F}" type="presOf" srcId="{BF2F8347-4140-4CCA-B432-3439A77178A4}" destId="{647D952A-6B45-4AEE-B1F1-34E214B8DDCF}" srcOrd="0" destOrd="1" presId="urn:microsoft.com/office/officeart/2005/8/layout/process1"/>
    <dgm:cxn modelId="{E6658CEC-DEDE-43ED-919A-10447F6151C4}" type="presOf" srcId="{BBAB33BC-D773-4542-98DC-088775C6EE11}" destId="{E73A8C73-827F-4249-822E-150FB33CBB5C}" srcOrd="1" destOrd="0" presId="urn:microsoft.com/office/officeart/2005/8/layout/process1"/>
    <dgm:cxn modelId="{B72473F6-E6CF-46DB-B75A-C8B97918727F}" type="presOf" srcId="{34BF72F9-6D46-4B71-9A46-66CBA98A0D59}" destId="{A7128D72-731D-441A-A45D-0FFE7C55DA23}" srcOrd="0" destOrd="1" presId="urn:microsoft.com/office/officeart/2005/8/layout/process1"/>
    <dgm:cxn modelId="{D37D27F7-E13A-4CA6-BB9D-934F719C0F06}" srcId="{E24515C1-4B1A-429E-9F6B-03D85E0E8BD9}" destId="{BF2F8347-4140-4CCA-B432-3439A77178A4}" srcOrd="0" destOrd="0" parTransId="{F51D596F-25C8-4351-A8FD-83DBD830334A}" sibTransId="{FFF25A21-1F67-4E03-B72B-2F00CD79D953}"/>
    <dgm:cxn modelId="{70C94DF7-0ED5-4DC5-80BE-3CD06058D327}" type="presOf" srcId="{F489BB76-06C4-4A36-8C27-2AF0DF21D4EE}" destId="{4301C2F8-5281-44AB-9077-EA71DEAF7BCD}" srcOrd="0" destOrd="0" presId="urn:microsoft.com/office/officeart/2005/8/layout/process1"/>
    <dgm:cxn modelId="{643A4BF8-BC31-4062-9CFB-D9C9B885733C}" type="presOf" srcId="{51A47B28-F30A-4681-9F1F-2A8C2BD7031C}" destId="{1CE34B0B-D242-4B39-93E0-0D0329C89551}" srcOrd="0" destOrd="0" presId="urn:microsoft.com/office/officeart/2005/8/layout/process1"/>
    <dgm:cxn modelId="{1E08E5FE-7E8F-46C3-87E9-C5EA4080CB31}" type="presOf" srcId="{131F02E2-D0F7-4877-BCF7-9EFA90A4151D}" destId="{A7128D72-731D-441A-A45D-0FFE7C55DA23}" srcOrd="0" destOrd="0" presId="urn:microsoft.com/office/officeart/2005/8/layout/process1"/>
    <dgm:cxn modelId="{CF519402-F405-477E-A55C-39E7E84F0D31}" type="presParOf" srcId="{9924E608-1FAE-4DD2-A8CE-46E311BBA907}" destId="{647D952A-6B45-4AEE-B1F1-34E214B8DDCF}" srcOrd="0" destOrd="0" presId="urn:microsoft.com/office/officeart/2005/8/layout/process1"/>
    <dgm:cxn modelId="{A2B4EA10-36C4-4419-B4B7-5EB8F1BBB4CB}" type="presParOf" srcId="{9924E608-1FAE-4DD2-A8CE-46E311BBA907}" destId="{79A7FA91-7F5B-47D9-8EC9-3D6168F890C6}" srcOrd="1" destOrd="0" presId="urn:microsoft.com/office/officeart/2005/8/layout/process1"/>
    <dgm:cxn modelId="{0C4712EC-7CED-44AD-A1BF-E68599A4E86C}" type="presParOf" srcId="{79A7FA91-7F5B-47D9-8EC9-3D6168F890C6}" destId="{E73A8C73-827F-4249-822E-150FB33CBB5C}" srcOrd="0" destOrd="0" presId="urn:microsoft.com/office/officeart/2005/8/layout/process1"/>
    <dgm:cxn modelId="{50952E27-B2CE-4CF7-918B-0866E0141FD2}" type="presParOf" srcId="{9924E608-1FAE-4DD2-A8CE-46E311BBA907}" destId="{3E11C2A6-9BE6-4B4A-A4E6-BF30CFEAD29F}" srcOrd="2" destOrd="0" presId="urn:microsoft.com/office/officeart/2005/8/layout/process1"/>
    <dgm:cxn modelId="{25B47270-D957-45C8-8920-17323B5F3428}" type="presParOf" srcId="{9924E608-1FAE-4DD2-A8CE-46E311BBA907}" destId="{95A62211-BD90-4FDA-B8B1-8A3373C7A8D9}" srcOrd="3" destOrd="0" presId="urn:microsoft.com/office/officeart/2005/8/layout/process1"/>
    <dgm:cxn modelId="{0564DC99-2F8C-424B-BCFE-3801234F267B}" type="presParOf" srcId="{95A62211-BD90-4FDA-B8B1-8A3373C7A8D9}" destId="{63D7744A-5964-4B85-BE17-6B6EADFF14A9}" srcOrd="0" destOrd="0" presId="urn:microsoft.com/office/officeart/2005/8/layout/process1"/>
    <dgm:cxn modelId="{1F97C273-5259-4B16-A380-E978089E4213}" type="presParOf" srcId="{9924E608-1FAE-4DD2-A8CE-46E311BBA907}" destId="{A7128D72-731D-441A-A45D-0FFE7C55DA23}" srcOrd="4" destOrd="0" presId="urn:microsoft.com/office/officeart/2005/8/layout/process1"/>
    <dgm:cxn modelId="{897412CC-78DA-49BD-B75A-B7E30D887A51}" type="presParOf" srcId="{9924E608-1FAE-4DD2-A8CE-46E311BBA907}" destId="{2924793D-C13F-49D2-B273-B6856EAE99A0}" srcOrd="5" destOrd="0" presId="urn:microsoft.com/office/officeart/2005/8/layout/process1"/>
    <dgm:cxn modelId="{0CDDB644-292D-494D-A911-88C99F765E49}" type="presParOf" srcId="{2924793D-C13F-49D2-B273-B6856EAE99A0}" destId="{D34E1F98-F4AA-4A40-A267-DE6B6DB42D55}" srcOrd="0" destOrd="0" presId="urn:microsoft.com/office/officeart/2005/8/layout/process1"/>
    <dgm:cxn modelId="{4ACC3F39-3285-4D18-B80E-69499FD5921F}" type="presParOf" srcId="{9924E608-1FAE-4DD2-A8CE-46E311BBA907}" destId="{4301C2F8-5281-44AB-9077-EA71DEAF7BCD}" srcOrd="6" destOrd="0" presId="urn:microsoft.com/office/officeart/2005/8/layout/process1"/>
    <dgm:cxn modelId="{129CFD0A-3647-461C-8BC8-4D86FE57726A}" type="presParOf" srcId="{9924E608-1FAE-4DD2-A8CE-46E311BBA907}" destId="{B147E35D-BA29-47DE-92EA-22BFBC7CC092}" srcOrd="7" destOrd="0" presId="urn:microsoft.com/office/officeart/2005/8/layout/process1"/>
    <dgm:cxn modelId="{285C32FA-28EA-4F8E-A688-BA5E6AEFA274}" type="presParOf" srcId="{B147E35D-BA29-47DE-92EA-22BFBC7CC092}" destId="{693C31B2-1DEF-408A-BC88-1204759CF2F0}" srcOrd="0" destOrd="0" presId="urn:microsoft.com/office/officeart/2005/8/layout/process1"/>
    <dgm:cxn modelId="{3B6E7484-8450-48D8-8099-503B32873A2B}" type="presParOf" srcId="{9924E608-1FAE-4DD2-A8CE-46E311BBA907}" destId="{1CE34B0B-D242-4B39-93E0-0D0329C89551}" srcOrd="8" destOrd="0" presId="urn:microsoft.com/office/officeart/2005/8/layout/process1"/>
    <dgm:cxn modelId="{A9DC1753-8CFC-4005-A98A-1D9672050C57}" type="presParOf" srcId="{9924E608-1FAE-4DD2-A8CE-46E311BBA907}" destId="{129A11EA-9407-428F-8330-A0C72A56BC60}" srcOrd="9" destOrd="0" presId="urn:microsoft.com/office/officeart/2005/8/layout/process1"/>
    <dgm:cxn modelId="{A0F5C07B-5018-49C2-AF62-F193EB3BDF45}" type="presParOf" srcId="{129A11EA-9407-428F-8330-A0C72A56BC60}" destId="{A8A2AA57-B7DA-4A93-B1AA-8FE4E08F625A}" srcOrd="0" destOrd="0" presId="urn:microsoft.com/office/officeart/2005/8/layout/process1"/>
    <dgm:cxn modelId="{EA597A62-280A-457A-A5D4-10098C5331A1}" type="presParOf" srcId="{9924E608-1FAE-4DD2-A8CE-46E311BBA907}" destId="{46857083-B903-47FD-9370-013B29E0830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952A-6B45-4AEE-B1F1-34E214B8DDCF}">
      <dsp:nvSpPr>
        <dsp:cNvPr id="0" name=""/>
        <dsp:cNvSpPr/>
      </dsp:nvSpPr>
      <dsp:spPr>
        <a:xfrm>
          <a:off x="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Prepare Photo Data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b="0" kern="1200" dirty="0"/>
            <a:t>Downloading image dataset (Flicker8k images)</a:t>
          </a:r>
          <a:endParaRPr lang="en-IN" sz="950" b="0" kern="1200" dirty="0"/>
        </a:p>
      </dsp:txBody>
      <dsp:txXfrm>
        <a:off x="35626" y="2595204"/>
        <a:ext cx="1145112" cy="1296868"/>
      </dsp:txXfrm>
    </dsp:sp>
    <dsp:sp modelId="{79A7FA91-7F5B-47D9-8EC9-3D6168F890C6}">
      <dsp:nvSpPr>
        <dsp:cNvPr id="0" name=""/>
        <dsp:cNvSpPr/>
      </dsp:nvSpPr>
      <dsp:spPr>
        <a:xfrm>
          <a:off x="1338000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338000" y="3153141"/>
        <a:ext cx="180508" cy="180994"/>
      </dsp:txXfrm>
    </dsp:sp>
    <dsp:sp modelId="{3E11C2A6-9BE6-4B4A-A4E6-BF30CFEAD29F}">
      <dsp:nvSpPr>
        <dsp:cNvPr id="0" name=""/>
        <dsp:cNvSpPr/>
      </dsp:nvSpPr>
      <dsp:spPr>
        <a:xfrm>
          <a:off x="170291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Prepare Text Data 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Downloading text data (description of the images, Flicker8k text)</a:t>
          </a:r>
          <a:endParaRPr lang="en-IN" sz="950" kern="1200" dirty="0"/>
        </a:p>
      </dsp:txBody>
      <dsp:txXfrm>
        <a:off x="1738536" y="2595204"/>
        <a:ext cx="1145112" cy="1296868"/>
      </dsp:txXfrm>
    </dsp:sp>
    <dsp:sp modelId="{95A62211-BD90-4FDA-B8B1-8A3373C7A8D9}">
      <dsp:nvSpPr>
        <dsp:cNvPr id="0" name=""/>
        <dsp:cNvSpPr/>
      </dsp:nvSpPr>
      <dsp:spPr>
        <a:xfrm>
          <a:off x="3040910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3040910" y="3153141"/>
        <a:ext cx="180508" cy="180994"/>
      </dsp:txXfrm>
    </dsp:sp>
    <dsp:sp modelId="{A7128D72-731D-441A-A45D-0FFE7C55DA23}">
      <dsp:nvSpPr>
        <dsp:cNvPr id="0" name=""/>
        <dsp:cNvSpPr/>
      </dsp:nvSpPr>
      <dsp:spPr>
        <a:xfrm>
          <a:off x="340582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Loading Data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Loading image dataset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Loading text dataset</a:t>
          </a:r>
          <a:endParaRPr lang="en-IN" sz="950" kern="1200" dirty="0"/>
        </a:p>
      </dsp:txBody>
      <dsp:txXfrm>
        <a:off x="3441446" y="2595204"/>
        <a:ext cx="1145112" cy="1296868"/>
      </dsp:txXfrm>
    </dsp:sp>
    <dsp:sp modelId="{2924793D-C13F-49D2-B273-B6856EAE99A0}">
      <dsp:nvSpPr>
        <dsp:cNvPr id="0" name=""/>
        <dsp:cNvSpPr/>
      </dsp:nvSpPr>
      <dsp:spPr>
        <a:xfrm>
          <a:off x="474382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743821" y="3153141"/>
        <a:ext cx="180508" cy="180994"/>
      </dsp:txXfrm>
    </dsp:sp>
    <dsp:sp modelId="{4301C2F8-5281-44AB-9077-EA71DEAF7BCD}">
      <dsp:nvSpPr>
        <dsp:cNvPr id="0" name=""/>
        <dsp:cNvSpPr/>
      </dsp:nvSpPr>
      <dsp:spPr>
        <a:xfrm>
          <a:off x="510873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Defining the Model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Photo Feature Extractor (VGG16)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Sequence Processor (LSTM)</a:t>
          </a:r>
          <a:endParaRPr lang="en-IN" sz="950" kern="1200" dirty="0"/>
        </a:p>
        <a:p>
          <a:pPr marL="57150" lvl="1" indent="-57150" algn="l" defTabSz="42227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50" kern="1200" dirty="0"/>
            <a:t>Merging</a:t>
          </a:r>
          <a:endParaRPr lang="en-IN" sz="950" kern="1200" dirty="0"/>
        </a:p>
      </dsp:txBody>
      <dsp:txXfrm>
        <a:off x="5144356" y="2595204"/>
        <a:ext cx="1145112" cy="1296868"/>
      </dsp:txXfrm>
    </dsp:sp>
    <dsp:sp modelId="{B147E35D-BA29-47DE-92EA-22BFBC7CC092}">
      <dsp:nvSpPr>
        <dsp:cNvPr id="0" name=""/>
        <dsp:cNvSpPr/>
      </dsp:nvSpPr>
      <dsp:spPr>
        <a:xfrm>
          <a:off x="644673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446731" y="3153141"/>
        <a:ext cx="180508" cy="180994"/>
      </dsp:txXfrm>
    </dsp:sp>
    <dsp:sp modelId="{1CE34B0B-D242-4B39-93E0-0D0329C89551}">
      <dsp:nvSpPr>
        <dsp:cNvPr id="0" name=""/>
        <dsp:cNvSpPr/>
      </dsp:nvSpPr>
      <dsp:spPr>
        <a:xfrm>
          <a:off x="681164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Fitting the Model</a:t>
          </a:r>
          <a:endParaRPr lang="en-IN" sz="1200" b="1" kern="1200" dirty="0"/>
        </a:p>
      </dsp:txBody>
      <dsp:txXfrm>
        <a:off x="6847266" y="2595204"/>
        <a:ext cx="1145112" cy="1296868"/>
      </dsp:txXfrm>
    </dsp:sp>
    <dsp:sp modelId="{129A11EA-9407-428F-8330-A0C72A56BC60}">
      <dsp:nvSpPr>
        <dsp:cNvPr id="0" name=""/>
        <dsp:cNvSpPr/>
      </dsp:nvSpPr>
      <dsp:spPr>
        <a:xfrm>
          <a:off x="8149641" y="3092809"/>
          <a:ext cx="257869" cy="3016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8149641" y="3153141"/>
        <a:ext cx="180508" cy="180994"/>
      </dsp:txXfrm>
    </dsp:sp>
    <dsp:sp modelId="{46857083-B903-47FD-9370-013B29E0830D}">
      <dsp:nvSpPr>
        <dsp:cNvPr id="0" name=""/>
        <dsp:cNvSpPr/>
      </dsp:nvSpPr>
      <dsp:spPr>
        <a:xfrm>
          <a:off x="8514550" y="2559578"/>
          <a:ext cx="1216364" cy="13681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Evaluating the Model</a:t>
          </a:r>
          <a:endParaRPr lang="en-IN" sz="1200" b="1" kern="1200" dirty="0"/>
        </a:p>
      </dsp:txBody>
      <dsp:txXfrm>
        <a:off x="8550176" y="2595204"/>
        <a:ext cx="1145112" cy="1296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2C8E-D21E-42B1-845C-FE463BB9C670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7AA9E-6B9B-4B3D-844C-082EC096A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3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FC307-48C5-43B3-BCB0-E3B316EFAFE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13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0839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622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543113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8892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F846B-F7F1-4E47-8602-E4E51D143ED2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2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BECB5-88F4-4216-8924-51DC94A35B1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5B93-6952-43C4-8DDE-B0C2529A914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0265-1E78-49EF-A54E-7697970D96B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3A18-E7CC-4ACD-969F-A37534CB3EA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5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5D31-1CAD-4D7D-B58B-AC13892E191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6F9-8580-4196-A49C-5DA1B6F26A77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24A2-8F88-4F18-8731-DA983BE5DF8B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2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C092-FED9-4549-BAA3-EFAAFA49B26F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097F-16B2-46D2-917B-171437FA17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
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4E20-164E-4BB7-973F-2F27AD18BDA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  <p:sldLayoutId id="2147484392" r:id="rId14"/>
    <p:sldLayoutId id="2147484393" r:id="rId15"/>
    <p:sldLayoutId id="21474843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wikiabhi/image-caption-generator" TargetMode="External"/><Relationship Id="rId3" Type="http://schemas.openxmlformats.org/officeDocument/2006/relationships/hyperlink" Target="https://www.appliedaicourse.com/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jet.net/archives/V7/i4/IRJET-V7I41167.pdf" TargetMode="External"/><Relationship Id="rId5" Type="http://schemas.openxmlformats.org/officeDocument/2006/relationships/hyperlink" Target="https://www.youtube.com/watch?v=yk6XDFm3J2c" TargetMode="External"/><Relationship Id="rId4" Type="http://schemas.openxmlformats.org/officeDocument/2006/relationships/hyperlink" Target="https://www.aclweb.org/anthology/L18-1273.pdf" TargetMode="External"/><Relationship Id="rId9" Type="http://schemas.openxmlformats.org/officeDocument/2006/relationships/hyperlink" Target="https://machinelearningmastery.com/develop-a-deep-learning-caption-generation-model-in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4DFD-EF88-437C-B3E5-58D513D3A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Automated Image Caption Generator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56691-AC7E-44AA-B469-00491B67F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MINOR PROJECT (Panel – 06)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7FF49-7F98-47CD-84EF-F83F989F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2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8C6-E28C-4E97-A92B-9E6F60E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9732D-3BC0-4D3D-8924-99FDAC7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E239-1108-4961-8888-0F6358AC153C}"/>
              </a:ext>
            </a:extLst>
          </p:cNvPr>
          <p:cNvSpPr txBox="1"/>
          <p:nvPr/>
        </p:nvSpPr>
        <p:spPr>
          <a:xfrm>
            <a:off x="3357911" y="4852885"/>
            <a:ext cx="58926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Figure-2: where; LSTM: Long-Short term memory &amp; FF: Final feature</a:t>
            </a:r>
          </a:p>
          <a:p>
            <a:endParaRPr lang="en-US" sz="1600" dirty="0"/>
          </a:p>
          <a:p>
            <a:pPr algn="ctr"/>
            <a:r>
              <a:rPr lang="en-IN" sz="1600" dirty="0"/>
              <a:t>(used from Link Reference-06)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C17EC-72A0-4FDE-8F32-17784BD5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19" y="2437563"/>
            <a:ext cx="7367762" cy="1966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571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8C6-E28C-4E97-A92B-9E6F60E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9732D-3BC0-4D3D-8924-99FDAC7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E239-1108-4961-8888-0F6358AC153C}"/>
              </a:ext>
            </a:extLst>
          </p:cNvPr>
          <p:cNvSpPr txBox="1"/>
          <p:nvPr/>
        </p:nvSpPr>
        <p:spPr>
          <a:xfrm>
            <a:off x="2742966" y="6355114"/>
            <a:ext cx="6706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Figure-3: Screenshot of training the model for epoch=10</a:t>
            </a:r>
            <a:r>
              <a:rPr lang="en-IN" sz="1600" dirty="0"/>
              <a:t> with loss reduced from 4.52 to 2.83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E3866-A638-40EB-8F73-A6DB2626A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83"/>
          <a:stretch/>
        </p:blipFill>
        <p:spPr>
          <a:xfrm>
            <a:off x="687389" y="1907912"/>
            <a:ext cx="11090031" cy="3695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9458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8C6-E28C-4E97-A92B-9E6F60E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9732D-3BC0-4D3D-8924-99FDAC7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E239-1108-4961-8888-0F6358AC153C}"/>
              </a:ext>
            </a:extLst>
          </p:cNvPr>
          <p:cNvSpPr txBox="1"/>
          <p:nvPr/>
        </p:nvSpPr>
        <p:spPr>
          <a:xfrm>
            <a:off x="3763646" y="6355114"/>
            <a:ext cx="4664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Figure-4: </a:t>
            </a:r>
            <a:r>
              <a:rPr lang="en-GB" sz="1600" dirty="0"/>
              <a:t>Accuracy and Training of the model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DDA9C-43C4-49EC-A5D5-000A4ECC8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05"/>
          <a:stretch/>
        </p:blipFill>
        <p:spPr>
          <a:xfrm>
            <a:off x="840202" y="2500924"/>
            <a:ext cx="10511596" cy="2974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74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F8C6-E28C-4E97-A92B-9E6F60E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9732D-3BC0-4D3D-8924-99FDAC78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E239-1108-4961-8888-0F6358AC153C}"/>
              </a:ext>
            </a:extLst>
          </p:cNvPr>
          <p:cNvSpPr txBox="1"/>
          <p:nvPr/>
        </p:nvSpPr>
        <p:spPr>
          <a:xfrm>
            <a:off x="4346931" y="5919804"/>
            <a:ext cx="349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Figure-5: </a:t>
            </a:r>
            <a:r>
              <a:rPr lang="en-GB" sz="1600" dirty="0"/>
              <a:t>BLEU Score of the model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CFB4D-75EE-4FF6-9D68-977E1162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2456716"/>
            <a:ext cx="9597485" cy="2646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35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7AA0-20DA-4D57-8FF9-DF8541B8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EB78-D389-4515-B03C-561CEDA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2026E-79E1-4344-8F86-0754BC221A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t="-792"/>
          <a:stretch/>
        </p:blipFill>
        <p:spPr>
          <a:xfrm>
            <a:off x="2790252" y="1635942"/>
            <a:ext cx="6611497" cy="407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38957-A8EB-415A-83BB-A83EACBFA9C0}"/>
              </a:ext>
            </a:extLst>
          </p:cNvPr>
          <p:cNvSpPr txBox="1"/>
          <p:nvPr/>
        </p:nvSpPr>
        <p:spPr>
          <a:xfrm>
            <a:off x="3538249" y="5880667"/>
            <a:ext cx="511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Figure-6: Screenshot of Image Dataset (Flicker_8k)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4882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CE76-A599-4BC3-8642-43853BA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Screenshots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40914-83A0-470B-B221-764981C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3C5D75-3EBE-435E-B680-3A7BA02886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8" t="524" r="40722" b="42418"/>
          <a:stretch/>
        </p:blipFill>
        <p:spPr>
          <a:xfrm>
            <a:off x="2751718" y="1553391"/>
            <a:ext cx="6688565" cy="427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16DAF-DDB0-4BE4-9CB7-1D32B470A9B1}"/>
              </a:ext>
            </a:extLst>
          </p:cNvPr>
          <p:cNvSpPr txBox="1"/>
          <p:nvPr/>
        </p:nvSpPr>
        <p:spPr>
          <a:xfrm>
            <a:off x="4116131" y="5961001"/>
            <a:ext cx="48542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Figure-7: Screenshot of Text Dataset (Flicker_8k)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2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0FCE-C548-4307-B196-23A5A6C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3263-FDBC-4B38-A5FD-CC42AB3D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49893-81FF-4257-85B2-ADEEA770D8D5}"/>
              </a:ext>
            </a:extLst>
          </p:cNvPr>
          <p:cNvSpPr txBox="1"/>
          <p:nvPr/>
        </p:nvSpPr>
        <p:spPr>
          <a:xfrm>
            <a:off x="4589819" y="5807161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Figure-8: Sample Test Case-1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A5582-474E-4E5A-B909-5017A105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522" y="1239522"/>
            <a:ext cx="2962957" cy="4378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02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0FCE-C548-4307-B196-23A5A6C2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Results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43263-FDBC-4B38-A5FD-CC42AB3D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049893-81FF-4257-85B2-ADEEA770D8D5}"/>
              </a:ext>
            </a:extLst>
          </p:cNvPr>
          <p:cNvSpPr txBox="1"/>
          <p:nvPr/>
        </p:nvSpPr>
        <p:spPr>
          <a:xfrm>
            <a:off x="4589819" y="5628442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Figure-9: Sample Test Case-2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A24CE-041E-467D-82D7-4FE9A0059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52562"/>
            <a:ext cx="4152900" cy="3952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101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2737-7AA6-4336-B84A-21575BE8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D568-A292-4EF2-9F8D-932996BA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Goal:</a:t>
            </a:r>
            <a:br>
              <a:rPr lang="en-GB" dirty="0"/>
            </a:br>
            <a:r>
              <a:rPr lang="en-GB" dirty="0"/>
              <a:t>System which can automatically generate the description of an image.</a:t>
            </a:r>
          </a:p>
          <a:p>
            <a:r>
              <a:rPr lang="en-US" b="1" dirty="0"/>
              <a:t>Underlying concept: </a:t>
            </a:r>
            <a:br>
              <a:rPr lang="en-US" dirty="0"/>
            </a:br>
            <a:r>
              <a:rPr lang="en-US" dirty="0"/>
              <a:t>CNN-</a:t>
            </a:r>
            <a:r>
              <a:rPr lang="en-IN" dirty="0"/>
              <a:t>LSTM based Model</a:t>
            </a:r>
            <a:endParaRPr lang="en-GB" dirty="0"/>
          </a:p>
          <a:p>
            <a:r>
              <a:rPr lang="en-GB" b="1" dirty="0"/>
              <a:t>Model’s behaviour &amp; </a:t>
            </a:r>
            <a:r>
              <a:rPr lang="en-IN" b="1" dirty="0"/>
              <a:t>Accuracy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IN" dirty="0"/>
              <a:t>Gives expected results majorly when tested on several images.</a:t>
            </a:r>
            <a:br>
              <a:rPr lang="en-IN" dirty="0"/>
            </a:br>
            <a:r>
              <a:rPr lang="en-IN" dirty="0"/>
              <a:t>Accuracy: 35.93% (</a:t>
            </a:r>
            <a:r>
              <a:rPr lang="en-GB" dirty="0"/>
              <a:t>few images are not well recognized) </a:t>
            </a:r>
          </a:p>
          <a:p>
            <a:r>
              <a:rPr lang="en-GB" b="1" dirty="0"/>
              <a:t>Future Scope:</a:t>
            </a:r>
            <a:br>
              <a:rPr lang="en-GB" b="1" dirty="0"/>
            </a:br>
            <a:r>
              <a:rPr lang="en-GB" dirty="0"/>
              <a:t>Usage of better dataset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9908-8672-469D-8D64-39049FF4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5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0C22-8601-4B63-B26F-1390CA16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35FE-4DE1-476F-9CA5-608B3F33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700" dirty="0">
                <a:latin typeface="arial" panose="020B0604020202020204" pitchFamily="34" charset="0"/>
              </a:rPr>
              <a:t>Machine learning Handouts of College</a:t>
            </a:r>
          </a:p>
          <a:p>
            <a:r>
              <a:rPr lang="en-IN" sz="1700" b="0" i="0" dirty="0">
                <a:effectLst/>
                <a:latin typeface="medium-content-serif-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</a:t>
            </a:r>
            <a:endParaRPr lang="en-IN" sz="1700" b="0" i="0" dirty="0">
              <a:effectLst/>
              <a:latin typeface="medium-content-serif-font"/>
            </a:endParaRPr>
          </a:p>
          <a:p>
            <a:r>
              <a:rPr lang="en-IN" sz="1700" b="0" i="0" u="sng" dirty="0">
                <a:effectLst/>
                <a:latin typeface="medium-content-serif-fo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https://www.appliedaicourse.com/</a:t>
            </a:r>
            <a:endParaRPr lang="en-IN" sz="1700" b="0" i="0" u="sng" dirty="0">
              <a:effectLst/>
              <a:latin typeface="medium-content-serif-font"/>
            </a:endParaRPr>
          </a:p>
          <a:p>
            <a:r>
              <a:rPr lang="en-IN" sz="1700" b="0" i="0" dirty="0">
                <a:effectLst/>
                <a:latin typeface="medium-content-serif-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https://www.aclweb.org/anthology/L18-1273.pdf</a:t>
            </a:r>
            <a:endParaRPr lang="en-IN" sz="1700" b="0" i="0" dirty="0">
              <a:effectLst/>
              <a:latin typeface="medium-content-serif-font"/>
            </a:endParaRPr>
          </a:p>
          <a:p>
            <a:r>
              <a:rPr lang="en-IN" sz="1700" b="0" i="0" u="sng" dirty="0">
                <a:effectLst/>
                <a:latin typeface="medium-content-serif-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https://www.youtube.com/watch?v=yk6XDFm3J2c</a:t>
            </a:r>
            <a:endParaRPr lang="en-IN" sz="1700" dirty="0">
              <a:latin typeface="arial" panose="020B0604020202020204" pitchFamily="34" charset="0"/>
            </a:endParaRPr>
          </a:p>
          <a:p>
            <a:r>
              <a:rPr lang="en-IN" sz="1700" dirty="0">
                <a:latin typeface="medium-content-serif-fon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https://www.irjet.net/archives/V7/i4/IRJET-V7I41167.pdf</a:t>
            </a:r>
            <a:endParaRPr lang="en-IN" sz="1700" b="0" i="0" u="none" strike="noStrike" dirty="0">
              <a:effectLst/>
              <a:latin typeface="medium-content-serif-font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IN" sz="1700" b="0" i="0" dirty="0">
                <a:effectLst/>
                <a:latin typeface="medium-content-serif-fon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https://www.kaggle.com/wikiabhi/image-caption-generator</a:t>
            </a:r>
            <a:endParaRPr lang="en-IN" sz="1700" b="0" i="0" dirty="0">
              <a:effectLst/>
              <a:latin typeface="medium-content-serif-font"/>
            </a:endParaRPr>
          </a:p>
          <a:p>
            <a:r>
              <a:rPr lang="en-IN" sz="1700" b="0" i="0" u="sng" dirty="0">
                <a:effectLst/>
                <a:latin typeface="medium-content-serif-fon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https://machinelearningmastery.com/develop-a-deep-learning-caption-generation-model-in-python/</a:t>
            </a:r>
            <a:endParaRPr lang="en-IN" sz="1700" b="0" i="0" u="sng" dirty="0">
              <a:effectLst/>
              <a:latin typeface="medium-content-serif-font"/>
            </a:endParaRPr>
          </a:p>
          <a:p>
            <a:endParaRPr lang="en-IN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85BD8-3B74-410F-88F6-66EBA67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D0F-9214-405D-8E77-407195D47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5"/>
            <a:ext cx="7958331" cy="5086718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tabLst/>
              <a:defRPr/>
            </a:pP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Project Group Members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Bhavya Tyagi (181B070)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Bhawana Mishra (181B071)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Chandan Kumar (181B074)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Project Mentor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Mr. K.B. Meena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5DB00-96A5-461E-A278-5C055855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0FE0-9E4B-49BD-9954-E93C5024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31" y="2725633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 :)</a:t>
            </a:r>
            <a:endParaRPr lang="en-IN"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5E0A9-20BF-477A-8E1D-48C5E26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10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B812-B1A4-4325-8D9E-B9E563BC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  <a:br>
              <a:rPr lang="en-US" dirty="0"/>
            </a:br>
            <a:r>
              <a:rPr lang="en-US" sz="1800" dirty="0"/>
              <a:t>(Automated Image Caption Generator)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7968-A9DF-4E60-A30C-D4926A99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42478"/>
            <a:ext cx="8915400" cy="3777622"/>
          </a:xfrm>
        </p:spPr>
        <p:txBody>
          <a:bodyPr/>
          <a:lstStyle/>
          <a:p>
            <a:r>
              <a:rPr lang="en-US" b="1" dirty="0"/>
              <a:t>Idea:</a:t>
            </a:r>
            <a:br>
              <a:rPr lang="en-US" b="1" dirty="0"/>
            </a:br>
            <a:r>
              <a:rPr lang="en-US" dirty="0"/>
              <a:t>AI problem to generate text (caption) for a picture.</a:t>
            </a:r>
          </a:p>
          <a:p>
            <a:r>
              <a:rPr lang="en-US" b="1" dirty="0"/>
              <a:t>Motivation:</a:t>
            </a:r>
            <a:br>
              <a:rPr lang="en-US" dirty="0"/>
            </a:br>
            <a:r>
              <a:rPr lang="en-GB" sz="1800" dirty="0"/>
              <a:t>Importance of the model w.r.t real world scenarios.</a:t>
            </a:r>
            <a:br>
              <a:rPr lang="en-GB" sz="1800" dirty="0"/>
            </a:br>
            <a:r>
              <a:rPr lang="en-GB" sz="1800" dirty="0"/>
              <a:t>1.</a:t>
            </a:r>
            <a:r>
              <a:rPr lang="en-US" sz="1800" b="1" dirty="0"/>
              <a:t> Make Google Image Search easy:</a:t>
            </a:r>
            <a:br>
              <a:rPr lang="en-US" sz="1800" dirty="0"/>
            </a:br>
            <a:r>
              <a:rPr lang="en-US" sz="1800" dirty="0"/>
              <a:t>    As every image would first be converted into a caption and then search can be performed based on it.</a:t>
            </a:r>
            <a:br>
              <a:rPr lang="en-US" sz="1800" dirty="0"/>
            </a:br>
            <a:r>
              <a:rPr lang="en-US" sz="1800" dirty="0"/>
              <a:t>2. </a:t>
            </a:r>
            <a:r>
              <a:rPr lang="en-IN" sz="1800" b="1" dirty="0"/>
              <a:t>Aid to the blind: 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US" sz="1800" dirty="0"/>
              <a:t>A product for the blind which will guide them travelling on the roads without the support of anyone else.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3873-F184-4F9F-8366-A43A265F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ADC0-6319-4736-9412-1BD363F3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Related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0229-891D-44C6-9091-0CA85C2F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Skin Vision:</a:t>
            </a:r>
            <a:br>
              <a:rPr lang="en-IN" dirty="0"/>
            </a:br>
            <a:r>
              <a:rPr lang="en-IN" dirty="0"/>
              <a:t>‘Rule-based’ system, reliable in recognizing dangerous skin lesions. Accuracy rate is matched with Dermatologists' indication.</a:t>
            </a:r>
          </a:p>
          <a:p>
            <a:r>
              <a:rPr lang="en-IN" b="1" dirty="0"/>
              <a:t>Facebook</a:t>
            </a:r>
            <a:r>
              <a:rPr lang="en-GB" b="1" dirty="0"/>
              <a:t>:</a:t>
            </a:r>
            <a:br>
              <a:rPr lang="en-GB" dirty="0"/>
            </a:br>
            <a:r>
              <a:rPr lang="en-GB" dirty="0"/>
              <a:t>Preventing Suicide: FB uses AI to track the context of posts, understand what is a suicidal pattern and what isn’t and thus raise Flags.</a:t>
            </a:r>
          </a:p>
          <a:p>
            <a:r>
              <a:rPr lang="en-IN" b="1" dirty="0"/>
              <a:t>Google Photos</a:t>
            </a:r>
            <a:r>
              <a:rPr lang="en-GB" b="1" dirty="0"/>
              <a:t>:</a:t>
            </a:r>
            <a:br>
              <a:rPr lang="en-GB" b="1" dirty="0"/>
            </a:br>
            <a:r>
              <a:rPr lang="en-GB" dirty="0"/>
              <a:t>Classifies photos into mountains, sea etc.</a:t>
            </a:r>
            <a:br>
              <a:rPr lang="en-GB" dirty="0"/>
            </a:br>
            <a:r>
              <a:rPr lang="en-GB" dirty="0"/>
              <a:t>Facial Recognition to identify people in a group picture.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3CA5-E3EB-444F-BF82-2F07D6BA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52A4-7834-46A7-84BB-77F6DC5F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424-AABA-4AC9-B01F-D0A23B32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model will be feasible within some clicks.</a:t>
            </a:r>
          </a:p>
          <a:p>
            <a:r>
              <a:rPr lang="en-US" dirty="0"/>
              <a:t>A small dataset of images and vocabulary will be used.</a:t>
            </a:r>
          </a:p>
          <a:p>
            <a:r>
              <a:rPr lang="en-US" b="1" dirty="0"/>
              <a:t>Limitation:</a:t>
            </a:r>
            <a:br>
              <a:rPr lang="en-US" dirty="0"/>
            </a:br>
            <a:r>
              <a:rPr lang="en-US" dirty="0"/>
              <a:t>The model will depend on the data, so, it can not predict the words that are out of the scope of its vocabulary.</a:t>
            </a:r>
          </a:p>
          <a:p>
            <a:r>
              <a:rPr lang="en-US" b="1" dirty="0"/>
              <a:t>Usage of Dataset</a:t>
            </a:r>
            <a:br>
              <a:rPr lang="en-US" dirty="0"/>
            </a:br>
            <a:r>
              <a:rPr lang="en-US" dirty="0"/>
              <a:t>This is an optimization that will make training our models faster and consume less memory.</a:t>
            </a:r>
          </a:p>
          <a:p>
            <a:r>
              <a:rPr lang="en-US" b="1" dirty="0"/>
              <a:t>New Caption Generation</a:t>
            </a:r>
            <a:br>
              <a:rPr lang="en-US" dirty="0"/>
            </a:br>
            <a:r>
              <a:rPr lang="en-US" dirty="0"/>
              <a:t>Later, Tokenizer can be used without having to load the entire training dataset of annotations.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29A38-BA7A-420F-B619-6A63E3C9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A3A1-7100-4E47-BBBE-CE0BA17A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93354-90FC-4279-9B18-0DBD736F1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211914"/>
            <a:ext cx="7796540" cy="3997828"/>
          </a:xfrm>
        </p:spPr>
        <p:txBody>
          <a:bodyPr/>
          <a:lstStyle/>
          <a:p>
            <a:r>
              <a:rPr lang="en-US" b="1" dirty="0"/>
              <a:t>Software Requirements:</a:t>
            </a:r>
            <a:br>
              <a:rPr lang="en-US" dirty="0"/>
            </a:br>
            <a:r>
              <a:rPr lang="en-US" dirty="0"/>
              <a:t>Python 3, NumPy (v1.19.0), </a:t>
            </a:r>
            <a:r>
              <a:rPr lang="en-US" dirty="0" err="1"/>
              <a:t>Keras</a:t>
            </a:r>
            <a:r>
              <a:rPr lang="en-US" dirty="0"/>
              <a:t> (v2.4.3), Pickle</a:t>
            </a:r>
          </a:p>
          <a:p>
            <a:r>
              <a:rPr lang="en-IN" b="1" dirty="0"/>
              <a:t>Hardware Requirements:</a:t>
            </a:r>
            <a:br>
              <a:rPr lang="en-US" dirty="0"/>
            </a:br>
            <a:r>
              <a:rPr lang="en-US" dirty="0"/>
              <a:t>1. OS: Windows 7 and above</a:t>
            </a:r>
            <a:br>
              <a:rPr lang="en-US" dirty="0"/>
            </a:br>
            <a:r>
              <a:rPr lang="en-US" dirty="0"/>
              <a:t>    Recommended: Windows 10</a:t>
            </a:r>
            <a:br>
              <a:rPr lang="en-US" dirty="0"/>
            </a:br>
            <a:r>
              <a:rPr lang="en-US" dirty="0"/>
              <a:t>2. CPU: 1.60 GHz processor and above</a:t>
            </a:r>
            <a:br>
              <a:rPr lang="en-US" dirty="0"/>
            </a:br>
            <a:r>
              <a:rPr lang="en-US" dirty="0"/>
              <a:t>3. Disk Storage: 8GB of free disk space</a:t>
            </a:r>
            <a:br>
              <a:rPr lang="en-US" dirty="0"/>
            </a:br>
            <a:r>
              <a:rPr lang="en-US" dirty="0"/>
              <a:t>4. Architecture: 64-bit</a:t>
            </a:r>
          </a:p>
          <a:p>
            <a:r>
              <a:rPr lang="en-US" b="1" dirty="0"/>
              <a:t>For Execution: </a:t>
            </a:r>
            <a:br>
              <a:rPr lang="en-US" dirty="0"/>
            </a:br>
            <a:r>
              <a:rPr lang="en-US" dirty="0" err="1"/>
              <a:t>Jupyter</a:t>
            </a:r>
            <a:r>
              <a:rPr lang="en-US" dirty="0"/>
              <a:t> Notebook using Anaconda Framework in Python</a:t>
            </a: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47FE-0F22-43A4-977A-D62F2ADC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2737-7AA6-4336-B84A-21575BE8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D568-A292-4EF2-9F8D-932996BA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model requires:</a:t>
            </a:r>
            <a:br>
              <a:rPr lang="en-US" dirty="0"/>
            </a:br>
            <a:r>
              <a:rPr lang="en-US" dirty="0"/>
              <a:t>1. Methods from Computer Vision (to understand the content of image)</a:t>
            </a:r>
            <a:br>
              <a:rPr lang="en-US" dirty="0"/>
            </a:br>
            <a:r>
              <a:rPr lang="en-US" dirty="0"/>
              <a:t>2. Language model from NLP (to turn the understanding of image into words)</a:t>
            </a:r>
            <a:br>
              <a:rPr lang="en-US" dirty="0"/>
            </a:br>
            <a:r>
              <a:rPr lang="en-US" dirty="0"/>
              <a:t>3. After training the model, its learning will be tested using Deep Learning.</a:t>
            </a:r>
          </a:p>
          <a:p>
            <a:r>
              <a:rPr lang="en-US" b="1" dirty="0"/>
              <a:t>Building Process</a:t>
            </a:r>
            <a:br>
              <a:rPr lang="en-US" dirty="0"/>
            </a:br>
            <a:r>
              <a:rPr lang="en-US" dirty="0"/>
              <a:t>1. </a:t>
            </a:r>
            <a:r>
              <a:rPr lang="en-GB" dirty="0"/>
              <a:t>Preparing photo &amp; text dataset</a:t>
            </a:r>
            <a:br>
              <a:rPr lang="en-GB" dirty="0"/>
            </a:br>
            <a:r>
              <a:rPr lang="en-GB" dirty="0"/>
              <a:t>2. Developing deep learning model</a:t>
            </a:r>
            <a:br>
              <a:rPr lang="en-GB" dirty="0"/>
            </a:br>
            <a:r>
              <a:rPr lang="en-GB" dirty="0"/>
              <a:t>3. Training with progressive loading</a:t>
            </a:r>
            <a:br>
              <a:rPr lang="en-GB" dirty="0"/>
            </a:br>
            <a:r>
              <a:rPr lang="en-GB" dirty="0"/>
              <a:t>4. Evaluating model</a:t>
            </a:r>
            <a:br>
              <a:rPr lang="en-GB" dirty="0"/>
            </a:br>
            <a:r>
              <a:rPr lang="en-GB" dirty="0"/>
              <a:t>5. Generating new captions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9908-8672-469D-8D64-39049FF4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3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2737-7AA6-4336-B84A-21575BE8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D568-A292-4EF2-9F8D-932996BA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Development of DL model</a:t>
            </a:r>
            <a:br>
              <a:rPr lang="en-IN" b="1" dirty="0"/>
            </a:br>
            <a:r>
              <a:rPr lang="en-IN" dirty="0"/>
              <a:t>It has 3 steps: Loading, Defining and Fitting the model.</a:t>
            </a:r>
            <a:endParaRPr lang="en-GB" b="1" dirty="0"/>
          </a:p>
          <a:p>
            <a:r>
              <a:rPr lang="en-GB" b="1" dirty="0"/>
              <a:t>Implementation of the system:</a:t>
            </a:r>
            <a:br>
              <a:rPr lang="en-GB" b="1" dirty="0"/>
            </a:br>
            <a:r>
              <a:rPr lang="en-GB" dirty="0"/>
              <a:t>1. </a:t>
            </a:r>
            <a:r>
              <a:rPr lang="en-GB" b="1" dirty="0"/>
              <a:t>Object Detection:</a:t>
            </a:r>
            <a:br>
              <a:rPr lang="en-GB" dirty="0"/>
            </a:br>
            <a:r>
              <a:rPr lang="en-GB" dirty="0"/>
              <a:t>    Objects are detected from the image with the help of CNN Encoder, which then is used as input for RNN-LSTM algorithm.</a:t>
            </a:r>
            <a:br>
              <a:rPr lang="en-GB" dirty="0"/>
            </a:br>
            <a:r>
              <a:rPr lang="en-GB" dirty="0"/>
              <a:t>2. </a:t>
            </a:r>
            <a:r>
              <a:rPr lang="en-GB" b="1" dirty="0"/>
              <a:t>Tokenization:</a:t>
            </a:r>
            <a:br>
              <a:rPr lang="en-GB" dirty="0"/>
            </a:br>
            <a:r>
              <a:rPr lang="en-GB" dirty="0"/>
              <a:t>    Encoded data is mapped from words to unique integer values using Tokenizer.</a:t>
            </a:r>
            <a:br>
              <a:rPr lang="en-GB" dirty="0"/>
            </a:br>
            <a:r>
              <a:rPr lang="en-GB" dirty="0"/>
              <a:t>3. </a:t>
            </a:r>
            <a:r>
              <a:rPr lang="en-GB" b="1" dirty="0"/>
              <a:t>Text Prediction: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Using LSTM embedding layer, each predicted word is employed to get subsequent words.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D9908-8672-469D-8D64-39049FF4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DD5E-7057-4FE6-9F1A-DB5BD6EE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Important Visualizations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E7FDC-F8FC-491A-A4F2-C57A33B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A015CD-C91E-4CA4-BFE6-C3F9DD05C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675906"/>
              </p:ext>
            </p:extLst>
          </p:nvPr>
        </p:nvGraphicFramePr>
        <p:xfrm>
          <a:off x="1304029" y="370723"/>
          <a:ext cx="9730915" cy="648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9314B9-4247-4E90-9133-4730A9A8BA11}"/>
              </a:ext>
            </a:extLst>
          </p:cNvPr>
          <p:cNvSpPr txBox="1"/>
          <p:nvPr/>
        </p:nvSpPr>
        <p:spPr>
          <a:xfrm>
            <a:off x="4259600" y="4603384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Figure-1: Block Chart of Proposed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3223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1307</TotalTime>
  <Words>910</Words>
  <Application>Microsoft Office PowerPoint</Application>
  <PresentationFormat>Widescreen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</vt:lpstr>
      <vt:lpstr>Calibri</vt:lpstr>
      <vt:lpstr>Century Gothic</vt:lpstr>
      <vt:lpstr>medium-content-serif-font</vt:lpstr>
      <vt:lpstr>Wingdings 3</vt:lpstr>
      <vt:lpstr>Wisp</vt:lpstr>
      <vt:lpstr>Automated Image Caption Generator</vt:lpstr>
      <vt:lpstr>   Project Group Members Bhavya Tyagi (181B070) Bhawana Mishra (181B071) Chandan Kumar (181B074)  Project Mentor Mr. K.B. Meena</vt:lpstr>
      <vt:lpstr>Introduction (Automated Image Caption Generator)</vt:lpstr>
      <vt:lpstr>Related Works</vt:lpstr>
      <vt:lpstr>Feasibility Study</vt:lpstr>
      <vt:lpstr>Requirement Analysis</vt:lpstr>
      <vt:lpstr>Proposed Method</vt:lpstr>
      <vt:lpstr>Proposed Method</vt:lpstr>
      <vt:lpstr>Important Visualizations</vt:lpstr>
      <vt:lpstr>Important Visualizations</vt:lpstr>
      <vt:lpstr>Important Visualizations</vt:lpstr>
      <vt:lpstr>Important Visualizations</vt:lpstr>
      <vt:lpstr>Important Visualizations</vt:lpstr>
      <vt:lpstr>Screenshots</vt:lpstr>
      <vt:lpstr>Screenshots</vt:lpstr>
      <vt:lpstr>Results</vt:lpstr>
      <vt:lpstr>Results</vt:lpstr>
      <vt:lpstr>Conclusion</vt:lpstr>
      <vt:lpstr>References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</dc:title>
  <dc:creator>Bhawana</dc:creator>
  <cp:lastModifiedBy>Chandan Kumar</cp:lastModifiedBy>
  <cp:revision>75</cp:revision>
  <dcterms:created xsi:type="dcterms:W3CDTF">2020-10-10T07:26:20Z</dcterms:created>
  <dcterms:modified xsi:type="dcterms:W3CDTF">2020-12-10T11:15:29Z</dcterms:modified>
</cp:coreProperties>
</file>