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8" r:id="rId1"/>
  </p:sldMasterIdLst>
  <p:notesMasterIdLst>
    <p:notesMasterId r:id="rId20"/>
  </p:notesMasterIdLst>
  <p:sldIdLst>
    <p:sldId id="256" r:id="rId2"/>
    <p:sldId id="275" r:id="rId3"/>
    <p:sldId id="257" r:id="rId4"/>
    <p:sldId id="279" r:id="rId5"/>
    <p:sldId id="260" r:id="rId6"/>
    <p:sldId id="289" r:id="rId7"/>
    <p:sldId id="286" r:id="rId8"/>
    <p:sldId id="269" r:id="rId9"/>
    <p:sldId id="271" r:id="rId10"/>
    <p:sldId id="272" r:id="rId11"/>
    <p:sldId id="285" r:id="rId12"/>
    <p:sldId id="290" r:id="rId13"/>
    <p:sldId id="291" r:id="rId14"/>
    <p:sldId id="293" r:id="rId15"/>
    <p:sldId id="297" r:id="rId16"/>
    <p:sldId id="294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764DA-F0F0-4C1C-8961-5CF72BDB69C4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24515C1-4B1A-429E-9F6B-03D85E0E8BD9}">
      <dgm:prSet phldrT="[Text]" custT="1"/>
      <dgm:spPr/>
      <dgm:t>
        <a:bodyPr/>
        <a:lstStyle/>
        <a:p>
          <a:pPr algn="l"/>
          <a:r>
            <a:rPr lang="en-US" sz="1100" b="1" dirty="0"/>
            <a:t>Prepare Animation &amp; Logo</a:t>
          </a:r>
          <a:endParaRPr lang="en-IN" sz="950" dirty="0"/>
        </a:p>
      </dgm:t>
    </dgm:pt>
    <dgm:pt modelId="{83493FB5-9C8B-4A8B-9B44-9709E37A24CF}" type="parTrans" cxnId="{953C618F-DDDD-47E7-88BF-3AEE73AA0EB5}">
      <dgm:prSet/>
      <dgm:spPr/>
      <dgm:t>
        <a:bodyPr/>
        <a:lstStyle/>
        <a:p>
          <a:endParaRPr lang="en-IN"/>
        </a:p>
      </dgm:t>
    </dgm:pt>
    <dgm:pt modelId="{BBAB33BC-D773-4542-98DC-088775C6EE11}" type="sibTrans" cxnId="{953C618F-DDDD-47E7-88BF-3AEE73AA0EB5}">
      <dgm:prSet/>
      <dgm:spPr/>
      <dgm:t>
        <a:bodyPr/>
        <a:lstStyle/>
        <a:p>
          <a:endParaRPr lang="en-IN"/>
        </a:p>
      </dgm:t>
    </dgm:pt>
    <dgm:pt modelId="{39904641-ECCC-4D55-928D-6D5D31986889}">
      <dgm:prSet phldrT="[Text]" custT="1"/>
      <dgm:spPr/>
      <dgm:t>
        <a:bodyPr/>
        <a:lstStyle/>
        <a:p>
          <a:pPr algn="l"/>
          <a:r>
            <a:rPr lang="en-US" sz="1100" b="1" dirty="0"/>
            <a:t>Prepare UI Layout</a:t>
          </a:r>
          <a:endParaRPr lang="en-IN" sz="950" dirty="0"/>
        </a:p>
      </dgm:t>
    </dgm:pt>
    <dgm:pt modelId="{83871A90-336F-42AE-9B91-05998B333D45}" type="parTrans" cxnId="{1ABF8682-4E11-4092-9203-F8C42B786C70}">
      <dgm:prSet/>
      <dgm:spPr/>
      <dgm:t>
        <a:bodyPr/>
        <a:lstStyle/>
        <a:p>
          <a:endParaRPr lang="en-IN"/>
        </a:p>
      </dgm:t>
    </dgm:pt>
    <dgm:pt modelId="{72072EB3-E508-4B35-A802-ECF5D38C3516}" type="sibTrans" cxnId="{1ABF8682-4E11-4092-9203-F8C42B786C70}">
      <dgm:prSet/>
      <dgm:spPr/>
      <dgm:t>
        <a:bodyPr/>
        <a:lstStyle/>
        <a:p>
          <a:endParaRPr lang="en-IN"/>
        </a:p>
      </dgm:t>
    </dgm:pt>
    <dgm:pt modelId="{131F02E2-D0F7-4877-BCF7-9EFA90A4151D}">
      <dgm:prSet phldrT="[Text]" custT="1"/>
      <dgm:spPr/>
      <dgm:t>
        <a:bodyPr/>
        <a:lstStyle/>
        <a:p>
          <a:pPr algn="l"/>
          <a:r>
            <a:rPr lang="en-US" sz="1100" b="1" dirty="0"/>
            <a:t>Developing Frontend</a:t>
          </a:r>
          <a:endParaRPr lang="en-IN" sz="950" dirty="0"/>
        </a:p>
      </dgm:t>
    </dgm:pt>
    <dgm:pt modelId="{BF8B5067-1D27-43D9-9B4A-D0FB40A5BE4E}" type="parTrans" cxnId="{4A3C1A9D-66C5-494C-B798-F0823937AA3C}">
      <dgm:prSet/>
      <dgm:spPr/>
      <dgm:t>
        <a:bodyPr/>
        <a:lstStyle/>
        <a:p>
          <a:endParaRPr lang="en-IN"/>
        </a:p>
      </dgm:t>
    </dgm:pt>
    <dgm:pt modelId="{7685877A-D2E3-45F9-88FC-BDC55078AAA1}" type="sibTrans" cxnId="{4A3C1A9D-66C5-494C-B798-F0823937AA3C}">
      <dgm:prSet/>
      <dgm:spPr/>
      <dgm:t>
        <a:bodyPr/>
        <a:lstStyle/>
        <a:p>
          <a:endParaRPr lang="en-IN"/>
        </a:p>
      </dgm:t>
    </dgm:pt>
    <dgm:pt modelId="{F489BB76-06C4-4A36-8C27-2AF0DF21D4EE}">
      <dgm:prSet phldrT="[Text]" custT="1"/>
      <dgm:spPr/>
      <dgm:t>
        <a:bodyPr/>
        <a:lstStyle/>
        <a:p>
          <a:pPr algn="l"/>
          <a:r>
            <a:rPr lang="en-US" sz="950" b="1" dirty="0"/>
            <a:t>Generating Recommendation System</a:t>
          </a:r>
          <a:endParaRPr lang="en-IN" sz="950" dirty="0"/>
        </a:p>
      </dgm:t>
    </dgm:pt>
    <dgm:pt modelId="{9E9D5845-441A-4047-8139-5EF5C06729F5}" type="parTrans" cxnId="{624A0ED2-481F-4400-8F13-9EC78D2372F6}">
      <dgm:prSet/>
      <dgm:spPr/>
      <dgm:t>
        <a:bodyPr/>
        <a:lstStyle/>
        <a:p>
          <a:endParaRPr lang="en-IN"/>
        </a:p>
      </dgm:t>
    </dgm:pt>
    <dgm:pt modelId="{864F1353-4131-43FA-983E-EE409AEDB443}" type="sibTrans" cxnId="{624A0ED2-481F-4400-8F13-9EC78D2372F6}">
      <dgm:prSet/>
      <dgm:spPr/>
      <dgm:t>
        <a:bodyPr/>
        <a:lstStyle/>
        <a:p>
          <a:endParaRPr lang="en-IN"/>
        </a:p>
      </dgm:t>
    </dgm:pt>
    <dgm:pt modelId="{51A47B28-F30A-4681-9F1F-2A8C2BD7031C}">
      <dgm:prSet phldrT="[Text]" custT="1"/>
      <dgm:spPr/>
      <dgm:t>
        <a:bodyPr/>
        <a:lstStyle/>
        <a:p>
          <a:pPr algn="l"/>
          <a:r>
            <a:rPr lang="en-US" sz="1200" b="1" dirty="0"/>
            <a:t>Developing Backend &amp; Firebase</a:t>
          </a:r>
          <a:endParaRPr lang="en-IN" sz="1200" b="1" dirty="0"/>
        </a:p>
      </dgm:t>
    </dgm:pt>
    <dgm:pt modelId="{49B57251-7A8C-40C1-A647-78D10651E090}" type="parTrans" cxnId="{14AA840F-4660-48A2-8510-F0C754F77839}">
      <dgm:prSet/>
      <dgm:spPr/>
      <dgm:t>
        <a:bodyPr/>
        <a:lstStyle/>
        <a:p>
          <a:endParaRPr lang="en-IN"/>
        </a:p>
      </dgm:t>
    </dgm:pt>
    <dgm:pt modelId="{B5EE7C09-D2BD-4830-B7CD-42F239C2A72B}" type="sibTrans" cxnId="{14AA840F-4660-48A2-8510-F0C754F77839}">
      <dgm:prSet/>
      <dgm:spPr/>
      <dgm:t>
        <a:bodyPr/>
        <a:lstStyle/>
        <a:p>
          <a:endParaRPr lang="en-IN"/>
        </a:p>
      </dgm:t>
    </dgm:pt>
    <dgm:pt modelId="{F0A6A609-6BDA-465D-82D2-28CFBCE4109D}">
      <dgm:prSet phldrT="[Text]" custT="1"/>
      <dgm:spPr/>
      <dgm:t>
        <a:bodyPr/>
        <a:lstStyle/>
        <a:p>
          <a:pPr algn="l"/>
          <a:r>
            <a:rPr lang="en-GB" sz="1200" b="1" dirty="0"/>
            <a:t>Evaluating the project</a:t>
          </a:r>
          <a:endParaRPr lang="en-IN" sz="1200" b="1" dirty="0"/>
        </a:p>
      </dgm:t>
    </dgm:pt>
    <dgm:pt modelId="{0044A755-B02B-4F91-A32D-DBBD31633CE7}" type="parTrans" cxnId="{5DE9070C-177E-496B-8C7A-24BF2564BCBB}">
      <dgm:prSet/>
      <dgm:spPr/>
      <dgm:t>
        <a:bodyPr/>
        <a:lstStyle/>
        <a:p>
          <a:endParaRPr lang="en-IN"/>
        </a:p>
      </dgm:t>
    </dgm:pt>
    <dgm:pt modelId="{552766D0-541D-4CA0-A603-15CC6AAB92A3}" type="sibTrans" cxnId="{5DE9070C-177E-496B-8C7A-24BF2564BCBB}">
      <dgm:prSet/>
      <dgm:spPr/>
      <dgm:t>
        <a:bodyPr/>
        <a:lstStyle/>
        <a:p>
          <a:endParaRPr lang="en-IN"/>
        </a:p>
      </dgm:t>
    </dgm:pt>
    <dgm:pt modelId="{9924E608-1FAE-4DD2-A8CE-46E311BBA907}" type="pres">
      <dgm:prSet presAssocID="{B60764DA-F0F0-4C1C-8961-5CF72BDB69C4}" presName="Name0" presStyleCnt="0">
        <dgm:presLayoutVars>
          <dgm:dir/>
          <dgm:resizeHandles val="exact"/>
        </dgm:presLayoutVars>
      </dgm:prSet>
      <dgm:spPr/>
    </dgm:pt>
    <dgm:pt modelId="{647D952A-6B45-4AEE-B1F1-34E214B8DDCF}" type="pres">
      <dgm:prSet presAssocID="{E24515C1-4B1A-429E-9F6B-03D85E0E8BD9}" presName="node" presStyleLbl="node1" presStyleIdx="0" presStyleCnt="6">
        <dgm:presLayoutVars>
          <dgm:bulletEnabled val="1"/>
        </dgm:presLayoutVars>
      </dgm:prSet>
      <dgm:spPr/>
    </dgm:pt>
    <dgm:pt modelId="{79A7FA91-7F5B-47D9-8EC9-3D6168F890C6}" type="pres">
      <dgm:prSet presAssocID="{BBAB33BC-D773-4542-98DC-088775C6EE11}" presName="sibTrans" presStyleLbl="sibTrans2D1" presStyleIdx="0" presStyleCnt="5"/>
      <dgm:spPr/>
    </dgm:pt>
    <dgm:pt modelId="{E73A8C73-827F-4249-822E-150FB33CBB5C}" type="pres">
      <dgm:prSet presAssocID="{BBAB33BC-D773-4542-98DC-088775C6EE11}" presName="connectorText" presStyleLbl="sibTrans2D1" presStyleIdx="0" presStyleCnt="5"/>
      <dgm:spPr/>
    </dgm:pt>
    <dgm:pt modelId="{3E11C2A6-9BE6-4B4A-A4E6-BF30CFEAD29F}" type="pres">
      <dgm:prSet presAssocID="{39904641-ECCC-4D55-928D-6D5D31986889}" presName="node" presStyleLbl="node1" presStyleIdx="1" presStyleCnt="6">
        <dgm:presLayoutVars>
          <dgm:bulletEnabled val="1"/>
        </dgm:presLayoutVars>
      </dgm:prSet>
      <dgm:spPr/>
    </dgm:pt>
    <dgm:pt modelId="{95A62211-BD90-4FDA-B8B1-8A3373C7A8D9}" type="pres">
      <dgm:prSet presAssocID="{72072EB3-E508-4B35-A802-ECF5D38C3516}" presName="sibTrans" presStyleLbl="sibTrans2D1" presStyleIdx="1" presStyleCnt="5"/>
      <dgm:spPr/>
    </dgm:pt>
    <dgm:pt modelId="{63D7744A-5964-4B85-BE17-6B6EADFF14A9}" type="pres">
      <dgm:prSet presAssocID="{72072EB3-E508-4B35-A802-ECF5D38C3516}" presName="connectorText" presStyleLbl="sibTrans2D1" presStyleIdx="1" presStyleCnt="5"/>
      <dgm:spPr/>
    </dgm:pt>
    <dgm:pt modelId="{A7128D72-731D-441A-A45D-0FFE7C55DA23}" type="pres">
      <dgm:prSet presAssocID="{131F02E2-D0F7-4877-BCF7-9EFA90A4151D}" presName="node" presStyleLbl="node1" presStyleIdx="2" presStyleCnt="6">
        <dgm:presLayoutVars>
          <dgm:bulletEnabled val="1"/>
        </dgm:presLayoutVars>
      </dgm:prSet>
      <dgm:spPr/>
    </dgm:pt>
    <dgm:pt modelId="{2924793D-C13F-49D2-B273-B6856EAE99A0}" type="pres">
      <dgm:prSet presAssocID="{7685877A-D2E3-45F9-88FC-BDC55078AAA1}" presName="sibTrans" presStyleLbl="sibTrans2D1" presStyleIdx="2" presStyleCnt="5"/>
      <dgm:spPr/>
    </dgm:pt>
    <dgm:pt modelId="{D34E1F98-F4AA-4A40-A267-DE6B6DB42D55}" type="pres">
      <dgm:prSet presAssocID="{7685877A-D2E3-45F9-88FC-BDC55078AAA1}" presName="connectorText" presStyleLbl="sibTrans2D1" presStyleIdx="2" presStyleCnt="5"/>
      <dgm:spPr/>
    </dgm:pt>
    <dgm:pt modelId="{4301C2F8-5281-44AB-9077-EA71DEAF7BCD}" type="pres">
      <dgm:prSet presAssocID="{F489BB76-06C4-4A36-8C27-2AF0DF21D4EE}" presName="node" presStyleLbl="node1" presStyleIdx="3" presStyleCnt="6">
        <dgm:presLayoutVars>
          <dgm:bulletEnabled val="1"/>
        </dgm:presLayoutVars>
      </dgm:prSet>
      <dgm:spPr/>
    </dgm:pt>
    <dgm:pt modelId="{B147E35D-BA29-47DE-92EA-22BFBC7CC092}" type="pres">
      <dgm:prSet presAssocID="{864F1353-4131-43FA-983E-EE409AEDB443}" presName="sibTrans" presStyleLbl="sibTrans2D1" presStyleIdx="3" presStyleCnt="5"/>
      <dgm:spPr/>
    </dgm:pt>
    <dgm:pt modelId="{693C31B2-1DEF-408A-BC88-1204759CF2F0}" type="pres">
      <dgm:prSet presAssocID="{864F1353-4131-43FA-983E-EE409AEDB443}" presName="connectorText" presStyleLbl="sibTrans2D1" presStyleIdx="3" presStyleCnt="5"/>
      <dgm:spPr/>
    </dgm:pt>
    <dgm:pt modelId="{1CE34B0B-D242-4B39-93E0-0D0329C89551}" type="pres">
      <dgm:prSet presAssocID="{51A47B28-F30A-4681-9F1F-2A8C2BD7031C}" presName="node" presStyleLbl="node1" presStyleIdx="4" presStyleCnt="6">
        <dgm:presLayoutVars>
          <dgm:bulletEnabled val="1"/>
        </dgm:presLayoutVars>
      </dgm:prSet>
      <dgm:spPr/>
    </dgm:pt>
    <dgm:pt modelId="{129A11EA-9407-428F-8330-A0C72A56BC60}" type="pres">
      <dgm:prSet presAssocID="{B5EE7C09-D2BD-4830-B7CD-42F239C2A72B}" presName="sibTrans" presStyleLbl="sibTrans2D1" presStyleIdx="4" presStyleCnt="5"/>
      <dgm:spPr/>
    </dgm:pt>
    <dgm:pt modelId="{A8A2AA57-B7DA-4A93-B1AA-8FE4E08F625A}" type="pres">
      <dgm:prSet presAssocID="{B5EE7C09-D2BD-4830-B7CD-42F239C2A72B}" presName="connectorText" presStyleLbl="sibTrans2D1" presStyleIdx="4" presStyleCnt="5"/>
      <dgm:spPr/>
    </dgm:pt>
    <dgm:pt modelId="{46857083-B903-47FD-9370-013B29E0830D}" type="pres">
      <dgm:prSet presAssocID="{F0A6A609-6BDA-465D-82D2-28CFBCE4109D}" presName="node" presStyleLbl="node1" presStyleIdx="5" presStyleCnt="6">
        <dgm:presLayoutVars>
          <dgm:bulletEnabled val="1"/>
        </dgm:presLayoutVars>
      </dgm:prSet>
      <dgm:spPr/>
    </dgm:pt>
  </dgm:ptLst>
  <dgm:cxnLst>
    <dgm:cxn modelId="{55C6A900-AFE3-4858-98CD-AB546B35D61E}" type="presOf" srcId="{7685877A-D2E3-45F9-88FC-BDC55078AAA1}" destId="{2924793D-C13F-49D2-B273-B6856EAE99A0}" srcOrd="0" destOrd="0" presId="urn:microsoft.com/office/officeart/2005/8/layout/process1"/>
    <dgm:cxn modelId="{5DE9070C-177E-496B-8C7A-24BF2564BCBB}" srcId="{B60764DA-F0F0-4C1C-8961-5CF72BDB69C4}" destId="{F0A6A609-6BDA-465D-82D2-28CFBCE4109D}" srcOrd="5" destOrd="0" parTransId="{0044A755-B02B-4F91-A32D-DBBD31633CE7}" sibTransId="{552766D0-541D-4CA0-A603-15CC6AAB92A3}"/>
    <dgm:cxn modelId="{C67ACA0E-0D82-4DEE-8C54-EC1E277E1936}" type="presOf" srcId="{864F1353-4131-43FA-983E-EE409AEDB443}" destId="{B147E35D-BA29-47DE-92EA-22BFBC7CC092}" srcOrd="0" destOrd="0" presId="urn:microsoft.com/office/officeart/2005/8/layout/process1"/>
    <dgm:cxn modelId="{14AA840F-4660-48A2-8510-F0C754F77839}" srcId="{B60764DA-F0F0-4C1C-8961-5CF72BDB69C4}" destId="{51A47B28-F30A-4681-9F1F-2A8C2BD7031C}" srcOrd="4" destOrd="0" parTransId="{49B57251-7A8C-40C1-A647-78D10651E090}" sibTransId="{B5EE7C09-D2BD-4830-B7CD-42F239C2A72B}"/>
    <dgm:cxn modelId="{66C0775D-BB0B-4B5E-A73A-3D75C13EDBF4}" type="presOf" srcId="{F0A6A609-6BDA-465D-82D2-28CFBCE4109D}" destId="{46857083-B903-47FD-9370-013B29E0830D}" srcOrd="0" destOrd="0" presId="urn:microsoft.com/office/officeart/2005/8/layout/process1"/>
    <dgm:cxn modelId="{BC35FC69-AFA3-4433-B345-CDE7757C581E}" type="presOf" srcId="{7685877A-D2E3-45F9-88FC-BDC55078AAA1}" destId="{D34E1F98-F4AA-4A40-A267-DE6B6DB42D55}" srcOrd="1" destOrd="0" presId="urn:microsoft.com/office/officeart/2005/8/layout/process1"/>
    <dgm:cxn modelId="{F45F8957-0C07-4B91-82E5-660D7440F527}" type="presOf" srcId="{B60764DA-F0F0-4C1C-8961-5CF72BDB69C4}" destId="{9924E608-1FAE-4DD2-A8CE-46E311BBA907}" srcOrd="0" destOrd="0" presId="urn:microsoft.com/office/officeart/2005/8/layout/process1"/>
    <dgm:cxn modelId="{1ABF8682-4E11-4092-9203-F8C42B786C70}" srcId="{B60764DA-F0F0-4C1C-8961-5CF72BDB69C4}" destId="{39904641-ECCC-4D55-928D-6D5D31986889}" srcOrd="1" destOrd="0" parTransId="{83871A90-336F-42AE-9B91-05998B333D45}" sibTransId="{72072EB3-E508-4B35-A802-ECF5D38C3516}"/>
    <dgm:cxn modelId="{176A6B88-F331-450C-B498-DA8C703CEC74}" type="presOf" srcId="{E24515C1-4B1A-429E-9F6B-03D85E0E8BD9}" destId="{647D952A-6B45-4AEE-B1F1-34E214B8DDCF}" srcOrd="0" destOrd="0" presId="urn:microsoft.com/office/officeart/2005/8/layout/process1"/>
    <dgm:cxn modelId="{953C618F-DDDD-47E7-88BF-3AEE73AA0EB5}" srcId="{B60764DA-F0F0-4C1C-8961-5CF72BDB69C4}" destId="{E24515C1-4B1A-429E-9F6B-03D85E0E8BD9}" srcOrd="0" destOrd="0" parTransId="{83493FB5-9C8B-4A8B-9B44-9709E37A24CF}" sibTransId="{BBAB33BC-D773-4542-98DC-088775C6EE11}"/>
    <dgm:cxn modelId="{4E666895-599A-4AB0-9335-2193289155F9}" type="presOf" srcId="{72072EB3-E508-4B35-A802-ECF5D38C3516}" destId="{63D7744A-5964-4B85-BE17-6B6EADFF14A9}" srcOrd="1" destOrd="0" presId="urn:microsoft.com/office/officeart/2005/8/layout/process1"/>
    <dgm:cxn modelId="{4A3C1A9D-66C5-494C-B798-F0823937AA3C}" srcId="{B60764DA-F0F0-4C1C-8961-5CF72BDB69C4}" destId="{131F02E2-D0F7-4877-BCF7-9EFA90A4151D}" srcOrd="2" destOrd="0" parTransId="{BF8B5067-1D27-43D9-9B4A-D0FB40A5BE4E}" sibTransId="{7685877A-D2E3-45F9-88FC-BDC55078AAA1}"/>
    <dgm:cxn modelId="{D4798DA4-4D1B-4528-8EEF-D9541A61305B}" type="presOf" srcId="{39904641-ECCC-4D55-928D-6D5D31986889}" destId="{3E11C2A6-9BE6-4B4A-A4E6-BF30CFEAD29F}" srcOrd="0" destOrd="0" presId="urn:microsoft.com/office/officeart/2005/8/layout/process1"/>
    <dgm:cxn modelId="{1947A6A8-0B53-4B0F-BE57-25D59347F2A5}" type="presOf" srcId="{BBAB33BC-D773-4542-98DC-088775C6EE11}" destId="{79A7FA91-7F5B-47D9-8EC9-3D6168F890C6}" srcOrd="0" destOrd="0" presId="urn:microsoft.com/office/officeart/2005/8/layout/process1"/>
    <dgm:cxn modelId="{543BFEA9-E877-4FB8-AD15-B202F71C66F3}" type="presOf" srcId="{B5EE7C09-D2BD-4830-B7CD-42F239C2A72B}" destId="{129A11EA-9407-428F-8330-A0C72A56BC60}" srcOrd="0" destOrd="0" presId="urn:microsoft.com/office/officeart/2005/8/layout/process1"/>
    <dgm:cxn modelId="{453AE4B2-5B9F-41AE-A226-ADA7838F1E71}" type="presOf" srcId="{864F1353-4131-43FA-983E-EE409AEDB443}" destId="{693C31B2-1DEF-408A-BC88-1204759CF2F0}" srcOrd="1" destOrd="0" presId="urn:microsoft.com/office/officeart/2005/8/layout/process1"/>
    <dgm:cxn modelId="{BE065EC3-1A07-43BC-B2CD-1AEF605673FA}" type="presOf" srcId="{B5EE7C09-D2BD-4830-B7CD-42F239C2A72B}" destId="{A8A2AA57-B7DA-4A93-B1AA-8FE4E08F625A}" srcOrd="1" destOrd="0" presId="urn:microsoft.com/office/officeart/2005/8/layout/process1"/>
    <dgm:cxn modelId="{FDCFF0C5-C237-4978-9C4F-068B2029D9F2}" type="presOf" srcId="{72072EB3-E508-4B35-A802-ECF5D38C3516}" destId="{95A62211-BD90-4FDA-B8B1-8A3373C7A8D9}" srcOrd="0" destOrd="0" presId="urn:microsoft.com/office/officeart/2005/8/layout/process1"/>
    <dgm:cxn modelId="{624A0ED2-481F-4400-8F13-9EC78D2372F6}" srcId="{B60764DA-F0F0-4C1C-8961-5CF72BDB69C4}" destId="{F489BB76-06C4-4A36-8C27-2AF0DF21D4EE}" srcOrd="3" destOrd="0" parTransId="{9E9D5845-441A-4047-8139-5EF5C06729F5}" sibTransId="{864F1353-4131-43FA-983E-EE409AEDB443}"/>
    <dgm:cxn modelId="{E6658CEC-DEDE-43ED-919A-10447F6151C4}" type="presOf" srcId="{BBAB33BC-D773-4542-98DC-088775C6EE11}" destId="{E73A8C73-827F-4249-822E-150FB33CBB5C}" srcOrd="1" destOrd="0" presId="urn:microsoft.com/office/officeart/2005/8/layout/process1"/>
    <dgm:cxn modelId="{70C94DF7-0ED5-4DC5-80BE-3CD06058D327}" type="presOf" srcId="{F489BB76-06C4-4A36-8C27-2AF0DF21D4EE}" destId="{4301C2F8-5281-44AB-9077-EA71DEAF7BCD}" srcOrd="0" destOrd="0" presId="urn:microsoft.com/office/officeart/2005/8/layout/process1"/>
    <dgm:cxn modelId="{643A4BF8-BC31-4062-9CFB-D9C9B885733C}" type="presOf" srcId="{51A47B28-F30A-4681-9F1F-2A8C2BD7031C}" destId="{1CE34B0B-D242-4B39-93E0-0D0329C89551}" srcOrd="0" destOrd="0" presId="urn:microsoft.com/office/officeart/2005/8/layout/process1"/>
    <dgm:cxn modelId="{1E08E5FE-7E8F-46C3-87E9-C5EA4080CB31}" type="presOf" srcId="{131F02E2-D0F7-4877-BCF7-9EFA90A4151D}" destId="{A7128D72-731D-441A-A45D-0FFE7C55DA23}" srcOrd="0" destOrd="0" presId="urn:microsoft.com/office/officeart/2005/8/layout/process1"/>
    <dgm:cxn modelId="{CF519402-F405-477E-A55C-39E7E84F0D31}" type="presParOf" srcId="{9924E608-1FAE-4DD2-A8CE-46E311BBA907}" destId="{647D952A-6B45-4AEE-B1F1-34E214B8DDCF}" srcOrd="0" destOrd="0" presId="urn:microsoft.com/office/officeart/2005/8/layout/process1"/>
    <dgm:cxn modelId="{A2B4EA10-36C4-4419-B4B7-5EB8F1BBB4CB}" type="presParOf" srcId="{9924E608-1FAE-4DD2-A8CE-46E311BBA907}" destId="{79A7FA91-7F5B-47D9-8EC9-3D6168F890C6}" srcOrd="1" destOrd="0" presId="urn:microsoft.com/office/officeart/2005/8/layout/process1"/>
    <dgm:cxn modelId="{0C4712EC-7CED-44AD-A1BF-E68599A4E86C}" type="presParOf" srcId="{79A7FA91-7F5B-47D9-8EC9-3D6168F890C6}" destId="{E73A8C73-827F-4249-822E-150FB33CBB5C}" srcOrd="0" destOrd="0" presId="urn:microsoft.com/office/officeart/2005/8/layout/process1"/>
    <dgm:cxn modelId="{50952E27-B2CE-4CF7-918B-0866E0141FD2}" type="presParOf" srcId="{9924E608-1FAE-4DD2-A8CE-46E311BBA907}" destId="{3E11C2A6-9BE6-4B4A-A4E6-BF30CFEAD29F}" srcOrd="2" destOrd="0" presId="urn:microsoft.com/office/officeart/2005/8/layout/process1"/>
    <dgm:cxn modelId="{25B47270-D957-45C8-8920-17323B5F3428}" type="presParOf" srcId="{9924E608-1FAE-4DD2-A8CE-46E311BBA907}" destId="{95A62211-BD90-4FDA-B8B1-8A3373C7A8D9}" srcOrd="3" destOrd="0" presId="urn:microsoft.com/office/officeart/2005/8/layout/process1"/>
    <dgm:cxn modelId="{0564DC99-2F8C-424B-BCFE-3801234F267B}" type="presParOf" srcId="{95A62211-BD90-4FDA-B8B1-8A3373C7A8D9}" destId="{63D7744A-5964-4B85-BE17-6B6EADFF14A9}" srcOrd="0" destOrd="0" presId="urn:microsoft.com/office/officeart/2005/8/layout/process1"/>
    <dgm:cxn modelId="{1F97C273-5259-4B16-A380-E978089E4213}" type="presParOf" srcId="{9924E608-1FAE-4DD2-A8CE-46E311BBA907}" destId="{A7128D72-731D-441A-A45D-0FFE7C55DA23}" srcOrd="4" destOrd="0" presId="urn:microsoft.com/office/officeart/2005/8/layout/process1"/>
    <dgm:cxn modelId="{897412CC-78DA-49BD-B75A-B7E30D887A51}" type="presParOf" srcId="{9924E608-1FAE-4DD2-A8CE-46E311BBA907}" destId="{2924793D-C13F-49D2-B273-B6856EAE99A0}" srcOrd="5" destOrd="0" presId="urn:microsoft.com/office/officeart/2005/8/layout/process1"/>
    <dgm:cxn modelId="{0CDDB644-292D-494D-A911-88C99F765E49}" type="presParOf" srcId="{2924793D-C13F-49D2-B273-B6856EAE99A0}" destId="{D34E1F98-F4AA-4A40-A267-DE6B6DB42D55}" srcOrd="0" destOrd="0" presId="urn:microsoft.com/office/officeart/2005/8/layout/process1"/>
    <dgm:cxn modelId="{4ACC3F39-3285-4D18-B80E-69499FD5921F}" type="presParOf" srcId="{9924E608-1FAE-4DD2-A8CE-46E311BBA907}" destId="{4301C2F8-5281-44AB-9077-EA71DEAF7BCD}" srcOrd="6" destOrd="0" presId="urn:microsoft.com/office/officeart/2005/8/layout/process1"/>
    <dgm:cxn modelId="{129CFD0A-3647-461C-8BC8-4D86FE57726A}" type="presParOf" srcId="{9924E608-1FAE-4DD2-A8CE-46E311BBA907}" destId="{B147E35D-BA29-47DE-92EA-22BFBC7CC092}" srcOrd="7" destOrd="0" presId="urn:microsoft.com/office/officeart/2005/8/layout/process1"/>
    <dgm:cxn modelId="{285C32FA-28EA-4F8E-A688-BA5E6AEFA274}" type="presParOf" srcId="{B147E35D-BA29-47DE-92EA-22BFBC7CC092}" destId="{693C31B2-1DEF-408A-BC88-1204759CF2F0}" srcOrd="0" destOrd="0" presId="urn:microsoft.com/office/officeart/2005/8/layout/process1"/>
    <dgm:cxn modelId="{3B6E7484-8450-48D8-8099-503B32873A2B}" type="presParOf" srcId="{9924E608-1FAE-4DD2-A8CE-46E311BBA907}" destId="{1CE34B0B-D242-4B39-93E0-0D0329C89551}" srcOrd="8" destOrd="0" presId="urn:microsoft.com/office/officeart/2005/8/layout/process1"/>
    <dgm:cxn modelId="{A9DC1753-8CFC-4005-A98A-1D9672050C57}" type="presParOf" srcId="{9924E608-1FAE-4DD2-A8CE-46E311BBA907}" destId="{129A11EA-9407-428F-8330-A0C72A56BC60}" srcOrd="9" destOrd="0" presId="urn:microsoft.com/office/officeart/2005/8/layout/process1"/>
    <dgm:cxn modelId="{A0F5C07B-5018-49C2-AF62-F193EB3BDF45}" type="presParOf" srcId="{129A11EA-9407-428F-8330-A0C72A56BC60}" destId="{A8A2AA57-B7DA-4A93-B1AA-8FE4E08F625A}" srcOrd="0" destOrd="0" presId="urn:microsoft.com/office/officeart/2005/8/layout/process1"/>
    <dgm:cxn modelId="{EA597A62-280A-457A-A5D4-10098C5331A1}" type="presParOf" srcId="{9924E608-1FAE-4DD2-A8CE-46E311BBA907}" destId="{46857083-B903-47FD-9370-013B29E083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D952A-6B45-4AEE-B1F1-34E214B8DDCF}">
      <dsp:nvSpPr>
        <dsp:cNvPr id="0" name=""/>
        <dsp:cNvSpPr/>
      </dsp:nvSpPr>
      <dsp:spPr>
        <a:xfrm>
          <a:off x="0" y="2878729"/>
          <a:ext cx="1216364" cy="7298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Prepare Animation &amp; Logo</a:t>
          </a:r>
          <a:endParaRPr lang="en-IN" sz="950" kern="1200" dirty="0"/>
        </a:p>
      </dsp:txBody>
      <dsp:txXfrm>
        <a:off x="21376" y="2900105"/>
        <a:ext cx="1173612" cy="687066"/>
      </dsp:txXfrm>
    </dsp:sp>
    <dsp:sp modelId="{79A7FA91-7F5B-47D9-8EC9-3D6168F890C6}">
      <dsp:nvSpPr>
        <dsp:cNvPr id="0" name=""/>
        <dsp:cNvSpPr/>
      </dsp:nvSpPr>
      <dsp:spPr>
        <a:xfrm>
          <a:off x="1338000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338000" y="3153141"/>
        <a:ext cx="180508" cy="180994"/>
      </dsp:txXfrm>
    </dsp:sp>
    <dsp:sp modelId="{3E11C2A6-9BE6-4B4A-A4E6-BF30CFEAD29F}">
      <dsp:nvSpPr>
        <dsp:cNvPr id="0" name=""/>
        <dsp:cNvSpPr/>
      </dsp:nvSpPr>
      <dsp:spPr>
        <a:xfrm>
          <a:off x="1702910" y="2878729"/>
          <a:ext cx="1216364" cy="7298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Prepare UI Layout</a:t>
          </a:r>
          <a:endParaRPr lang="en-IN" sz="950" kern="1200" dirty="0"/>
        </a:p>
      </dsp:txBody>
      <dsp:txXfrm>
        <a:off x="1724286" y="2900105"/>
        <a:ext cx="1173612" cy="687066"/>
      </dsp:txXfrm>
    </dsp:sp>
    <dsp:sp modelId="{95A62211-BD90-4FDA-B8B1-8A3373C7A8D9}">
      <dsp:nvSpPr>
        <dsp:cNvPr id="0" name=""/>
        <dsp:cNvSpPr/>
      </dsp:nvSpPr>
      <dsp:spPr>
        <a:xfrm>
          <a:off x="3040910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040910" y="3153141"/>
        <a:ext cx="180508" cy="180994"/>
      </dsp:txXfrm>
    </dsp:sp>
    <dsp:sp modelId="{A7128D72-731D-441A-A45D-0FFE7C55DA23}">
      <dsp:nvSpPr>
        <dsp:cNvPr id="0" name=""/>
        <dsp:cNvSpPr/>
      </dsp:nvSpPr>
      <dsp:spPr>
        <a:xfrm>
          <a:off x="3405820" y="2878729"/>
          <a:ext cx="1216364" cy="7298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Developing Frontend</a:t>
          </a:r>
          <a:endParaRPr lang="en-IN" sz="950" kern="1200" dirty="0"/>
        </a:p>
      </dsp:txBody>
      <dsp:txXfrm>
        <a:off x="3427196" y="2900105"/>
        <a:ext cx="1173612" cy="687066"/>
      </dsp:txXfrm>
    </dsp:sp>
    <dsp:sp modelId="{2924793D-C13F-49D2-B273-B6856EAE99A0}">
      <dsp:nvSpPr>
        <dsp:cNvPr id="0" name=""/>
        <dsp:cNvSpPr/>
      </dsp:nvSpPr>
      <dsp:spPr>
        <a:xfrm>
          <a:off x="4743821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743821" y="3153141"/>
        <a:ext cx="180508" cy="180994"/>
      </dsp:txXfrm>
    </dsp:sp>
    <dsp:sp modelId="{4301C2F8-5281-44AB-9077-EA71DEAF7BCD}">
      <dsp:nvSpPr>
        <dsp:cNvPr id="0" name=""/>
        <dsp:cNvSpPr/>
      </dsp:nvSpPr>
      <dsp:spPr>
        <a:xfrm>
          <a:off x="5108730" y="2878729"/>
          <a:ext cx="1216364" cy="7298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50" b="1" kern="1200" dirty="0"/>
            <a:t>Generating Recommendation System</a:t>
          </a:r>
          <a:endParaRPr lang="en-IN" sz="950" kern="1200" dirty="0"/>
        </a:p>
      </dsp:txBody>
      <dsp:txXfrm>
        <a:off x="5130106" y="2900105"/>
        <a:ext cx="1173612" cy="687066"/>
      </dsp:txXfrm>
    </dsp:sp>
    <dsp:sp modelId="{B147E35D-BA29-47DE-92EA-22BFBC7CC092}">
      <dsp:nvSpPr>
        <dsp:cNvPr id="0" name=""/>
        <dsp:cNvSpPr/>
      </dsp:nvSpPr>
      <dsp:spPr>
        <a:xfrm>
          <a:off x="6446731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446731" y="3153141"/>
        <a:ext cx="180508" cy="180994"/>
      </dsp:txXfrm>
    </dsp:sp>
    <dsp:sp modelId="{1CE34B0B-D242-4B39-93E0-0D0329C89551}">
      <dsp:nvSpPr>
        <dsp:cNvPr id="0" name=""/>
        <dsp:cNvSpPr/>
      </dsp:nvSpPr>
      <dsp:spPr>
        <a:xfrm>
          <a:off x="6811640" y="2878729"/>
          <a:ext cx="1216364" cy="7298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Developing Backend &amp; Firebase</a:t>
          </a:r>
          <a:endParaRPr lang="en-IN" sz="1200" b="1" kern="1200" dirty="0"/>
        </a:p>
      </dsp:txBody>
      <dsp:txXfrm>
        <a:off x="6833016" y="2900105"/>
        <a:ext cx="1173612" cy="687066"/>
      </dsp:txXfrm>
    </dsp:sp>
    <dsp:sp modelId="{129A11EA-9407-428F-8330-A0C72A56BC60}">
      <dsp:nvSpPr>
        <dsp:cNvPr id="0" name=""/>
        <dsp:cNvSpPr/>
      </dsp:nvSpPr>
      <dsp:spPr>
        <a:xfrm>
          <a:off x="8149641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149641" y="3153141"/>
        <a:ext cx="180508" cy="180994"/>
      </dsp:txXfrm>
    </dsp:sp>
    <dsp:sp modelId="{46857083-B903-47FD-9370-013B29E0830D}">
      <dsp:nvSpPr>
        <dsp:cNvPr id="0" name=""/>
        <dsp:cNvSpPr/>
      </dsp:nvSpPr>
      <dsp:spPr>
        <a:xfrm>
          <a:off x="8514550" y="2878729"/>
          <a:ext cx="1216364" cy="7298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Evaluating the project</a:t>
          </a:r>
          <a:endParaRPr lang="en-IN" sz="1200" b="1" kern="1200" dirty="0"/>
        </a:p>
      </dsp:txBody>
      <dsp:txXfrm>
        <a:off x="8535926" y="2900105"/>
        <a:ext cx="1173612" cy="68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2C8E-D21E-42B1-845C-FE463BB9C670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7AA9E-6B9B-4B3D-844C-082EC096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3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5315-C229-4BAA-8D51-0EC0966A25D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892F-6C6D-4C66-83F5-9F590D9E670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AFC8-2AF1-4D8F-847E-F6DD03315F7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08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D43A-10A1-4346-9E1C-03E4958B1D2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6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7776-FB7B-4995-90EA-3C04DF2E27F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431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592-7272-4AD7-BA14-2CEFB11EC97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0A-0F6D-4C02-BAEA-BD5050A46C70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2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1E0B-27A9-4C4F-9B96-AD2038E6158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BA9F-B71C-4AEF-B75F-985F30D3282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0DEA-7701-46C6-A42C-2763EDE0929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963-D882-4B68-AA65-D131AAB60B5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60AB-BFB2-415A-BD7F-23A7AD1B005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3086-5E80-4909-AFCE-C976541D772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77AF-BE5E-4B31-9C52-7C14F1CF87E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2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AF6-D8B7-42DB-B74D-F5D2250D03F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F03A-7412-403C-BCC4-0FF871F831B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BM:)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975A-11C7-4FFC-B04B-48FB0ECFBFF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BM:)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  <p:sldLayoutId id="2147484390" r:id="rId12"/>
    <p:sldLayoutId id="2147484391" r:id="rId13"/>
    <p:sldLayoutId id="2147484392" r:id="rId14"/>
    <p:sldLayoutId id="2147484393" r:id="rId15"/>
    <p:sldLayoutId id="21474843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DFD-EF88-437C-B3E5-58D513D3A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/>
              </a:rPr>
              <a:t>Tech Sense Web App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56691-AC7E-44AA-B469-00491B67F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MINOR PROJECT-02 (Panel – 06)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FF49-7F98-47CD-84EF-F83F989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3D3B-AD2F-454A-B035-D73BB126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2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Designs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4458372" y="5961001"/>
            <a:ext cx="30476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Figure-3: UI Design Template</a:t>
            </a:r>
            <a:endParaRPr lang="en-IN" sz="16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5F6B2-1F25-490E-AD3E-6E4BB7CA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24" y="1699971"/>
            <a:ext cx="2049909" cy="36442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4DA8A4-583E-44DC-9BD9-9F8E0610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68" y="1624614"/>
            <a:ext cx="3794999" cy="37949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7A667-BDAE-4F46-BC4E-10F957E1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Designs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4288454" y="5961001"/>
            <a:ext cx="35589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Figure-4: Loading Page Animation</a:t>
            </a:r>
            <a:endParaRPr lang="en-IN" sz="1600" dirty="0"/>
          </a:p>
          <a:p>
            <a:endParaRPr lang="en-IN" dirty="0"/>
          </a:p>
        </p:txBody>
      </p:sp>
      <p:pic>
        <p:nvPicPr>
          <p:cNvPr id="3" name="WhatsApp Video 2021-02-12 at 2.16.40 PM">
            <a:hlinkClick r:id="" action="ppaction://media"/>
            <a:extLst>
              <a:ext uri="{FF2B5EF4-FFF2-40B4-BE49-F238E27FC236}">
                <a16:creationId xmlns:a16="http://schemas.microsoft.com/office/drawing/2014/main" id="{06F4C9CE-1B99-43AD-847A-3845B2D67E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46524" y="1758982"/>
            <a:ext cx="3698952" cy="36989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F6B4-EFDB-46DE-A49D-6DBE9C46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4995378" y="5961001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Figure-5: Implementation Results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"/>
          <a:stretch/>
        </p:blipFill>
        <p:spPr>
          <a:xfrm>
            <a:off x="1021491" y="1905000"/>
            <a:ext cx="5247503" cy="2827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>
          <a:xfrm>
            <a:off x="6565557" y="1905000"/>
            <a:ext cx="5288692" cy="2810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20EC87-0335-4C8E-8D2E-C27856DB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4815040" y="5961001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Figure-6: Home 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"/>
          <a:stretch/>
        </p:blipFill>
        <p:spPr>
          <a:xfrm>
            <a:off x="2051553" y="1466336"/>
            <a:ext cx="8088893" cy="4364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7445-6A98-4483-BA5C-3B26594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5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3494968" y="5961001"/>
            <a:ext cx="5202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Figure-8: Code snippet of ‘recommending articles’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863E4-B36D-49A8-9931-371CCABF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41" y="1832770"/>
            <a:ext cx="7625919" cy="34852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89220-5EE6-45AF-934A-2C818EF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4312499" y="5961001"/>
            <a:ext cx="3567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Figure-9: Code snippet of function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7E941-4FDB-4C4D-9BA6-1E983E23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41" y="1816663"/>
            <a:ext cx="7227718" cy="35255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21280-E6DD-4F01-9076-8C06DE0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9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A3A1-7100-4E47-BBBE-CE0BA17A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3354-90FC-4279-9B18-0DBD736F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11914"/>
            <a:ext cx="7796540" cy="3682859"/>
          </a:xfrm>
        </p:spPr>
        <p:txBody>
          <a:bodyPr/>
          <a:lstStyle/>
          <a:p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Technical web app with recommendation system</a:t>
            </a:r>
          </a:p>
          <a:p>
            <a:r>
              <a:rPr lang="en-US" b="1" dirty="0"/>
              <a:t>Domains:</a:t>
            </a:r>
            <a:br>
              <a:rPr lang="en-US" b="1" dirty="0"/>
            </a:br>
            <a:r>
              <a:rPr lang="en-US" dirty="0"/>
              <a:t>1. Web-development: JS Development with Google Login and </a:t>
            </a:r>
            <a:r>
              <a:rPr lang="en-US" dirty="0" err="1"/>
              <a:t>Api</a:t>
            </a:r>
            <a:br>
              <a:rPr lang="en-US" dirty="0"/>
            </a:br>
            <a:r>
              <a:rPr lang="en-US" dirty="0"/>
              <a:t>2. Recommendation system: ML-Web Scrapping</a:t>
            </a:r>
          </a:p>
          <a:p>
            <a:r>
              <a:rPr lang="en-US" b="1" dirty="0"/>
              <a:t>UI-UX:</a:t>
            </a:r>
            <a:br>
              <a:rPr lang="en-US" b="1" dirty="0"/>
            </a:br>
            <a:r>
              <a:rPr lang="en-US" dirty="0"/>
              <a:t>Web App with Dark UI</a:t>
            </a:r>
          </a:p>
          <a:p>
            <a:r>
              <a:rPr lang="en-US" b="1" dirty="0"/>
              <a:t>Modification Idea:</a:t>
            </a:r>
            <a:br>
              <a:rPr lang="en-US" b="1" dirty="0"/>
            </a:br>
            <a:r>
              <a:rPr lang="en-US" dirty="0"/>
              <a:t>1. Increasing site sources</a:t>
            </a:r>
            <a:br>
              <a:rPr lang="en-US" dirty="0"/>
            </a:br>
            <a:r>
              <a:rPr lang="en-US" dirty="0"/>
              <a:t>2. Adding ‘Like’ and ‘Save’ feature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47FE-0F22-43A4-977A-D62F2ADC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CD40-B819-407D-860E-691EB61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5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0C22-8601-4B63-B26F-1390CA16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35FE-4DE1-476F-9CA5-608B3F3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77988"/>
            <a:ext cx="8915400" cy="3015449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medium-content-serif-fo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</a:t>
            </a:r>
            <a:endParaRPr lang="en-IN" b="0" i="0" dirty="0">
              <a:effectLst/>
              <a:latin typeface="medium-content-serif-font"/>
            </a:endParaRPr>
          </a:p>
          <a:p>
            <a:r>
              <a:rPr lang="en-IN" b="0" i="0" u="sng" dirty="0">
                <a:effectLst/>
                <a:latin typeface="medium-content-serif-font"/>
              </a:rPr>
              <a:t>https://beebom.com/ </a:t>
            </a:r>
          </a:p>
          <a:p>
            <a:r>
              <a:rPr lang="en-IN" u="sng" dirty="0">
                <a:latin typeface="medium-content-serif-font"/>
              </a:rPr>
              <a:t>https://www.w3schools.com/</a:t>
            </a:r>
          </a:p>
          <a:p>
            <a:r>
              <a:rPr lang="en-IN" u="sng" dirty="0">
                <a:latin typeface="medium-content-serif-font"/>
              </a:rPr>
              <a:t>https://www.youtube.com/</a:t>
            </a:r>
            <a:endParaRPr lang="en-IN" dirty="0">
              <a:latin typeface="arial" panose="020B0604020202020204" pitchFamily="34" charset="0"/>
            </a:endParaRPr>
          </a:p>
          <a:p>
            <a:r>
              <a:rPr lang="en-IN" u="sng" dirty="0">
                <a:latin typeface="medium-content-serif-font"/>
              </a:rPr>
              <a:t>https://arxiv.org/ftp/arxiv/papers/1707/1707.00506.pdf </a:t>
            </a:r>
          </a:p>
          <a:p>
            <a:r>
              <a:rPr lang="en-IN" b="0" i="0" u="sng" dirty="0">
                <a:effectLst/>
                <a:latin typeface="medium-content-serif-font"/>
              </a:rPr>
              <a:t>https://blog.insightdatascience.com/news4u-recommend-stories-based-on-collaborative-reader-behavior-9b049b6724c4</a:t>
            </a:r>
            <a:endParaRPr lang="en-I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85BD8-3B74-410F-88F6-66EBA67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2A59-C95D-4F8D-8CD4-17E9F2ED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0FE0-9E4B-49BD-9954-E93C5024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31" y="2725633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 :)</a:t>
            </a:r>
            <a:endParaRPr lang="en-IN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5E0A9-20BF-477A-8E1D-48C5E267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0C832-CAD4-41ED-915A-E056D411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4D0F-9214-405D-8E77-407195D4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5"/>
            <a:ext cx="7958331" cy="5086718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Group Members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Bhavya Tyagi (181B070)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Bhawana Mishra (181B071)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Chandan Kumar (181B074)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Project Mentor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Mr. K.B. Meena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5DB00-96A5-461E-A278-5C055855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F9F46-6DFD-4044-8F9F-D303F59F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B812-B1A4-4325-8D9E-B9E563BC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</a:t>
            </a:r>
            <a:br>
              <a:rPr lang="en-US" dirty="0"/>
            </a:br>
            <a:r>
              <a:rPr lang="en-US" sz="1800" dirty="0"/>
              <a:t>(Tech Sense – makes sense!)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7968-A9DF-4E60-A30C-D4926A99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621" y="2133601"/>
            <a:ext cx="8915400" cy="3574741"/>
          </a:xfrm>
        </p:spPr>
        <p:txBody>
          <a:bodyPr/>
          <a:lstStyle/>
          <a:p>
            <a:r>
              <a:rPr lang="en-US" b="1" dirty="0"/>
              <a:t>Idea:</a:t>
            </a:r>
            <a:br>
              <a:rPr lang="en-US" b="1" dirty="0"/>
            </a:br>
            <a:r>
              <a:rPr lang="en-US" dirty="0"/>
              <a:t>Web app containing technical blogs with recommendations of other tech articles.</a:t>
            </a:r>
          </a:p>
          <a:p>
            <a:r>
              <a:rPr lang="en-US" b="1"/>
              <a:t>Motivation:</a:t>
            </a:r>
            <a:br>
              <a:rPr lang="en-GB" sz="1800" dirty="0"/>
            </a:br>
            <a:r>
              <a:rPr lang="en-GB" sz="1800" dirty="0"/>
              <a:t>1.</a:t>
            </a:r>
            <a:r>
              <a:rPr lang="en-US" sz="1800" b="1" dirty="0"/>
              <a:t> </a:t>
            </a:r>
            <a:r>
              <a:rPr lang="en-US" b="1" dirty="0"/>
              <a:t>Keeps updated</a:t>
            </a:r>
            <a:r>
              <a:rPr lang="en-US" sz="1800" b="1" dirty="0"/>
              <a:t>:</a:t>
            </a:r>
            <a:br>
              <a:rPr lang="en-US" sz="1800" dirty="0"/>
            </a:br>
            <a:r>
              <a:rPr lang="en-US" sz="1800" dirty="0"/>
              <a:t>    Helps in being technologically sound and connected with tech world, with just one app.</a:t>
            </a:r>
            <a:br>
              <a:rPr lang="en-US" sz="1800" dirty="0"/>
            </a:br>
            <a:r>
              <a:rPr lang="en-US" sz="1800" dirty="0"/>
              <a:t>2. </a:t>
            </a:r>
            <a:r>
              <a:rPr lang="en-IN" sz="1800" b="1" dirty="0"/>
              <a:t>Aid to the </a:t>
            </a:r>
            <a:r>
              <a:rPr lang="en-IN" b="1" dirty="0"/>
              <a:t>tech-enthusiasts</a:t>
            </a:r>
            <a:r>
              <a:rPr lang="en-IN" sz="1800" b="1" dirty="0"/>
              <a:t>: 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US" dirty="0"/>
              <a:t>C</a:t>
            </a:r>
            <a:r>
              <a:rPr lang="en-US" sz="1800" dirty="0"/>
              <a:t>risp product for the technology </a:t>
            </a:r>
            <a:r>
              <a:rPr lang="en-US" dirty="0"/>
              <a:t>advancement </a:t>
            </a:r>
            <a:r>
              <a:rPr lang="en-US" sz="1800" dirty="0"/>
              <a:t>curious minds, which will save their time of searching related articles.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3873-F184-4F9F-8366-A43A265F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B866-0552-415B-BE79-7168AC97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ADC0-6319-4736-9412-1BD363F3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Related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0229-891D-44C6-9091-0CA85C2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64" y="2175028"/>
            <a:ext cx="8614407" cy="3311371"/>
          </a:xfrm>
        </p:spPr>
        <p:txBody>
          <a:bodyPr/>
          <a:lstStyle/>
          <a:p>
            <a:r>
              <a:rPr lang="en-GB" b="1" dirty="0"/>
              <a:t>Web Scrapping:</a:t>
            </a:r>
            <a:br>
              <a:rPr lang="en-IN" dirty="0"/>
            </a:br>
            <a:r>
              <a:rPr lang="en-IN" dirty="0"/>
              <a:t>Extraction of data is used to make content factually defined and accumulate advanced features in one’s work model.</a:t>
            </a:r>
          </a:p>
          <a:p>
            <a:r>
              <a:rPr lang="en-IN" b="1" dirty="0"/>
              <a:t>Blogging Websites and Apps</a:t>
            </a:r>
            <a:r>
              <a:rPr lang="en-GB" b="1" dirty="0"/>
              <a:t>:</a:t>
            </a:r>
            <a:br>
              <a:rPr lang="en-GB" dirty="0"/>
            </a:br>
            <a:r>
              <a:rPr lang="en-GB" dirty="0"/>
              <a:t>Informative websites aimed at helping people understand and use technology in a better way, like Medium, </a:t>
            </a:r>
            <a:r>
              <a:rPr lang="en-GB" dirty="0" err="1"/>
              <a:t>Beebom</a:t>
            </a:r>
            <a:r>
              <a:rPr lang="en-GB" dirty="0"/>
              <a:t> etc..</a:t>
            </a:r>
          </a:p>
          <a:p>
            <a:r>
              <a:rPr lang="en-IN" b="1" dirty="0"/>
              <a:t>Social Media Sites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dirty="0"/>
              <a:t>Various types of Recommendation System: Popularity based, Content based and Collaborative filtering have heavy application in social media sites, general data sites or in enhancing content.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93CA5-E3EB-444F-BF82-2F07D6BA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6431-1950-490A-A6A0-3A198E43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2A4-7834-46A7-84BB-77F6DC5F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424-AABA-4AC9-B01F-D0A23B32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15449"/>
          </a:xfrm>
        </p:spPr>
        <p:txBody>
          <a:bodyPr>
            <a:normAutofit/>
          </a:bodyPr>
          <a:lstStyle/>
          <a:p>
            <a:r>
              <a:rPr lang="en-US" dirty="0"/>
              <a:t>It is feasible in scheduling considerations, technical and legal foregrounds.</a:t>
            </a:r>
          </a:p>
          <a:p>
            <a:r>
              <a:rPr lang="en-US" b="1" dirty="0"/>
              <a:t>Underlying Concept:</a:t>
            </a:r>
            <a:br>
              <a:rPr lang="en-US" dirty="0"/>
            </a:br>
            <a:r>
              <a:rPr lang="en-US" dirty="0"/>
              <a:t>Amalgamation of Web App Development and Machine Learning </a:t>
            </a:r>
          </a:p>
          <a:p>
            <a:r>
              <a:rPr lang="en-US" b="1" dirty="0"/>
              <a:t>The model requires:</a:t>
            </a:r>
            <a:br>
              <a:rPr lang="en-US" dirty="0"/>
            </a:br>
            <a:r>
              <a:rPr lang="en-US" dirty="0"/>
              <a:t>1. JavaScript Development (for both frontend and backend; respective frameworks: React and Nodejs)</a:t>
            </a:r>
            <a:br>
              <a:rPr lang="en-US" dirty="0"/>
            </a:br>
            <a:r>
              <a:rPr lang="en-US" dirty="0"/>
              <a:t>2. Google Login</a:t>
            </a:r>
            <a:br>
              <a:rPr lang="en-US" dirty="0"/>
            </a:br>
            <a:r>
              <a:rPr lang="en-US" dirty="0"/>
              <a:t>3. Methods from ML (to web scrap tech sites for recommendation system)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29A38-BA7A-420F-B619-6A63E3C9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D6FB-B140-48F5-ACD5-BEDDEBE0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2A4-7834-46A7-84BB-77F6DC5F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424-AABA-4AC9-B01F-D0A23B32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09" y="2089951"/>
            <a:ext cx="8915400" cy="2678098"/>
          </a:xfrm>
        </p:spPr>
        <p:txBody>
          <a:bodyPr>
            <a:normAutofit/>
          </a:bodyPr>
          <a:lstStyle/>
          <a:p>
            <a:r>
              <a:rPr lang="en-US" dirty="0"/>
              <a:t>A small and authentic data source related to technology science for web scrapping will be used.</a:t>
            </a:r>
            <a:endParaRPr lang="en-US" b="1" dirty="0"/>
          </a:p>
          <a:p>
            <a:r>
              <a:rPr lang="en-US" b="1" dirty="0"/>
              <a:t>Dependency:</a:t>
            </a:r>
            <a:br>
              <a:rPr lang="en-US" dirty="0"/>
            </a:br>
            <a:r>
              <a:rPr lang="en-US" dirty="0"/>
              <a:t>The project is dependent on the sites we use for web scrapping for our articles.</a:t>
            </a:r>
          </a:p>
          <a:p>
            <a:r>
              <a:rPr lang="en-US" b="1" dirty="0"/>
              <a:t>Limitation:</a:t>
            </a:r>
            <a:br>
              <a:rPr lang="en-US" dirty="0"/>
            </a:br>
            <a:r>
              <a:rPr lang="en-US" dirty="0"/>
              <a:t>The recommendation system will depend on the data, so, it can so far restrict the content.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29A38-BA7A-420F-B619-6A63E3C9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CBCC-189D-4C49-B0C1-E963773C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A3A1-7100-4E47-BBBE-CE0BA17A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3354-90FC-4279-9B18-0DBD736F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11914"/>
            <a:ext cx="7796540" cy="3997828"/>
          </a:xfrm>
        </p:spPr>
        <p:txBody>
          <a:bodyPr/>
          <a:lstStyle/>
          <a:p>
            <a:r>
              <a:rPr lang="en-US" b="1" dirty="0"/>
              <a:t>Software Requirements:</a:t>
            </a:r>
            <a:br>
              <a:rPr lang="en-US" dirty="0"/>
            </a:br>
            <a:r>
              <a:rPr lang="en-US" dirty="0"/>
              <a:t>HTML5, CSS3, React(v 17.0.1) – </a:t>
            </a:r>
            <a:r>
              <a:rPr lang="en-US" dirty="0" err="1"/>
              <a:t>NodeJs</a:t>
            </a:r>
            <a:r>
              <a:rPr lang="en-US" dirty="0"/>
              <a:t>(v 13.12.0) (JavaScript development), Python3, Adobe tools</a:t>
            </a:r>
            <a:r>
              <a:rPr lang="en-GB" dirty="0"/>
              <a:t>(v cc2019)</a:t>
            </a:r>
            <a:r>
              <a:rPr lang="en-US" dirty="0"/>
              <a:t>,VS Code(v 1.53.2), </a:t>
            </a:r>
            <a:r>
              <a:rPr lang="en-US" dirty="0" err="1"/>
              <a:t>Jupyter</a:t>
            </a:r>
            <a:r>
              <a:rPr lang="en-US" dirty="0"/>
              <a:t> Notebook(v 6.1.1)</a:t>
            </a:r>
          </a:p>
          <a:p>
            <a:r>
              <a:rPr lang="en-IN" b="1" dirty="0"/>
              <a:t>Hardware Requirements:</a:t>
            </a:r>
            <a:br>
              <a:rPr lang="en-US" dirty="0"/>
            </a:br>
            <a:r>
              <a:rPr lang="en-US" dirty="0"/>
              <a:t>1. CPU: 1.60 GHz processor and above</a:t>
            </a:r>
            <a:br>
              <a:rPr lang="en-US" dirty="0"/>
            </a:br>
            <a:r>
              <a:rPr lang="en-US" dirty="0"/>
              <a:t>2. Disk Storage: 8GB of free disk space</a:t>
            </a:r>
          </a:p>
          <a:p>
            <a:r>
              <a:rPr lang="en-US" b="1" dirty="0"/>
              <a:t>For UI Development: </a:t>
            </a:r>
            <a:br>
              <a:rPr lang="en-US" dirty="0"/>
            </a:br>
            <a:r>
              <a:rPr lang="en-GB" dirty="0"/>
              <a:t>Adobe XD, AI, PS, AE </a:t>
            </a:r>
          </a:p>
          <a:p>
            <a:r>
              <a:rPr lang="en-US" b="1" dirty="0"/>
              <a:t>For Recommendation system:</a:t>
            </a:r>
            <a:br>
              <a:rPr lang="en-US" b="1" dirty="0"/>
            </a:br>
            <a:r>
              <a:rPr lang="en-US" dirty="0"/>
              <a:t>Web Scrapping using BeautifulSoup4(v. 4.9) and Newspaper(v 0.2.8)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47FE-0F22-43A4-977A-D62F2ADC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4209-C0A3-4A0E-9774-AD3E6299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2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DD5E-7057-4FE6-9F1A-DB5BD6EE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Visualization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E7FDC-F8FC-491A-A4F2-C57A33B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A015CD-C91E-4CA4-BFE6-C3F9DD05C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789011"/>
              </p:ext>
            </p:extLst>
          </p:nvPr>
        </p:nvGraphicFramePr>
        <p:xfrm>
          <a:off x="1304029" y="370723"/>
          <a:ext cx="9730915" cy="648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9314B9-4247-4E90-9133-4730A9A8BA11}"/>
              </a:ext>
            </a:extLst>
          </p:cNvPr>
          <p:cNvSpPr txBox="1"/>
          <p:nvPr/>
        </p:nvSpPr>
        <p:spPr>
          <a:xfrm>
            <a:off x="4821452" y="460338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Figure-1: Block Chart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992F5-1A08-4F36-9F4D-597AC857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AA0-20DA-4D57-8FF9-DF8541B8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Designs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5EB78-D389-4515-B03C-561CEDA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38957-A8EB-415A-83BB-A83EACBFA9C0}"/>
              </a:ext>
            </a:extLst>
          </p:cNvPr>
          <p:cNvSpPr txBox="1"/>
          <p:nvPr/>
        </p:nvSpPr>
        <p:spPr>
          <a:xfrm>
            <a:off x="5305559" y="5019533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Figure-2: Logo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06992-DFB4-4980-97AC-8093CC49D0C8}"/>
              </a:ext>
            </a:extLst>
          </p:cNvPr>
          <p:cNvSpPr/>
          <p:nvPr/>
        </p:nvSpPr>
        <p:spPr>
          <a:xfrm>
            <a:off x="4874135" y="2004677"/>
            <a:ext cx="2443730" cy="2632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CC2F0-68D2-4A7D-AF4B-7CFF21C0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25" y="2146719"/>
            <a:ext cx="2413550" cy="2564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DAC8-5604-4AC7-9E79-C4C57391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246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1555</TotalTime>
  <Words>688</Words>
  <Application>Microsoft Office PowerPoint</Application>
  <PresentationFormat>Widescreen</PresentationFormat>
  <Paragraphs>94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Calibri</vt:lpstr>
      <vt:lpstr>Century Gothic</vt:lpstr>
      <vt:lpstr>medium-content-serif-font</vt:lpstr>
      <vt:lpstr>Wingdings 3</vt:lpstr>
      <vt:lpstr>Wisp</vt:lpstr>
      <vt:lpstr>Tech Sense Web App</vt:lpstr>
      <vt:lpstr>   Project Group Members Bhavya Tyagi (181B070) Bhawana Mishra (181B071) Chandan Kumar (181B074)  Project Mentor Mr. K.B. Meena</vt:lpstr>
      <vt:lpstr>Introduction (Tech Sense – makes sense!)</vt:lpstr>
      <vt:lpstr>Related Works</vt:lpstr>
      <vt:lpstr>Feasibility Study</vt:lpstr>
      <vt:lpstr>Feasibility Study</vt:lpstr>
      <vt:lpstr>Requirement Analysis</vt:lpstr>
      <vt:lpstr>Important Visualization</vt:lpstr>
      <vt:lpstr>Designs</vt:lpstr>
      <vt:lpstr>Designs</vt:lpstr>
      <vt:lpstr>Designs</vt:lpstr>
      <vt:lpstr>Screenshots</vt:lpstr>
      <vt:lpstr>Screenshots</vt:lpstr>
      <vt:lpstr>Screenshots</vt:lpstr>
      <vt:lpstr>Screenshots</vt:lpstr>
      <vt:lpstr>Conclusion</vt:lpstr>
      <vt:lpstr>References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Bhawana</dc:creator>
  <cp:lastModifiedBy>Bhawana Mishra</cp:lastModifiedBy>
  <cp:revision>111</cp:revision>
  <dcterms:created xsi:type="dcterms:W3CDTF">2020-10-10T07:26:20Z</dcterms:created>
  <dcterms:modified xsi:type="dcterms:W3CDTF">2021-05-21T08:39:30Z</dcterms:modified>
</cp:coreProperties>
</file>