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CBE7-072E-43F1-967F-5CC93E11B6ED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00E36-062C-40D8-B985-E0E35A60C2D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6358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00E36-062C-40D8-B985-E0E35A60C2D9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372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5697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62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329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4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8436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9539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30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79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61287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88059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78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07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4006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00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K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03373F4-9A5C-4A55-AA77-647C65CE2410}" type="datetimeFigureOut">
              <a:rPr lang="ru-KZ" smtClean="0"/>
              <a:t>28.10.2022</a:t>
            </a:fld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A785AEB-B205-4E97-86BA-AD0E11D813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3883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4493F-3A81-BC8F-BB8E-79FA7914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400" y="1964267"/>
            <a:ext cx="9237725" cy="242146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Data visualization of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“Distribution of apartments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between districts”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00D77E-B668-72C1-86C2-1CC1A234E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Alatau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Akhmet</a:t>
            </a:r>
            <a:r>
              <a:rPr lang="en-US" sz="2400" dirty="0">
                <a:effectLst/>
                <a:latin typeface="Arial" panose="020B0604020202020204" pitchFamily="34" charset="0"/>
              </a:rPr>
              <a:t>-Sultan</a:t>
            </a:r>
            <a:br>
              <a:rPr lang="en-US" sz="2400" dirty="0"/>
            </a:br>
            <a:r>
              <a:rPr lang="en-US" sz="2400" dirty="0" err="1">
                <a:effectLst/>
                <a:latin typeface="Arial" panose="020B0604020202020204" pitchFamily="34" charset="0"/>
              </a:rPr>
              <a:t>Aksha</a:t>
            </a:r>
            <a:r>
              <a:rPr lang="en-US" sz="2400" dirty="0">
                <a:effectLst/>
                <a:latin typeface="Arial" panose="020B0604020202020204" pitchFamily="34" charset="0"/>
              </a:rPr>
              <a:t> Ayan</a:t>
            </a:r>
            <a:br>
              <a:rPr lang="en-US" sz="2400" dirty="0"/>
            </a:br>
            <a:r>
              <a:rPr lang="en-US" sz="2400" dirty="0">
                <a:effectLst/>
                <a:latin typeface="Arial" panose="020B0604020202020204" pitchFamily="34" charset="0"/>
              </a:rPr>
              <a:t>Myrzash Abzal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319367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B154-E964-7C06-880B-D399B227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Tastak-2 and </a:t>
            </a:r>
            <a:r>
              <a:rPr lang="en-US" dirty="0" err="1"/>
              <a:t>Kairat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902F4-8DF5-118E-16FF-421427BF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30" y="797553"/>
            <a:ext cx="4954845" cy="3636511"/>
          </a:xfrm>
        </p:spPr>
        <p:txBody>
          <a:bodyPr/>
          <a:lstStyle/>
          <a:p>
            <a:r>
              <a:rPr lang="en-US" dirty="0"/>
              <a:t>10 flats from Tastak-2 and 10 flats from </a:t>
            </a:r>
            <a:r>
              <a:rPr lang="en-US" dirty="0" err="1"/>
              <a:t>Kairat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977271-1DD9-9BEE-9E6C-B290220F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57" y="2113356"/>
            <a:ext cx="6029823" cy="44169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3AE6A3-CB14-C9D0-B10D-F3D0DFEF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8" y="3028374"/>
            <a:ext cx="4768894" cy="35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572D-01BA-06B7-8F80-BDB975FF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buildings</a:t>
            </a:r>
            <a:endParaRPr lang="ru-KZ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2FBE293-3447-AD48-FDF4-19D058070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73" y="2199640"/>
            <a:ext cx="7302653" cy="3636963"/>
          </a:xfrm>
        </p:spPr>
      </p:pic>
    </p:spTree>
    <p:extLst>
      <p:ext uri="{BB962C8B-B14F-4D97-AF65-F5344CB8AC3E}">
        <p14:creationId xmlns:p14="http://schemas.microsoft.com/office/powerpoint/2010/main" val="20904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8CA01-2E54-DB06-F395-B7CA7941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buildings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07DDB-D1B5-378B-B020-6BA56979E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96" y="2222500"/>
            <a:ext cx="6685208" cy="3636963"/>
          </a:xfrm>
        </p:spPr>
      </p:pic>
    </p:spTree>
    <p:extLst>
      <p:ext uri="{BB962C8B-B14F-4D97-AF65-F5344CB8AC3E}">
        <p14:creationId xmlns:p14="http://schemas.microsoft.com/office/powerpoint/2010/main" val="224635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EF639-B627-0171-DE34-FDA19DC0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Squarage</a:t>
            </a:r>
            <a:r>
              <a:rPr lang="en-US" dirty="0"/>
              <a:t> </a:t>
            </a:r>
            <a:r>
              <a:rPr lang="en-US" dirty="0" err="1"/>
              <a:t>disribution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3EE292-DDAC-ED50-6402-A9053697C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1" y="2610395"/>
            <a:ext cx="5784385" cy="3452268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8CFDC2FD-5E80-40F9-BE7F-7AB11CC94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10" y="2610395"/>
            <a:ext cx="5728259" cy="34522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7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72CD8-71D7-ECFE-4F91-463D9FFE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63B34B-2DF2-7E9E-6D0C-4B756A39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6" y="2575560"/>
            <a:ext cx="5778088" cy="3400938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50FE767B-B376-D82C-F919-238D2CF1B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80" y="2575560"/>
            <a:ext cx="5778088" cy="34117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5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3449E-2DAC-0BA0-039D-C4770ECB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Roomage</a:t>
            </a:r>
            <a:r>
              <a:rPr lang="en-US" dirty="0"/>
              <a:t> distribution</a:t>
            </a:r>
            <a:endParaRPr lang="ru-KZ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5CA9B3A-15D3-7F64-CB6F-411A2161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89" y="2344616"/>
            <a:ext cx="7385295" cy="4378812"/>
          </a:xfrm>
        </p:spPr>
      </p:pic>
    </p:spTree>
    <p:extLst>
      <p:ext uri="{BB962C8B-B14F-4D97-AF65-F5344CB8AC3E}">
        <p14:creationId xmlns:p14="http://schemas.microsoft.com/office/powerpoint/2010/main" val="198907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65CAC-EA87-68AF-3669-BB8D8085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0" y="0"/>
            <a:ext cx="10571998" cy="970450"/>
          </a:xfrm>
        </p:spPr>
        <p:txBody>
          <a:bodyPr/>
          <a:lstStyle/>
          <a:p>
            <a:r>
              <a:rPr lang="en-US" dirty="0"/>
              <a:t>Full webpage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682933-7005-14EE-BE7D-6EED770C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68172" cy="5836920"/>
          </a:xfrm>
        </p:spPr>
      </p:pic>
    </p:spTree>
    <p:extLst>
      <p:ext uri="{BB962C8B-B14F-4D97-AF65-F5344CB8AC3E}">
        <p14:creationId xmlns:p14="http://schemas.microsoft.com/office/powerpoint/2010/main" val="2219465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14</TotalTime>
  <Words>49</Words>
  <Application>Microsoft Office PowerPoint</Application>
  <PresentationFormat>Широкоэкранный</PresentationFormat>
  <Paragraphs>11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Цитаты</vt:lpstr>
      <vt:lpstr>Data visualization of “Distribution of apartments between districts”</vt:lpstr>
      <vt:lpstr>Data from Tastak-2 and Kairat</vt:lpstr>
      <vt:lpstr>Type of buildings</vt:lpstr>
      <vt:lpstr>Type of buildings</vt:lpstr>
      <vt:lpstr>Squarage disribution</vt:lpstr>
      <vt:lpstr>Price distribution</vt:lpstr>
      <vt:lpstr>Roomage distribution</vt:lpstr>
      <vt:lpstr>Full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“Distribution of apartments between districts”</dc:title>
  <dc:creator>Abzal Myrzash</dc:creator>
  <cp:lastModifiedBy>Abzal Myrzash</cp:lastModifiedBy>
  <cp:revision>1</cp:revision>
  <dcterms:created xsi:type="dcterms:W3CDTF">2022-10-28T15:15:54Z</dcterms:created>
  <dcterms:modified xsi:type="dcterms:W3CDTF">2022-10-28T15:30:17Z</dcterms:modified>
</cp:coreProperties>
</file>