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Lindsay,ali,Ben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 101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at </a:t>
            </a:r>
            <a:r>
              <a:rPr lang="en-US" dirty="0" err="1" smtClean="0"/>
              <a:t>pcc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44828"/>
            <a:ext cx="2642616" cy="822960"/>
          </a:xfrm>
        </p:spPr>
        <p:txBody>
          <a:bodyPr/>
          <a:lstStyle/>
          <a:p>
            <a:r>
              <a:rPr lang="en-US" dirty="0" smtClean="0"/>
              <a:t>Lindsay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2642616" cy="3341572"/>
          </a:xfrm>
        </p:spPr>
        <p:txBody>
          <a:bodyPr/>
          <a:lstStyle/>
          <a:p>
            <a:r>
              <a:rPr lang="en-US" dirty="0" smtClean="0"/>
              <a:t>First Class</a:t>
            </a:r>
          </a:p>
          <a:p>
            <a:r>
              <a:rPr lang="en-US" dirty="0" smtClean="0"/>
              <a:t>Web Certificate 1 year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0648" y="2179636"/>
            <a:ext cx="3275120" cy="822960"/>
          </a:xfrm>
        </p:spPr>
        <p:txBody>
          <a:bodyPr/>
          <a:lstStyle/>
          <a:p>
            <a:r>
              <a:rPr lang="en-US" dirty="0" smtClean="0"/>
              <a:t>Ali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0648" y="2967788"/>
            <a:ext cx="3275120" cy="3341572"/>
          </a:xfrm>
        </p:spPr>
        <p:txBody>
          <a:bodyPr/>
          <a:lstStyle/>
          <a:p>
            <a:r>
              <a:rPr lang="en-US" dirty="0" smtClean="0"/>
              <a:t>Second Term</a:t>
            </a:r>
          </a:p>
          <a:p>
            <a:r>
              <a:rPr lang="en-US" dirty="0" smtClean="0"/>
              <a:t>Web </a:t>
            </a:r>
            <a:r>
              <a:rPr lang="en-US" dirty="0"/>
              <a:t>Certificate 1 year</a:t>
            </a:r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247388" y="2179636"/>
            <a:ext cx="2642616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318254" y="3007254"/>
            <a:ext cx="2500884" cy="32626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Term</a:t>
            </a:r>
          </a:p>
          <a:p>
            <a:r>
              <a:rPr lang="en-US" dirty="0" smtClean="0"/>
              <a:t>2 year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4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goals?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44828"/>
            <a:ext cx="2642616" cy="822960"/>
          </a:xfrm>
        </p:spPr>
        <p:txBody>
          <a:bodyPr/>
          <a:lstStyle/>
          <a:p>
            <a:r>
              <a:rPr lang="en-US" dirty="0" smtClean="0"/>
              <a:t>Lindsay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2642616" cy="3341572"/>
          </a:xfrm>
        </p:spPr>
        <p:txBody>
          <a:bodyPr/>
          <a:lstStyle/>
          <a:p>
            <a:r>
              <a:rPr lang="en-US" dirty="0" smtClean="0"/>
              <a:t>Complete the certificate and eventually continue to obtain an AAS.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0648" y="2179636"/>
            <a:ext cx="3275120" cy="822960"/>
          </a:xfrm>
        </p:spPr>
        <p:txBody>
          <a:bodyPr/>
          <a:lstStyle/>
          <a:p>
            <a:r>
              <a:rPr lang="en-US" dirty="0" smtClean="0"/>
              <a:t>Ali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0648" y="2967788"/>
            <a:ext cx="3275120" cy="3341572"/>
          </a:xfrm>
        </p:spPr>
        <p:txBody>
          <a:bodyPr/>
          <a:lstStyle/>
          <a:p>
            <a:r>
              <a:rPr lang="en-US" dirty="0" smtClean="0"/>
              <a:t>Desire to become a full stack developer and get a career going!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247388" y="2179636"/>
            <a:ext cx="2642616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Ben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318254" y="3007254"/>
            <a:ext cx="2500884" cy="32626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Complete the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AAS and get a job.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01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job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44828"/>
            <a:ext cx="2642616" cy="822960"/>
          </a:xfrm>
        </p:spPr>
        <p:txBody>
          <a:bodyPr/>
          <a:lstStyle/>
          <a:p>
            <a:r>
              <a:rPr lang="en-US" dirty="0" smtClean="0"/>
              <a:t>Lindsay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2642616" cy="3341572"/>
          </a:xfrm>
        </p:spPr>
        <p:txBody>
          <a:bodyPr/>
          <a:lstStyle/>
          <a:p>
            <a:r>
              <a:rPr lang="en-US" dirty="0" smtClean="0"/>
              <a:t>Currently a barista and have been learning development on her own.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0648" y="2179636"/>
            <a:ext cx="3275120" cy="822960"/>
          </a:xfrm>
        </p:spPr>
        <p:txBody>
          <a:bodyPr/>
          <a:lstStyle/>
          <a:p>
            <a:r>
              <a:rPr lang="en-US" dirty="0" smtClean="0"/>
              <a:t>Ali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0648" y="2967788"/>
            <a:ext cx="3275120" cy="3341572"/>
          </a:xfrm>
        </p:spPr>
        <p:txBody>
          <a:bodyPr/>
          <a:lstStyle/>
          <a:p>
            <a:r>
              <a:rPr lang="en-US" dirty="0" smtClean="0"/>
              <a:t>Working at </a:t>
            </a:r>
            <a:r>
              <a:rPr lang="en-US" dirty="0" err="1" smtClean="0"/>
              <a:t>Acceptto</a:t>
            </a:r>
            <a:r>
              <a:rPr lang="en-US" dirty="0" smtClean="0"/>
              <a:t> Co. </a:t>
            </a:r>
          </a:p>
          <a:p>
            <a:pPr marL="0" indent="0">
              <a:buNone/>
            </a:pPr>
            <a:r>
              <a:rPr lang="en-US" dirty="0" smtClean="0"/>
              <a:t>As intern.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247388" y="2179636"/>
            <a:ext cx="2642616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Ben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318254" y="3007254"/>
            <a:ext cx="2500884" cy="32626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Full time student and Cook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3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Experience?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44828"/>
            <a:ext cx="2642616" cy="822960"/>
          </a:xfrm>
        </p:spPr>
        <p:txBody>
          <a:bodyPr/>
          <a:lstStyle/>
          <a:p>
            <a:r>
              <a:rPr lang="en-US" dirty="0" smtClean="0"/>
              <a:t>Lindsay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2642616" cy="3341572"/>
          </a:xfrm>
        </p:spPr>
        <p:txBody>
          <a:bodyPr/>
          <a:lstStyle/>
          <a:p>
            <a:r>
              <a:rPr lang="en-US" dirty="0" smtClean="0"/>
              <a:t>I have been learning web development (html, </a:t>
            </a:r>
            <a:r>
              <a:rPr lang="en-US" dirty="0" err="1" smtClean="0"/>
              <a:t>css</a:t>
            </a:r>
            <a:r>
              <a:rPr lang="en-US" dirty="0" smtClean="0"/>
              <a:t>, JS, ruby) on my own for a year and held an internship in computer science last summer.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0648" y="2179636"/>
            <a:ext cx="3275120" cy="822960"/>
          </a:xfrm>
        </p:spPr>
        <p:txBody>
          <a:bodyPr/>
          <a:lstStyle/>
          <a:p>
            <a:r>
              <a:rPr lang="en-US" dirty="0" smtClean="0"/>
              <a:t>Ali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0648" y="2967788"/>
            <a:ext cx="3275120" cy="3341572"/>
          </a:xfrm>
        </p:spPr>
        <p:txBody>
          <a:bodyPr/>
          <a:lstStyle/>
          <a:p>
            <a:r>
              <a:rPr lang="en-US" dirty="0" smtClean="0"/>
              <a:t>I have been learning on my own for six months (</a:t>
            </a:r>
            <a:r>
              <a:rPr lang="en-US" dirty="0" err="1" smtClean="0"/>
              <a:t>ie</a:t>
            </a:r>
            <a:r>
              <a:rPr lang="en-US" dirty="0" smtClean="0"/>
              <a:t> CSS, Python, JS) and last year I built my own web pages. 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247388" y="2179636"/>
            <a:ext cx="2642616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Ben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318254" y="3007254"/>
            <a:ext cx="2500884" cy="32626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have taken several online courses using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Codecademy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10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Lindsay races bicycles</a:t>
            </a:r>
            <a:endParaRPr lang="en-US" dirty="0"/>
          </a:p>
        </p:txBody>
      </p:sp>
      <p:pic>
        <p:nvPicPr>
          <p:cNvPr id="1026" name="Picture 2" descr="https://scontent.xx.fbcdn.net/v/t1.0-9/12400802_879505915502626_7399207818679736774_n.jpg?oh=09f2ae9a3322dd2c1f7e663ec67ad7df&amp;oe=585FB4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25" y="2084832"/>
            <a:ext cx="3678295" cy="3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4128" y="2875402"/>
            <a:ext cx="525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ROAD</a:t>
            </a:r>
          </a:p>
          <a:p>
            <a:r>
              <a:rPr lang="en-US" dirty="0" smtClean="0"/>
              <a:t>TRACK</a:t>
            </a:r>
          </a:p>
          <a:p>
            <a:r>
              <a:rPr lang="en-US" dirty="0" smtClean="0"/>
              <a:t>CYCLOCROSS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6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 Snowboards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7689" y="3062688"/>
            <a:ext cx="525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plays guitar</a:t>
            </a:r>
          </a:p>
          <a:p>
            <a:r>
              <a:rPr lang="en-US" dirty="0" smtClean="0"/>
              <a:t>And enjoys cooking </a:t>
            </a:r>
            <a:endParaRPr lang="en-US" dirty="0"/>
          </a:p>
        </p:txBody>
      </p:sp>
      <p:pic>
        <p:nvPicPr>
          <p:cNvPr id="2050" name="Picture 2" descr="Benjamin Grzbowsky's Profil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16" y="2082684"/>
            <a:ext cx="3343122" cy="33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1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Alireza</a:t>
            </a:r>
            <a:r>
              <a:rPr lang="en-US" dirty="0" smtClean="0"/>
              <a:t> </a:t>
            </a:r>
            <a:r>
              <a:rPr lang="en-US" dirty="0" err="1" smtClean="0"/>
              <a:t>Barzin</a:t>
            </a:r>
            <a:r>
              <a:rPr lang="en-US" dirty="0" smtClean="0"/>
              <a:t> </a:t>
            </a:r>
            <a:r>
              <a:rPr lang="en-US" dirty="0" err="1" smtClean="0"/>
              <a:t>Zanganeh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7689" y="3062688"/>
            <a:ext cx="525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Tw Cen MT" panose="020B0602020104020603"/>
              </a:rPr>
              <a:t>Learning, having time with my family, reading and cooking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39" y="2084832"/>
            <a:ext cx="3251353" cy="43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9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198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Lindsay,ali,Ben </vt:lpstr>
      <vt:lpstr>Experience at pcc</vt:lpstr>
      <vt:lpstr>What are your goals?</vt:lpstr>
      <vt:lpstr>Current job</vt:lpstr>
      <vt:lpstr>Any Experience?</vt:lpstr>
      <vt:lpstr>Lindsay races bicycles</vt:lpstr>
      <vt:lpstr>Ben Snowboards </vt:lpstr>
      <vt:lpstr>Alireza Barzin Zanganeh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Lindsay,ali,Ben</dc:title>
  <dc:creator>TEB125</dc:creator>
  <cp:lastModifiedBy>TEB125</cp:lastModifiedBy>
  <cp:revision>4</cp:revision>
  <dcterms:created xsi:type="dcterms:W3CDTF">2016-09-27T23:48:52Z</dcterms:created>
  <dcterms:modified xsi:type="dcterms:W3CDTF">2016-09-28T00:18:39Z</dcterms:modified>
</cp:coreProperties>
</file>