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6fd71772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6fd71772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6fd71772a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6fd71772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6fd71772a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6fd71772a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6fd71772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6fd71772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48a364f4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848a364f4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48a364f4c_1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48a364f4c_1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6fd71772a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76fd71772a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8.jp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8.jp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98775" y="397773"/>
            <a:ext cx="4845300" cy="5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2224775" y="2544775"/>
            <a:ext cx="14046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Zach Galante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782" y="2932075"/>
            <a:ext cx="1355344" cy="18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2676" y="2932075"/>
            <a:ext cx="1404686" cy="1872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5900" y="2932075"/>
            <a:ext cx="1451875" cy="187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3"/>
          <p:cNvSpPr txBox="1"/>
          <p:nvPr>
            <p:ph idx="1" type="subTitle"/>
          </p:nvPr>
        </p:nvSpPr>
        <p:spPr>
          <a:xfrm>
            <a:off x="574150" y="2544775"/>
            <a:ext cx="14046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Alex Bzdel</a:t>
            </a:r>
            <a:endParaRPr sz="1400"/>
          </a:p>
        </p:txBody>
      </p:sp>
      <p:sp>
        <p:nvSpPr>
          <p:cNvPr id="283" name="Google Shape;283;p13"/>
          <p:cNvSpPr txBox="1"/>
          <p:nvPr>
            <p:ph idx="1" type="subTitle"/>
          </p:nvPr>
        </p:nvSpPr>
        <p:spPr>
          <a:xfrm>
            <a:off x="4039550" y="2544775"/>
            <a:ext cx="14046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Robert Mitchell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84" name="Google Shape;284;p13"/>
          <p:cNvSpPr txBox="1"/>
          <p:nvPr>
            <p:ph idx="1" type="subTitle"/>
          </p:nvPr>
        </p:nvSpPr>
        <p:spPr>
          <a:xfrm>
            <a:off x="1596450" y="1956975"/>
            <a:ext cx="32742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Group 2:</a:t>
            </a:r>
            <a:r>
              <a:rPr lang="en" sz="1400"/>
              <a:t> Pied Piper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3"/>
          <p:cNvSpPr txBox="1"/>
          <p:nvPr/>
        </p:nvSpPr>
        <p:spPr>
          <a:xfrm>
            <a:off x="495900" y="663625"/>
            <a:ext cx="4635000" cy="11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President Trump Twitter Analysis &amp; Election Simulation</a:t>
            </a:r>
            <a:endParaRPr b="1"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Outline</a:t>
            </a:r>
            <a:endParaRPr/>
          </a:p>
        </p:txBody>
      </p:sp>
      <p:sp>
        <p:nvSpPr>
          <p:cNvPr id="291" name="Google Shape;291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Hypothesis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Data Description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Part 1 - Approval rating analysis &amp; results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Part 2 - Presidential election simulation &amp; conclusion</a:t>
            </a:r>
            <a:endParaRPr b="1"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"/>
          <p:cNvSpPr txBox="1"/>
          <p:nvPr>
            <p:ph type="title"/>
          </p:nvPr>
        </p:nvSpPr>
        <p:spPr>
          <a:xfrm>
            <a:off x="1303800" y="598575"/>
            <a:ext cx="70305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297" name="Google Shape;297;p15"/>
          <p:cNvSpPr txBox="1"/>
          <p:nvPr/>
        </p:nvSpPr>
        <p:spPr>
          <a:xfrm>
            <a:off x="1300575" y="1468300"/>
            <a:ext cx="6907200" cy="3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Two sets of data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Set 1 - scraped via GenOldTweets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Data from January to present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Does not provide user data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Used for approval rating analysis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Set 2 - scraped via twitter API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All recent data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Provides more in depth user data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Used for simulation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Third party data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Trump approval rating csv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Will be used in conjunction with set 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2020 President Sentiment Analysis</a:t>
            </a:r>
            <a:endParaRPr/>
          </a:p>
        </p:txBody>
      </p:sp>
      <p:pic>
        <p:nvPicPr>
          <p:cNvPr id="303" name="Google Shape;3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1750" y="1290800"/>
            <a:ext cx="1840625" cy="375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90800"/>
            <a:ext cx="4372322" cy="370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Part 1</a:t>
            </a:r>
            <a:endParaRPr/>
          </a:p>
        </p:txBody>
      </p:sp>
      <p:pic>
        <p:nvPicPr>
          <p:cNvPr id="310" name="Google Shape;3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450" y="1357575"/>
            <a:ext cx="5946468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2020 Presidential Simulation</a:t>
            </a:r>
            <a:endParaRPr/>
          </a:p>
        </p:txBody>
      </p:sp>
      <p:sp>
        <p:nvSpPr>
          <p:cNvPr id="316" name="Google Shape;316;p18"/>
          <p:cNvSpPr txBox="1"/>
          <p:nvPr>
            <p:ph idx="1" type="body"/>
          </p:nvPr>
        </p:nvSpPr>
        <p:spPr>
          <a:xfrm>
            <a:off x="5594950" y="1997450"/>
            <a:ext cx="2517300" cy="17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50" y="1498625"/>
            <a:ext cx="2603200" cy="324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2050" y="1822050"/>
            <a:ext cx="4212900" cy="19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/ Conclusions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9"/>
          <p:cNvSpPr txBox="1"/>
          <p:nvPr>
            <p:ph idx="1" type="body"/>
          </p:nvPr>
        </p:nvSpPr>
        <p:spPr>
          <a:xfrm>
            <a:off x="1303800" y="1377525"/>
            <a:ext cx="7030500" cy="4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377525"/>
            <a:ext cx="7169751" cy="270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 txBox="1"/>
          <p:nvPr>
            <p:ph type="ctrTitle"/>
          </p:nvPr>
        </p:nvSpPr>
        <p:spPr>
          <a:xfrm>
            <a:off x="598775" y="397773"/>
            <a:ext cx="4845300" cy="5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0"/>
          <p:cNvSpPr txBox="1"/>
          <p:nvPr>
            <p:ph idx="1" type="subTitle"/>
          </p:nvPr>
        </p:nvSpPr>
        <p:spPr>
          <a:xfrm>
            <a:off x="2224775" y="2544775"/>
            <a:ext cx="14046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Zach Galante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332" name="Google Shape;3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782" y="2932075"/>
            <a:ext cx="1355344" cy="18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2676" y="2932075"/>
            <a:ext cx="1404686" cy="1872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5900" y="2932075"/>
            <a:ext cx="1451875" cy="187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0"/>
          <p:cNvSpPr txBox="1"/>
          <p:nvPr>
            <p:ph idx="1" type="subTitle"/>
          </p:nvPr>
        </p:nvSpPr>
        <p:spPr>
          <a:xfrm>
            <a:off x="574150" y="2544775"/>
            <a:ext cx="14046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Alex Bzdel</a:t>
            </a:r>
            <a:endParaRPr sz="1400"/>
          </a:p>
        </p:txBody>
      </p:sp>
      <p:sp>
        <p:nvSpPr>
          <p:cNvPr id="336" name="Google Shape;336;p20"/>
          <p:cNvSpPr txBox="1"/>
          <p:nvPr>
            <p:ph idx="1" type="subTitle"/>
          </p:nvPr>
        </p:nvSpPr>
        <p:spPr>
          <a:xfrm>
            <a:off x="4039550" y="2544775"/>
            <a:ext cx="14046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Robert Mitchell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37" name="Google Shape;337;p20"/>
          <p:cNvSpPr txBox="1"/>
          <p:nvPr>
            <p:ph idx="1" type="subTitle"/>
          </p:nvPr>
        </p:nvSpPr>
        <p:spPr>
          <a:xfrm>
            <a:off x="1596450" y="1956975"/>
            <a:ext cx="32742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Group 2:</a:t>
            </a:r>
            <a:r>
              <a:rPr lang="en" sz="1400"/>
              <a:t> Pied Piper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0"/>
          <p:cNvSpPr txBox="1"/>
          <p:nvPr/>
        </p:nvSpPr>
        <p:spPr>
          <a:xfrm>
            <a:off x="495900" y="1109075"/>
            <a:ext cx="463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Thank you!</a:t>
            </a:r>
            <a:endParaRPr b="1" sz="2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