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ky-K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181336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FB7BE3-DDF9-4509-8ECF-25B3608F77C2}" type="datetimeFigureOut">
              <a:rPr lang="ky-KG" smtClean="0"/>
              <a:t>24-май 19</a:t>
            </a:fld>
            <a:endParaRPr lang="ky-KG"/>
          </a:p>
        </p:txBody>
      </p:sp>
      <p:sp>
        <p:nvSpPr>
          <p:cNvPr id="6" name="Footer Placeholder 5"/>
          <p:cNvSpPr>
            <a:spLocks noGrp="1"/>
          </p:cNvSpPr>
          <p:nvPr>
            <p:ph type="ftr" sz="quarter" idx="11"/>
          </p:nvPr>
        </p:nvSpPr>
        <p:spPr/>
        <p:txBody>
          <a:bodyPr/>
          <a:lstStyle/>
          <a:p>
            <a:endParaRPr lang="ky-KG"/>
          </a:p>
        </p:txBody>
      </p:sp>
      <p:sp>
        <p:nvSpPr>
          <p:cNvPr id="7" name="Slide Number Placeholder 6"/>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273091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2626965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166827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388177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57368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599686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3420153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235581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429104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FB7BE3-DDF9-4509-8ECF-25B3608F77C2}" type="datetimeFigureOut">
              <a:rPr lang="ky-KG" smtClean="0"/>
              <a:t>24-май 19</a:t>
            </a:fld>
            <a:endParaRPr lang="ky-KG"/>
          </a:p>
        </p:txBody>
      </p:sp>
      <p:sp>
        <p:nvSpPr>
          <p:cNvPr id="5" name="Footer Placeholder 4"/>
          <p:cNvSpPr>
            <a:spLocks noGrp="1"/>
          </p:cNvSpPr>
          <p:nvPr>
            <p:ph type="ftr" sz="quarter" idx="11"/>
          </p:nvPr>
        </p:nvSpPr>
        <p:spPr/>
        <p:txBody>
          <a:bodyPr/>
          <a:lstStyle/>
          <a:p>
            <a:endParaRPr lang="ky-KG"/>
          </a:p>
        </p:txBody>
      </p:sp>
      <p:sp>
        <p:nvSpPr>
          <p:cNvPr id="6" name="Slide Number Placeholder 5"/>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2452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2FB7BE3-DDF9-4509-8ECF-25B3608F77C2}" type="datetimeFigureOut">
              <a:rPr lang="ky-KG" smtClean="0"/>
              <a:t>24-май 19</a:t>
            </a:fld>
            <a:endParaRPr lang="ky-KG"/>
          </a:p>
        </p:txBody>
      </p:sp>
      <p:sp>
        <p:nvSpPr>
          <p:cNvPr id="6" name="Footer Placeholder 5"/>
          <p:cNvSpPr>
            <a:spLocks noGrp="1"/>
          </p:cNvSpPr>
          <p:nvPr>
            <p:ph type="ftr" sz="quarter" idx="11"/>
          </p:nvPr>
        </p:nvSpPr>
        <p:spPr/>
        <p:txBody>
          <a:bodyPr/>
          <a:lstStyle/>
          <a:p>
            <a:endParaRPr lang="ky-KG"/>
          </a:p>
        </p:txBody>
      </p:sp>
      <p:sp>
        <p:nvSpPr>
          <p:cNvPr id="7" name="Slide Number Placeholder 6"/>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10200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2FB7BE3-DDF9-4509-8ECF-25B3608F77C2}" type="datetimeFigureOut">
              <a:rPr lang="ky-KG" smtClean="0"/>
              <a:t>24-май 19</a:t>
            </a:fld>
            <a:endParaRPr lang="ky-KG"/>
          </a:p>
        </p:txBody>
      </p:sp>
      <p:sp>
        <p:nvSpPr>
          <p:cNvPr id="8" name="Footer Placeholder 7"/>
          <p:cNvSpPr>
            <a:spLocks noGrp="1"/>
          </p:cNvSpPr>
          <p:nvPr>
            <p:ph type="ftr" sz="quarter" idx="11"/>
          </p:nvPr>
        </p:nvSpPr>
        <p:spPr/>
        <p:txBody>
          <a:bodyPr/>
          <a:lstStyle/>
          <a:p>
            <a:endParaRPr lang="ky-KG"/>
          </a:p>
        </p:txBody>
      </p:sp>
      <p:sp>
        <p:nvSpPr>
          <p:cNvPr id="9" name="Slide Number Placeholder 8"/>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338035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2FB7BE3-DDF9-4509-8ECF-25B3608F77C2}" type="datetimeFigureOut">
              <a:rPr lang="ky-KG" smtClean="0"/>
              <a:t>24-май 19</a:t>
            </a:fld>
            <a:endParaRPr lang="ky-KG"/>
          </a:p>
        </p:txBody>
      </p:sp>
      <p:sp>
        <p:nvSpPr>
          <p:cNvPr id="4" name="Footer Placeholder 3"/>
          <p:cNvSpPr>
            <a:spLocks noGrp="1"/>
          </p:cNvSpPr>
          <p:nvPr>
            <p:ph type="ftr" sz="quarter" idx="11"/>
          </p:nvPr>
        </p:nvSpPr>
        <p:spPr/>
        <p:txBody>
          <a:bodyPr/>
          <a:lstStyle/>
          <a:p>
            <a:endParaRPr lang="ky-KG"/>
          </a:p>
        </p:txBody>
      </p:sp>
      <p:sp>
        <p:nvSpPr>
          <p:cNvPr id="5" name="Slide Number Placeholder 4"/>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75531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B7BE3-DDF9-4509-8ECF-25B3608F77C2}" type="datetimeFigureOut">
              <a:rPr lang="ky-KG" smtClean="0"/>
              <a:t>24-май 19</a:t>
            </a:fld>
            <a:endParaRPr lang="ky-KG"/>
          </a:p>
        </p:txBody>
      </p:sp>
      <p:sp>
        <p:nvSpPr>
          <p:cNvPr id="3" name="Footer Placeholder 2"/>
          <p:cNvSpPr>
            <a:spLocks noGrp="1"/>
          </p:cNvSpPr>
          <p:nvPr>
            <p:ph type="ftr" sz="quarter" idx="11"/>
          </p:nvPr>
        </p:nvSpPr>
        <p:spPr/>
        <p:txBody>
          <a:bodyPr/>
          <a:lstStyle/>
          <a:p>
            <a:endParaRPr lang="ky-KG"/>
          </a:p>
        </p:txBody>
      </p:sp>
      <p:sp>
        <p:nvSpPr>
          <p:cNvPr id="4" name="Slide Number Placeholder 3"/>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40051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FB7BE3-DDF9-4509-8ECF-25B3608F77C2}" type="datetimeFigureOut">
              <a:rPr lang="ky-KG" smtClean="0"/>
              <a:t>24-май 19</a:t>
            </a:fld>
            <a:endParaRPr lang="ky-KG"/>
          </a:p>
        </p:txBody>
      </p:sp>
      <p:sp>
        <p:nvSpPr>
          <p:cNvPr id="6" name="Footer Placeholder 5"/>
          <p:cNvSpPr>
            <a:spLocks noGrp="1"/>
          </p:cNvSpPr>
          <p:nvPr>
            <p:ph type="ftr" sz="quarter" idx="11"/>
          </p:nvPr>
        </p:nvSpPr>
        <p:spPr/>
        <p:txBody>
          <a:bodyPr/>
          <a:lstStyle/>
          <a:p>
            <a:endParaRPr lang="ky-KG"/>
          </a:p>
        </p:txBody>
      </p:sp>
      <p:sp>
        <p:nvSpPr>
          <p:cNvPr id="7" name="Slide Number Placeholder 6"/>
          <p:cNvSpPr>
            <a:spLocks noGrp="1"/>
          </p:cNvSpPr>
          <p:nvPr>
            <p:ph type="sldNum" sz="quarter" idx="12"/>
          </p:nvPr>
        </p:nvSpPr>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277497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62FB7BE3-DDF9-4509-8ECF-25B3608F77C2}" type="datetimeFigureOut">
              <a:rPr lang="ky-KG" smtClean="0"/>
              <a:t>24-май 19</a:t>
            </a:fld>
            <a:endParaRPr lang="ky-KG"/>
          </a:p>
        </p:txBody>
      </p:sp>
      <p:sp>
        <p:nvSpPr>
          <p:cNvPr id="6" name="Footer Placeholder 5"/>
          <p:cNvSpPr>
            <a:spLocks noGrp="1"/>
          </p:cNvSpPr>
          <p:nvPr>
            <p:ph type="ftr" sz="quarter" idx="11"/>
          </p:nvPr>
        </p:nvSpPr>
        <p:spPr>
          <a:xfrm>
            <a:off x="1141412" y="5883275"/>
            <a:ext cx="5105400" cy="365125"/>
          </a:xfrm>
        </p:spPr>
        <p:txBody>
          <a:bodyPr/>
          <a:lstStyle/>
          <a:p>
            <a:endParaRPr lang="ky-KG"/>
          </a:p>
        </p:txBody>
      </p:sp>
      <p:sp>
        <p:nvSpPr>
          <p:cNvPr id="7" name="Slide Number Placeholder 6"/>
          <p:cNvSpPr>
            <a:spLocks noGrp="1"/>
          </p:cNvSpPr>
          <p:nvPr>
            <p:ph type="sldNum" sz="quarter" idx="12"/>
          </p:nvPr>
        </p:nvSpPr>
        <p:spPr>
          <a:xfrm>
            <a:off x="10742612" y="5883275"/>
            <a:ext cx="322567" cy="365125"/>
          </a:xfrm>
        </p:spPr>
        <p:txBody>
          <a:bodyPr/>
          <a:lstStyle/>
          <a:p>
            <a:fld id="{D9791F03-C1C8-4DFD-9911-B968A597BCBD}" type="slidenum">
              <a:rPr lang="ky-KG" smtClean="0"/>
              <a:t>‹#›</a:t>
            </a:fld>
            <a:endParaRPr lang="ky-KG"/>
          </a:p>
        </p:txBody>
      </p:sp>
    </p:spTree>
    <p:extLst>
      <p:ext uri="{BB962C8B-B14F-4D97-AF65-F5344CB8AC3E}">
        <p14:creationId xmlns:p14="http://schemas.microsoft.com/office/powerpoint/2010/main" val="11616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2FB7BE3-DDF9-4509-8ECF-25B3608F77C2}" type="datetimeFigureOut">
              <a:rPr lang="ky-KG" smtClean="0"/>
              <a:t>24-май 19</a:t>
            </a:fld>
            <a:endParaRPr lang="ky-KG"/>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ky-KG"/>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9791F03-C1C8-4DFD-9911-B968A597BCBD}" type="slidenum">
              <a:rPr lang="ky-KG" smtClean="0"/>
              <a:t>‹#›</a:t>
            </a:fld>
            <a:endParaRPr lang="ky-KG"/>
          </a:p>
        </p:txBody>
      </p:sp>
    </p:spTree>
    <p:extLst>
      <p:ext uri="{BB962C8B-B14F-4D97-AF65-F5344CB8AC3E}">
        <p14:creationId xmlns:p14="http://schemas.microsoft.com/office/powerpoint/2010/main" val="37533306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076204" y="1793627"/>
            <a:ext cx="7903126" cy="2585323"/>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solidFill>
                  <a:srgbClr val="00B050"/>
                </a:solidFill>
                <a:effectLst>
                  <a:outerShdw dist="38100" dir="2640000" algn="bl" rotWithShape="0">
                    <a:schemeClr val="tx2">
                      <a:lumMod val="75000"/>
                    </a:schemeClr>
                  </a:outerShdw>
                </a:effectLst>
              </a:rPr>
              <a:t>MATRIX CALCULATOR</a:t>
            </a:r>
          </a:p>
          <a:p>
            <a:pPr algn="ctr"/>
            <a:r>
              <a:rPr lang="en-US" sz="5400" b="1"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rPr>
              <a:t>m</a:t>
            </a:r>
            <a:r>
              <a:rPr lang="en-US" sz="5400" b="1" dirty="0" smtClean="0">
                <a:ln w="12700">
                  <a:solidFill>
                    <a:schemeClr val="tx2">
                      <a:lumMod val="75000"/>
                    </a:schemeClr>
                  </a:solidFill>
                  <a:prstDash val="solid"/>
                </a:ln>
                <a:solidFill>
                  <a:srgbClr val="00B050"/>
                </a:solidFill>
                <a:effectLst>
                  <a:outerShdw dist="38100" dir="2640000" algn="bl" rotWithShape="0">
                    <a:schemeClr val="tx2">
                      <a:lumMod val="75000"/>
                    </a:schemeClr>
                  </a:outerShdw>
                </a:effectLst>
              </a:rPr>
              <a:t>ade by</a:t>
            </a:r>
          </a:p>
          <a:p>
            <a:pPr algn="ctr"/>
            <a:r>
              <a:rPr lang="en-US" sz="5400" b="1" dirty="0" err="1" smtClean="0">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Bekzhol</a:t>
            </a:r>
            <a:r>
              <a:rPr lang="en-US" sz="5400" b="1" dirty="0" smtClean="0">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 </a:t>
            </a:r>
            <a:r>
              <a:rPr lang="en-US" sz="5400" b="1" dirty="0" err="1" smtClean="0">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Zholdubai</a:t>
            </a:r>
            <a:r>
              <a:rPr lang="en-US" sz="5400" b="1" dirty="0" smtClean="0">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 </a:t>
            </a:r>
            <a:r>
              <a:rPr lang="en-US" sz="5400" b="1" dirty="0" err="1" smtClean="0">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uulu</a:t>
            </a:r>
            <a:endParaRPr lang="ru-RU" sz="5400" b="1" dirty="0">
              <a:ln w="12700">
                <a:solidFill>
                  <a:schemeClr val="tx2">
                    <a:lumMod val="75000"/>
                  </a:schemeClr>
                </a:solidFill>
                <a:prstDash val="solid"/>
              </a:ln>
              <a:solidFill>
                <a:srgbClr val="92D05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65125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1" y="1009933"/>
            <a:ext cx="9116706" cy="4401205"/>
          </a:xfrm>
          <a:prstGeom prst="rect">
            <a:avLst/>
          </a:prstGeom>
          <a:noFill/>
        </p:spPr>
        <p:txBody>
          <a:bodyPr wrap="square" rtlCol="0">
            <a:spAutoFit/>
          </a:bodyPr>
          <a:lstStyle/>
          <a:p>
            <a:r>
              <a:rPr lang="en-US" sz="2800" dirty="0" smtClean="0"/>
              <a:t>Matrix is the important part of the Algebra mathematics. And if you are seeking to find out results of these matrix problems then you can choose matrix algebra calculator this calculator consists of all types of methods operations and functions you need to know about in matrix and want to solve questions of matrix of any type. Yup just need to choose the required function and then order of matrix and elements of the matrix and the required resultant will be appeared on the screen.</a:t>
            </a:r>
            <a:endParaRPr lang="ky-KG" sz="2800" dirty="0"/>
          </a:p>
        </p:txBody>
      </p:sp>
    </p:spTree>
    <p:extLst>
      <p:ext uri="{BB962C8B-B14F-4D97-AF65-F5344CB8AC3E}">
        <p14:creationId xmlns:p14="http://schemas.microsoft.com/office/powerpoint/2010/main" val="271155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19633" y="3052018"/>
            <a:ext cx="4024710" cy="6463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600" dirty="0" smtClean="0"/>
              <a:t>Find </a:t>
            </a:r>
            <a:r>
              <a:rPr lang="en-US" sz="3600" dirty="0" err="1" smtClean="0"/>
              <a:t>det</a:t>
            </a:r>
            <a:r>
              <a:rPr lang="en-US" sz="3600" dirty="0" smtClean="0"/>
              <a:t>(S</a:t>
            </a:r>
            <a:r>
              <a:rPr lang="en-US" sz="1600" b="1" dirty="0" smtClean="0"/>
              <a:t>5</a:t>
            </a:r>
            <a:r>
              <a:rPr lang="en-US" sz="3600" dirty="0" smtClean="0"/>
              <a:t>).</a:t>
            </a:r>
            <a:endParaRPr lang="ky-KG" sz="3600" dirty="0"/>
          </a:p>
        </p:txBody>
      </p:sp>
      <p:sp>
        <p:nvSpPr>
          <p:cNvPr id="5" name="TextBox 4"/>
          <p:cNvSpPr txBox="1"/>
          <p:nvPr/>
        </p:nvSpPr>
        <p:spPr>
          <a:xfrm>
            <a:off x="4162565" y="3542449"/>
            <a:ext cx="3985148" cy="954107"/>
          </a:xfrm>
          <a:prstGeom prst="rect">
            <a:avLst/>
          </a:prstGeom>
          <a:noFill/>
        </p:spPr>
        <p:txBody>
          <a:bodyPr wrap="square" rtlCol="0">
            <a:spAutoFit/>
          </a:bodyPr>
          <a:lstStyle/>
          <a:p>
            <a:r>
              <a:rPr lang="en-US" sz="2800" dirty="0" smtClean="0"/>
              <a:t/>
            </a:r>
            <a:br>
              <a:rPr lang="en-US" sz="2800" dirty="0" smtClean="0"/>
            </a:br>
            <a:r>
              <a:rPr lang="en-US" sz="2800" dirty="0" smtClean="0"/>
              <a:t>But </a:t>
            </a:r>
            <a:r>
              <a:rPr lang="en-US" sz="2800" dirty="0"/>
              <a:t>you are not </a:t>
            </a:r>
            <a:r>
              <a:rPr lang="en-US" sz="2800" dirty="0" smtClean="0"/>
              <a:t>sure</a:t>
            </a:r>
            <a:endParaRPr lang="ky-KG" sz="2800"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883" y="959281"/>
            <a:ext cx="4120488" cy="2786485"/>
          </a:xfrm>
          <a:prstGeom prst="rect">
            <a:avLst/>
          </a:prstGeom>
        </p:spPr>
      </p:pic>
      <p:sp>
        <p:nvSpPr>
          <p:cNvPr id="7" name="TextBox 6"/>
          <p:cNvSpPr txBox="1"/>
          <p:nvPr/>
        </p:nvSpPr>
        <p:spPr>
          <a:xfrm>
            <a:off x="3417413" y="-151322"/>
            <a:ext cx="5172502" cy="954107"/>
          </a:xfrm>
          <a:prstGeom prst="rect">
            <a:avLst/>
          </a:prstGeom>
          <a:noFill/>
        </p:spPr>
        <p:txBody>
          <a:bodyPr wrap="square" rtlCol="0">
            <a:spAutoFit/>
          </a:bodyPr>
          <a:lstStyle/>
          <a:p>
            <a:r>
              <a:rPr lang="en-US" sz="2800" dirty="0" smtClean="0"/>
              <a:t/>
            </a:r>
            <a:br>
              <a:rPr lang="en-US" sz="2800" dirty="0" smtClean="0"/>
            </a:br>
            <a:r>
              <a:rPr lang="en-US" sz="2800" dirty="0" smtClean="0"/>
              <a:t>If </a:t>
            </a:r>
            <a:r>
              <a:rPr lang="en-US" sz="2800" dirty="0"/>
              <a:t>you have a matrix </a:t>
            </a:r>
            <a:r>
              <a:rPr lang="en-US" sz="2800" dirty="0" smtClean="0"/>
              <a:t>problem</a:t>
            </a:r>
            <a:endParaRPr lang="ky-KG" sz="2800" dirty="0"/>
          </a:p>
        </p:txBody>
      </p:sp>
      <p:sp>
        <p:nvSpPr>
          <p:cNvPr id="8" name="TextBox 7"/>
          <p:cNvSpPr txBox="1"/>
          <p:nvPr/>
        </p:nvSpPr>
        <p:spPr>
          <a:xfrm>
            <a:off x="5355678" y="1428748"/>
            <a:ext cx="1598921" cy="1815882"/>
          </a:xfrm>
          <a:prstGeom prst="rect">
            <a:avLst/>
          </a:prstGeom>
          <a:noFill/>
        </p:spPr>
        <p:txBody>
          <a:bodyPr wrap="square" rtlCol="0">
            <a:spAutoFit/>
          </a:bodyPr>
          <a:lstStyle/>
          <a:p>
            <a:r>
              <a:rPr lang="en-US" sz="2800" dirty="0" smtClean="0"/>
              <a:t/>
            </a:r>
            <a:br>
              <a:rPr lang="en-US" sz="2800" dirty="0" smtClean="0"/>
            </a:br>
            <a:r>
              <a:rPr lang="en-US" sz="2800" dirty="0" smtClean="0"/>
              <a:t>And </a:t>
            </a:r>
            <a:r>
              <a:rPr lang="en-US" sz="2800" dirty="0"/>
              <a:t>you </a:t>
            </a:r>
            <a:r>
              <a:rPr lang="en-US" sz="2800" dirty="0" smtClean="0"/>
              <a:t>solve</a:t>
            </a:r>
            <a:endParaRPr lang="ky-KG" sz="2800" dirty="0"/>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962" y="4569281"/>
            <a:ext cx="2657404" cy="1990488"/>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048" y="959281"/>
            <a:ext cx="4016295" cy="2138759"/>
          </a:xfrm>
          <a:prstGeom prst="rect">
            <a:avLst/>
          </a:prstGeom>
        </p:spPr>
      </p:pic>
    </p:spTree>
    <p:extLst>
      <p:ext uri="{BB962C8B-B14F-4D97-AF65-F5344CB8AC3E}">
        <p14:creationId xmlns:p14="http://schemas.microsoft.com/office/powerpoint/2010/main" val="60425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511" y="1343451"/>
            <a:ext cx="5478551" cy="3515152"/>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88" y="1343451"/>
            <a:ext cx="5029710" cy="3515152"/>
          </a:xfrm>
          <a:prstGeom prst="rect">
            <a:avLst/>
          </a:prstGeom>
        </p:spPr>
      </p:pic>
      <p:sp>
        <p:nvSpPr>
          <p:cNvPr id="4" name="TextBox 3"/>
          <p:cNvSpPr txBox="1"/>
          <p:nvPr/>
        </p:nvSpPr>
        <p:spPr>
          <a:xfrm>
            <a:off x="4188416" y="161681"/>
            <a:ext cx="4436969" cy="954107"/>
          </a:xfrm>
          <a:prstGeom prst="rect">
            <a:avLst/>
          </a:prstGeom>
          <a:noFill/>
        </p:spPr>
        <p:txBody>
          <a:bodyPr wrap="square" rtlCol="0">
            <a:spAutoFit/>
          </a:bodyPr>
          <a:lstStyle/>
          <a:p>
            <a:r>
              <a:rPr lang="en-US" sz="2800" dirty="0" smtClean="0"/>
              <a:t/>
            </a:r>
            <a:br>
              <a:rPr lang="en-US" sz="2800" dirty="0" smtClean="0"/>
            </a:br>
            <a:r>
              <a:rPr lang="en-US" sz="2800" dirty="0" smtClean="0"/>
              <a:t>or you don’t know</a:t>
            </a:r>
            <a:endParaRPr lang="ky-KG" sz="2800" dirty="0"/>
          </a:p>
        </p:txBody>
      </p:sp>
    </p:spTree>
    <p:extLst>
      <p:ext uri="{BB962C8B-B14F-4D97-AF65-F5344CB8AC3E}">
        <p14:creationId xmlns:p14="http://schemas.microsoft.com/office/powerpoint/2010/main" val="32419360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248" y="0"/>
            <a:ext cx="9978789" cy="1384995"/>
          </a:xfrm>
          <a:prstGeom prst="rect">
            <a:avLst/>
          </a:prstGeom>
          <a:noFill/>
        </p:spPr>
        <p:txBody>
          <a:bodyPr wrap="square" rtlCol="0">
            <a:spAutoFit/>
          </a:bodyPr>
          <a:lstStyle/>
          <a:p>
            <a:pPr algn="ctr"/>
            <a:r>
              <a:rPr lang="en-US" sz="2800" dirty="0" smtClean="0"/>
              <a:t/>
            </a:r>
            <a:br>
              <a:rPr lang="en-US" sz="2800" dirty="0" smtClean="0"/>
            </a:br>
            <a:r>
              <a:rPr lang="en-US" sz="2800" dirty="0" smtClean="0"/>
              <a:t>Then </a:t>
            </a:r>
            <a:r>
              <a:rPr lang="en-US" sz="2800" dirty="0"/>
              <a:t>you use the matrix calculator to check </a:t>
            </a:r>
            <a:r>
              <a:rPr lang="en-US" sz="2800" dirty="0" smtClean="0"/>
              <a:t>yourself </a:t>
            </a:r>
          </a:p>
          <a:p>
            <a:pPr algn="ctr"/>
            <a:r>
              <a:rPr lang="en-US" sz="2800" dirty="0" smtClean="0"/>
              <a:t>or get the answer.</a:t>
            </a:r>
            <a:endParaRPr lang="ky-KG" sz="28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854" y="1384995"/>
            <a:ext cx="8637576" cy="5344112"/>
          </a:xfrm>
          <a:prstGeom prst="rect">
            <a:avLst/>
          </a:prstGeom>
        </p:spPr>
      </p:pic>
    </p:spTree>
    <p:extLst>
      <p:ext uri="{BB962C8B-B14F-4D97-AF65-F5344CB8AC3E}">
        <p14:creationId xmlns:p14="http://schemas.microsoft.com/office/powerpoint/2010/main" val="22649959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95070" y="1387059"/>
            <a:ext cx="8717473" cy="1754326"/>
          </a:xfrm>
          <a:prstGeom prst="rect">
            <a:avLst/>
          </a:prstGeom>
          <a:noFill/>
        </p:spPr>
        <p:txBody>
          <a:bodyPr wrap="square" lIns="91440" tIns="45720" rIns="91440" bIns="45720">
            <a:spAutoFit/>
          </a:bodyPr>
          <a:lstStyle/>
          <a:p>
            <a:pPr algn="ctr"/>
            <a:r>
              <a:rPr lang="en-US" sz="5400" b="1" dirty="0" smtClean="0">
                <a:ln w="6600">
                  <a:solidFill>
                    <a:schemeClr val="accent2"/>
                  </a:solidFill>
                  <a:prstDash val="solid"/>
                </a:ln>
                <a:solidFill>
                  <a:srgbClr val="FF0000"/>
                </a:solidFill>
                <a:effectLst>
                  <a:outerShdw dist="38100" dir="2700000" algn="tl" rotWithShape="0">
                    <a:schemeClr val="accent2"/>
                  </a:outerShdw>
                </a:effectLst>
              </a:rPr>
              <a:t>My suggestion is use only for checking yourself.</a:t>
            </a:r>
            <a:endParaRPr lang="ru-RU" sz="5400" b="1" dirty="0">
              <a:ln w="6600">
                <a:solidFill>
                  <a:schemeClr val="accent2"/>
                </a:solidFill>
                <a:prstDash val="solid"/>
              </a:ln>
              <a:solidFill>
                <a:srgbClr val="FF0000"/>
              </a:solidFill>
              <a:effectLst>
                <a:outerShdw dist="38100" dir="2700000" algn="tl" rotWithShape="0">
                  <a:schemeClr val="accent2"/>
                </a:outerShdw>
              </a:effectLst>
            </a:endParaRPr>
          </a:p>
        </p:txBody>
      </p:sp>
      <p:grpSp>
        <p:nvGrpSpPr>
          <p:cNvPr id="12" name="Группа 11"/>
          <p:cNvGrpSpPr/>
          <p:nvPr/>
        </p:nvGrpSpPr>
        <p:grpSpPr>
          <a:xfrm>
            <a:off x="5187173" y="3339794"/>
            <a:ext cx="1733266" cy="1733266"/>
            <a:chOff x="1686350" y="1551938"/>
            <a:chExt cx="1733266" cy="1733266"/>
          </a:xfrm>
        </p:grpSpPr>
        <p:sp>
          <p:nvSpPr>
            <p:cNvPr id="7" name="Овал 6"/>
            <p:cNvSpPr/>
            <p:nvPr/>
          </p:nvSpPr>
          <p:spPr>
            <a:xfrm>
              <a:off x="1686350" y="1551938"/>
              <a:ext cx="1733266" cy="1733266"/>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y-KG"/>
            </a:p>
          </p:txBody>
        </p:sp>
        <p:sp>
          <p:nvSpPr>
            <p:cNvPr id="8" name="Овал 7"/>
            <p:cNvSpPr/>
            <p:nvPr/>
          </p:nvSpPr>
          <p:spPr>
            <a:xfrm>
              <a:off x="1815826" y="1675799"/>
              <a:ext cx="1474314" cy="1474314"/>
            </a:xfrm>
            <a:prstGeom prst="ellipse">
              <a:avLst/>
            </a:prstGeom>
            <a:solidFill>
              <a:schemeClr val="bg2">
                <a:lumMod val="5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y-KG"/>
            </a:p>
          </p:txBody>
        </p:sp>
        <p:sp>
          <p:nvSpPr>
            <p:cNvPr id="10" name="Скругленный прямоугольник 9"/>
            <p:cNvSpPr/>
            <p:nvPr/>
          </p:nvSpPr>
          <p:spPr>
            <a:xfrm rot="18920786">
              <a:off x="2017805" y="2340104"/>
              <a:ext cx="1070354" cy="15693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y-KG"/>
            </a:p>
          </p:txBody>
        </p:sp>
        <p:sp>
          <p:nvSpPr>
            <p:cNvPr id="11" name="Скругленный прямоугольник 10"/>
            <p:cNvSpPr/>
            <p:nvPr/>
          </p:nvSpPr>
          <p:spPr>
            <a:xfrm rot="13495174">
              <a:off x="2039341" y="2357674"/>
              <a:ext cx="1053187" cy="14169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y-KG"/>
            </a:p>
          </p:txBody>
        </p:sp>
      </p:grpSp>
    </p:spTree>
    <p:extLst>
      <p:ext uri="{BB962C8B-B14F-4D97-AF65-F5344CB8AC3E}">
        <p14:creationId xmlns:p14="http://schemas.microsoft.com/office/powerpoint/2010/main" val="467747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5634"/>
          </a:xfrm>
          <a:prstGeom prst="rect">
            <a:avLst/>
          </a:prstGeom>
        </p:spPr>
      </p:pic>
    </p:spTree>
    <p:extLst>
      <p:ext uri="{BB962C8B-B14F-4D97-AF65-F5344CB8AC3E}">
        <p14:creationId xmlns:p14="http://schemas.microsoft.com/office/powerpoint/2010/main" val="6555881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TM03457485[[fn=Сетчатая]]</Template>
  <TotalTime>106</TotalTime>
  <Words>107</Words>
  <Application>Microsoft Office PowerPoint</Application>
  <PresentationFormat>Широкоэкранный</PresentationFormat>
  <Paragraphs>12</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Arial</vt:lpstr>
      <vt:lpstr>Century Gothic</vt:lpstr>
      <vt:lpstr>Сетка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dc:creator>
  <cp:lastModifiedBy>Microsoft</cp:lastModifiedBy>
  <cp:revision>12</cp:revision>
  <dcterms:created xsi:type="dcterms:W3CDTF">2019-05-23T19:55:55Z</dcterms:created>
  <dcterms:modified xsi:type="dcterms:W3CDTF">2019-05-24T07:38:06Z</dcterms:modified>
</cp:coreProperties>
</file>