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1" r:id="rId2"/>
  </p:sldIdLst>
  <p:sldSz cx="9144000" cy="5143500" type="screen16x9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67AFE3"/>
    <a:srgbClr val="FF51B7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206" autoAdjust="0"/>
  </p:normalViewPr>
  <p:slideViewPr>
    <p:cSldViewPr>
      <p:cViewPr>
        <p:scale>
          <a:sx n="101" d="100"/>
          <a:sy n="101" d="100"/>
        </p:scale>
        <p:origin x="-53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332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291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00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852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61245481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8608446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4625225"/>
      </p:ext>
    </p:extLst>
  </p:cSld>
  <p:clrMapOvr>
    <a:masterClrMapping/>
  </p:clrMapOvr>
  <p:transition spd="med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 smtClean="0">
                <a:solidFill>
                  <a:schemeClr val="accent3"/>
                </a:solidFill>
              </a:rPr>
              <a:t>单击输入标题</a:t>
            </a:r>
            <a:endParaRPr lang="en-US" altLang="zh-CN" sz="2100" dirty="0" smtClean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 smtClean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5028080"/>
      </p:ext>
    </p:extLst>
  </p:cSld>
  <p:clrMapOvr>
    <a:masterClrMapping/>
  </p:clrMapOvr>
  <p:transition spd="med" advTm="0"/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78642778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51341292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5759757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8644646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0331868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4055827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9440134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6530106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84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Tm="0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3069" y="58298"/>
            <a:ext cx="238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插件框架图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56" idx="1"/>
          </p:cNvCxnSpPr>
          <p:nvPr/>
        </p:nvCxnSpPr>
        <p:spPr>
          <a:xfrm flipV="1">
            <a:off x="4008991" y="1186448"/>
            <a:ext cx="504056" cy="17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236296" y="646388"/>
            <a:ext cx="1584176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clone_advapi32.dll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clone_fltLib.dll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clone_kernel32.dll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clone_shell32.dll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11560" y="953274"/>
            <a:ext cx="1296144" cy="720080"/>
            <a:chOff x="35496" y="1419622"/>
            <a:chExt cx="1296144" cy="720080"/>
          </a:xfrm>
        </p:grpSpPr>
        <p:sp>
          <p:nvSpPr>
            <p:cNvPr id="9" name="矩形 8"/>
            <p:cNvSpPr/>
            <p:nvPr/>
          </p:nvSpPr>
          <p:spPr>
            <a:xfrm>
              <a:off x="35496" y="1419622"/>
              <a:ext cx="1296144" cy="720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WxHook.exe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9512" y="1635646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CreateProcess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79512" y="1838409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箭头连接符 54"/>
          <p:cNvCxnSpPr>
            <a:stCxn id="65" idx="3"/>
            <a:endCxn id="44" idx="1"/>
          </p:cNvCxnSpPr>
          <p:nvPr/>
        </p:nvCxnSpPr>
        <p:spPr>
          <a:xfrm>
            <a:off x="1763688" y="1272810"/>
            <a:ext cx="445103" cy="27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2208791" y="627534"/>
            <a:ext cx="1873950" cy="1296144"/>
            <a:chOff x="2208791" y="627534"/>
            <a:chExt cx="1873950" cy="1296144"/>
          </a:xfrm>
        </p:grpSpPr>
        <p:sp>
          <p:nvSpPr>
            <p:cNvPr id="44" name="矩形 43"/>
            <p:cNvSpPr/>
            <p:nvPr/>
          </p:nvSpPr>
          <p:spPr>
            <a:xfrm>
              <a:off x="2208791" y="627534"/>
              <a:ext cx="1873950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Launcher.exe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280799" y="843558"/>
              <a:ext cx="1728192" cy="22979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/>
                <a:t>LookupPrivilegeValue:</a:t>
              </a:r>
              <a:r>
                <a:rPr lang="zh-CN" altLang="en-US" sz="900" smtClean="0"/>
                <a:t>提权</a:t>
              </a:r>
              <a:endParaRPr lang="en-US" altLang="zh-CN" sz="900" smtClean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280799" y="1073349"/>
              <a:ext cx="1728192" cy="22979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/>
                <a:t>LoadLibrary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280799" y="1310042"/>
              <a:ext cx="1728192" cy="256207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/>
                <a:t>CreateProcess/ ShellExecute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2280799" y="1567182"/>
              <a:ext cx="1728192" cy="256207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/>
                <a:t>......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513047" y="718396"/>
            <a:ext cx="1368152" cy="936104"/>
            <a:chOff x="4932040" y="771550"/>
            <a:chExt cx="1368152" cy="936104"/>
          </a:xfrm>
        </p:grpSpPr>
        <p:sp>
          <p:nvSpPr>
            <p:cNvPr id="56" name="矩形 55"/>
            <p:cNvSpPr/>
            <p:nvPr/>
          </p:nvSpPr>
          <p:spPr>
            <a:xfrm>
              <a:off x="4932040" y="771550"/>
              <a:ext cx="1368152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HookPort.dll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04048" y="987573"/>
              <a:ext cx="1225877" cy="216025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LoadLibrary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004048" y="1203598"/>
              <a:ext cx="1225877" cy="216024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InlineHook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004048" y="1419622"/>
              <a:ext cx="1225877" cy="216024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......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直接箭头连接符 85"/>
          <p:cNvCxnSpPr>
            <a:stCxn id="57" idx="3"/>
            <a:endCxn id="73" idx="1"/>
          </p:cNvCxnSpPr>
          <p:nvPr/>
        </p:nvCxnSpPr>
        <p:spPr>
          <a:xfrm>
            <a:off x="5810932" y="1042432"/>
            <a:ext cx="142536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74" idx="3"/>
            <a:endCxn id="35" idx="0"/>
          </p:cNvCxnSpPr>
          <p:nvPr/>
        </p:nvCxnSpPr>
        <p:spPr>
          <a:xfrm>
            <a:off x="5810932" y="1258456"/>
            <a:ext cx="1245344" cy="116927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3022124" y="3435846"/>
            <a:ext cx="1800200" cy="1214709"/>
            <a:chOff x="3203848" y="3373265"/>
            <a:chExt cx="1800200" cy="1214709"/>
          </a:xfrm>
        </p:grpSpPr>
        <p:sp>
          <p:nvSpPr>
            <p:cNvPr id="42" name="矩形 41"/>
            <p:cNvSpPr/>
            <p:nvPr/>
          </p:nvSpPr>
          <p:spPr>
            <a:xfrm>
              <a:off x="3203848" y="3373265"/>
              <a:ext cx="1800200" cy="2786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WeChatWin.dll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203848" y="3651870"/>
              <a:ext cx="1800200" cy="936104"/>
              <a:chOff x="4932040" y="771550"/>
              <a:chExt cx="1368152" cy="93610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932040" y="771550"/>
                <a:ext cx="136815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t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InlineHookFunc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04048" y="987573"/>
                <a:ext cx="1225877" cy="216025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en-US" altLang="zh-CN" sz="900" smtClean="0">
                    <a:solidFill>
                      <a:srgbClr val="FF0000"/>
                    </a:solidFill>
                  </a:rPr>
                  <a:t>OnWxLogin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004048" y="1203598"/>
                <a:ext cx="1225877" cy="216024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en-US" altLang="zh-CN" sz="900" smtClean="0">
                    <a:solidFill>
                      <a:srgbClr val="FF0000"/>
                    </a:solidFill>
                  </a:rPr>
                  <a:t>OnWxRecvMsg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004048" y="1419622"/>
                <a:ext cx="1225877" cy="216024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en-US" altLang="zh-CN" sz="9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......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39552" y="2931790"/>
            <a:ext cx="1800200" cy="936104"/>
            <a:chOff x="4644008" y="3219822"/>
            <a:chExt cx="1800200" cy="936104"/>
          </a:xfrm>
        </p:grpSpPr>
        <p:grpSp>
          <p:nvGrpSpPr>
            <p:cNvPr id="89" name="组合 88"/>
            <p:cNvGrpSpPr/>
            <p:nvPr/>
          </p:nvGrpSpPr>
          <p:grpSpPr>
            <a:xfrm>
              <a:off x="4644008" y="3219822"/>
              <a:ext cx="1800200" cy="936104"/>
              <a:chOff x="4644008" y="3219822"/>
              <a:chExt cx="1800200" cy="93610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44008" y="3219822"/>
                <a:ext cx="1800200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t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DLL</a:t>
                </a:r>
                <a:r>
                  <a:rPr lang="zh-CN" altLang="en-US" sz="900" smtClean="0">
                    <a:solidFill>
                      <a:schemeClr val="tx1"/>
                    </a:solidFill>
                  </a:rPr>
                  <a:t>注入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738755" y="3435845"/>
                <a:ext cx="1612996" cy="216025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zh-CN" altLang="en-US" sz="900" smtClean="0">
                    <a:solidFill>
                      <a:srgbClr val="FF0000"/>
                    </a:solidFill>
                  </a:rPr>
                  <a:t>动态</a:t>
                </a:r>
                <a:r>
                  <a:rPr lang="en-US" altLang="zh-CN" sz="900" smtClean="0">
                    <a:solidFill>
                      <a:srgbClr val="FF0000"/>
                    </a:solidFill>
                  </a:rPr>
                  <a:t>IAT</a:t>
                </a:r>
                <a:r>
                  <a:rPr lang="zh-CN" altLang="en-US" sz="900" smtClean="0">
                    <a:solidFill>
                      <a:srgbClr val="FF0000"/>
                    </a:solidFill>
                  </a:rPr>
                  <a:t>注入</a:t>
                </a:r>
                <a:r>
                  <a:rPr lang="en-US" altLang="zh-CN" sz="900" smtClean="0">
                    <a:solidFill>
                      <a:srgbClr val="FF0000"/>
                    </a:solidFill>
                  </a:rPr>
                  <a:t>HookPort.dll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4740350" y="3651870"/>
              <a:ext cx="1612996" cy="216025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</a:rPr>
                <a:t>RemoteInjection</a:t>
              </a:r>
              <a:r>
                <a:rPr lang="zh-CN" altLang="en-US" sz="900" smtClean="0">
                  <a:solidFill>
                    <a:schemeClr val="bg1"/>
                  </a:solidFill>
                </a:rPr>
                <a:t>（未采用）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40350" y="3860832"/>
              <a:ext cx="1612996" cy="216025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......</a:t>
              </a:r>
              <a:endPara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508104" y="2427734"/>
            <a:ext cx="3096344" cy="1296144"/>
            <a:chOff x="4499992" y="1779662"/>
            <a:chExt cx="3096344" cy="1296144"/>
          </a:xfrm>
        </p:grpSpPr>
        <p:sp>
          <p:nvSpPr>
            <p:cNvPr id="35" name="矩形 34"/>
            <p:cNvSpPr/>
            <p:nvPr/>
          </p:nvSpPr>
          <p:spPr>
            <a:xfrm>
              <a:off x="4499992" y="1779662"/>
              <a:ext cx="3096344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endPara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619135" y="1851670"/>
              <a:ext cx="2833185" cy="649886"/>
              <a:chOff x="4619135" y="1851670"/>
              <a:chExt cx="2833185" cy="64988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056288" y="1851670"/>
                <a:ext cx="2396032" cy="648072"/>
                <a:chOff x="6228184" y="1779662"/>
                <a:chExt cx="1225877" cy="648072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228184" y="1779662"/>
                  <a:ext cx="1225877" cy="2160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4" tIns="34291" rIns="68584" bIns="34291" rtlCol="0" anchor="t"/>
                <a:lstStyle/>
                <a:p>
                  <a:r>
                    <a:rPr lang="en-US" altLang="zh-CN" sz="90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LdrLoadDll-&gt;</a:t>
                  </a:r>
                  <a:r>
                    <a:rPr lang="en-US" altLang="zh-CN" sz="900" smtClean="0">
                      <a:solidFill>
                        <a:srgbClr val="FF0000"/>
                      </a:solidFill>
                    </a:rPr>
                    <a:t>OnLdrLoadDll</a:t>
                  </a:r>
                  <a:endParaRPr lang="en-US" altLang="zh-CN" sz="9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6228184" y="1995686"/>
                  <a:ext cx="1225877" cy="2160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4" tIns="34291" rIns="68584" bIns="34291" rtlCol="0" anchor="t"/>
                <a:lstStyle/>
                <a:p>
                  <a:r>
                    <a:rPr lang="en-US" altLang="zh-CN" sz="90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NtResumeThread-&gt;</a:t>
                  </a:r>
                  <a:r>
                    <a:rPr lang="en-US" altLang="zh-CN" sz="900" smtClean="0">
                      <a:solidFill>
                        <a:srgbClr val="FF0000"/>
                      </a:solidFill>
                    </a:rPr>
                    <a:t>OnNtResumeThread</a:t>
                  </a:r>
                  <a:endParaRPr lang="en-US" altLang="zh-CN" sz="9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6228184" y="2211710"/>
                  <a:ext cx="1225877" cy="2160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4" tIns="34291" rIns="68584" bIns="34291" rtlCol="0" anchor="t"/>
                <a:lstStyle/>
                <a:p>
                  <a:r>
                    <a:rPr lang="en-US" altLang="zh-CN" sz="90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......</a:t>
                  </a:r>
                </a:p>
              </p:txBody>
            </p:sp>
          </p:grpSp>
          <p:sp>
            <p:nvSpPr>
              <p:cNvPr id="104" name="矩形 103"/>
              <p:cNvSpPr/>
              <p:nvPr/>
            </p:nvSpPr>
            <p:spPr>
              <a:xfrm>
                <a:off x="4619135" y="1851670"/>
                <a:ext cx="432048" cy="649886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68584" tIns="34291" rIns="68584" bIns="34291"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ntdll.dll</a:t>
                </a: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4625155" y="2566528"/>
              <a:ext cx="2827165" cy="365262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kernel32.dll/user32.dll/advapi32.dll/......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789876" y="2283718"/>
            <a:ext cx="1296144" cy="224408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t"/>
          <a:lstStyle/>
          <a:p>
            <a:r>
              <a:rPr lang="en-US" altLang="zh-CN" sz="900" smtClean="0">
                <a:solidFill>
                  <a:srgbClr val="FF0000"/>
                </a:solidFill>
              </a:rPr>
              <a:t>OnNtResumeThread</a:t>
            </a:r>
            <a:endParaRPr lang="en-US" altLang="zh-CN" sz="9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54172" y="2995414"/>
            <a:ext cx="936104" cy="224408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t"/>
          <a:lstStyle/>
          <a:p>
            <a:r>
              <a:rPr lang="en-US" altLang="zh-CN" sz="900" smtClean="0">
                <a:solidFill>
                  <a:srgbClr val="FF0000"/>
                </a:solidFill>
              </a:rPr>
              <a:t>OnLdrLoadDll</a:t>
            </a:r>
            <a:endParaRPr lang="en-US" altLang="zh-CN" sz="9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3707904" y="1995686"/>
            <a:ext cx="1440160" cy="720080"/>
            <a:chOff x="2555776" y="3579862"/>
            <a:chExt cx="1440160" cy="720080"/>
          </a:xfrm>
        </p:grpSpPr>
        <p:sp>
          <p:nvSpPr>
            <p:cNvPr id="191" name="矩形 190"/>
            <p:cNvSpPr/>
            <p:nvPr/>
          </p:nvSpPr>
          <p:spPr>
            <a:xfrm>
              <a:off x="2555776" y="3579862"/>
              <a:ext cx="1440160" cy="720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WeChat.exe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2771800" y="3786459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LoadLibrary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771800" y="3989222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9" name="形状 208"/>
          <p:cNvCxnSpPr>
            <a:stCxn id="63" idx="3"/>
            <a:endCxn id="191" idx="0"/>
          </p:cNvCxnSpPr>
          <p:nvPr/>
        </p:nvCxnSpPr>
        <p:spPr>
          <a:xfrm>
            <a:off x="4008991" y="1438146"/>
            <a:ext cx="418993" cy="5575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形状 224"/>
          <p:cNvCxnSpPr>
            <a:stCxn id="191" idx="1"/>
            <a:endCxn id="133" idx="0"/>
          </p:cNvCxnSpPr>
          <p:nvPr/>
        </p:nvCxnSpPr>
        <p:spPr>
          <a:xfrm rot="10800000">
            <a:off x="1437948" y="2283718"/>
            <a:ext cx="2269956" cy="72008"/>
          </a:xfrm>
          <a:prstGeom prst="bentConnector4">
            <a:avLst>
              <a:gd name="adj1" fmla="val 35725"/>
              <a:gd name="adj2" fmla="val 417465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形状 229"/>
          <p:cNvCxnSpPr>
            <a:stCxn id="192" idx="3"/>
            <a:endCxn id="135" idx="0"/>
          </p:cNvCxnSpPr>
          <p:nvPr/>
        </p:nvCxnSpPr>
        <p:spPr>
          <a:xfrm flipH="1">
            <a:off x="3922224" y="2305795"/>
            <a:ext cx="1009816" cy="689619"/>
          </a:xfrm>
          <a:prstGeom prst="bentConnector4">
            <a:avLst>
              <a:gd name="adj1" fmla="val -33840"/>
              <a:gd name="adj2" fmla="val 73909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135" idx="2"/>
            <a:endCxn id="42" idx="0"/>
          </p:cNvCxnSpPr>
          <p:nvPr/>
        </p:nvCxnSpPr>
        <p:spPr>
          <a:xfrm>
            <a:off x="3922224" y="3219822"/>
            <a:ext cx="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133" idx="2"/>
            <a:endCxn id="80" idx="0"/>
          </p:cNvCxnSpPr>
          <p:nvPr/>
        </p:nvCxnSpPr>
        <p:spPr>
          <a:xfrm>
            <a:off x="1437948" y="2508126"/>
            <a:ext cx="1704" cy="4236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44286563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68584" tIns="34291" rIns="68584" bIns="34291" rtlCol="0" anchor="ctr"/>
      <a:lstStyle>
        <a:defPPr algn="ctr">
          <a:defRPr sz="2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64</Words>
  <Application>Microsoft Office PowerPoint</Application>
  <PresentationFormat>全屏显示(16:9)</PresentationFormat>
  <Paragraphs>38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第一PPT，www.1ppt.com</vt:lpstr>
      <vt:lpstr>幻灯片 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lastModifiedBy>wangzha</cp:lastModifiedBy>
  <cp:revision>1084</cp:revision>
  <dcterms:created xsi:type="dcterms:W3CDTF">2014-12-16T06:14:24Z</dcterms:created>
  <dcterms:modified xsi:type="dcterms:W3CDTF">2018-11-29T09:07:00Z</dcterms:modified>
  <cp:contentStatus>第一PPT模板网-WWW.1PPT.COM</cp:contentStatus>
</cp:coreProperties>
</file>