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31" r:id="rId2"/>
  </p:sldIdLst>
  <p:sldSz cx="9144000" cy="5143500" type="screen16x9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7AFE3"/>
    <a:srgbClr val="FF51B7"/>
    <a:srgbClr val="F5F5F5"/>
    <a:srgbClr val="969696"/>
    <a:srgbClr val="C8C8C8"/>
    <a:srgbClr val="0096D5"/>
    <a:srgbClr val="D4D4D4"/>
    <a:srgbClr val="EAEAEA"/>
    <a:srgbClr val="F3F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86264" autoAdjust="0"/>
  </p:normalViewPr>
  <p:slideViewPr>
    <p:cSldViewPr>
      <p:cViewPr varScale="1">
        <p:scale>
          <a:sx n="83" d="100"/>
          <a:sy n="83" d="100"/>
        </p:scale>
        <p:origin x="107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4332"/>
    </p:cViewPr>
  </p:sorterViewPr>
  <p:notesViewPr>
    <p:cSldViewPr>
      <p:cViewPr varScale="1">
        <p:scale>
          <a:sx n="65" d="100"/>
          <a:sy n="65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7DD0A-9044-4D18-9C18-8B428ED92850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C6817-9CDC-4935-A4AC-27CF72BD8B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13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87C70-E853-4894-BF07-D2F4B19C8F53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47F99-6ADC-4C80-99B3-D41D132752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当父进程创建子进程后，必须为子进程创建一个主线程，然后等待操作系统调度它。所以主进程调用</a:t>
            </a:r>
            <a:r>
              <a:rPr lang="en-US" altLang="zh-CN" smtClean="0"/>
              <a:t>NtResumeThread</a:t>
            </a:r>
            <a:r>
              <a:rPr lang="zh-CN" altLang="en-US" smtClean="0"/>
              <a:t>的时候，就是我们</a:t>
            </a:r>
            <a:r>
              <a:rPr lang="en-US" altLang="zh-CN" smtClean="0"/>
              <a:t>Hook</a:t>
            </a:r>
            <a:r>
              <a:rPr lang="zh-CN" altLang="en-US" smtClean="0"/>
              <a:t>的最佳时机，因为此时创建进程的主要工作已经完成，但是子进程并没有调度起来。</a:t>
            </a:r>
            <a:endParaRPr lang="en-US" altLang="zh-CN" smtClean="0"/>
          </a:p>
          <a:p>
            <a:r>
              <a:rPr lang="zh-CN" altLang="en-US" smtClean="0"/>
              <a:t>可通过</a:t>
            </a:r>
            <a:r>
              <a:rPr lang="en-US" altLang="zh-CN" smtClean="0"/>
              <a:t>NtResumeThread</a:t>
            </a:r>
            <a:r>
              <a:rPr lang="zh-CN" altLang="en-US" smtClean="0"/>
              <a:t>的第一个参数即子进程的主线程</a:t>
            </a:r>
            <a:r>
              <a:rPr lang="en-US" altLang="zh-CN" smtClean="0"/>
              <a:t>ID</a:t>
            </a:r>
            <a:r>
              <a:rPr lang="zh-CN" altLang="en-US" smtClean="0"/>
              <a:t>来获取子进程</a:t>
            </a:r>
            <a:r>
              <a:rPr lang="en-US" altLang="zh-CN" smtClean="0"/>
              <a:t>ID</a:t>
            </a:r>
            <a:r>
              <a:rPr lang="zh-CN" altLang="en-US" smtClean="0"/>
              <a:t>，并完成</a:t>
            </a:r>
            <a:r>
              <a:rPr lang="en-US" altLang="zh-CN" smtClean="0"/>
              <a:t>HOOK</a:t>
            </a:r>
            <a:r>
              <a:rPr lang="zh-CN" altLang="en-US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52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245481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608446"/>
      </p:ext>
    </p:extLst>
  </p:cSld>
  <p:clrMapOvr>
    <a:masterClrMapping/>
  </p:clrMapOvr>
  <p:transition spd="med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25225"/>
      </p:ext>
    </p:extLst>
  </p:cSld>
  <p:clrMapOvr>
    <a:masterClrMapping/>
  </p:clrMapOvr>
  <p:transition spd="med"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131840" y="409253"/>
            <a:ext cx="28803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 smtClean="0">
                <a:solidFill>
                  <a:schemeClr val="accent3"/>
                </a:solidFill>
              </a:rPr>
              <a:t>单击输入标题</a:t>
            </a:r>
            <a:endParaRPr lang="en-US" altLang="zh-CN" sz="2100" dirty="0" smtClean="0">
              <a:solidFill>
                <a:schemeClr val="accent3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单击此处添加副标题或详细文本描述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3131840" y="458797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ln>
                  <a:noFill/>
                </a:ln>
                <a:solidFill>
                  <a:schemeClr val="accent3"/>
                </a:solidFill>
              </a:rPr>
              <a:t>www.</a:t>
            </a:r>
            <a:r>
              <a:rPr lang="zh-CN" altLang="en-US" sz="800" dirty="0" smtClean="0">
                <a:ln>
                  <a:noFill/>
                </a:ln>
                <a:solidFill>
                  <a:schemeClr val="accent3"/>
                </a:solidFill>
              </a:rPr>
              <a:t>企业网站</a:t>
            </a:r>
            <a:r>
              <a:rPr lang="en-US" altLang="zh-CN" sz="800" dirty="0" smtClean="0">
                <a:ln>
                  <a:noFill/>
                </a:ln>
                <a:solidFill>
                  <a:schemeClr val="accent3"/>
                </a:solidFill>
              </a:rPr>
              <a:t>.com</a:t>
            </a:r>
          </a:p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企业名称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宣传口号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企业标题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3419872" y="339502"/>
            <a:ext cx="246466" cy="384285"/>
            <a:chOff x="3579019" y="293633"/>
            <a:chExt cx="361957" cy="564356"/>
          </a:xfrm>
        </p:grpSpPr>
        <p:sp>
          <p:nvSpPr>
            <p:cNvPr id="18" name="任意多边形 17"/>
            <p:cNvSpPr/>
            <p:nvPr/>
          </p:nvSpPr>
          <p:spPr>
            <a:xfrm>
              <a:off x="3579019" y="433388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661175" y="481752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94504" y="293633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795720" y="507901"/>
              <a:ext cx="145256" cy="235743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  <a:gd name="connsiteX0" fmla="*/ 0 w 145256"/>
                <a:gd name="connsiteY0" fmla="*/ 0 h 235743"/>
                <a:gd name="connsiteX1" fmla="*/ 145256 w 145256"/>
                <a:gd name="connsiteY1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256" h="235743">
                  <a:moveTo>
                    <a:pt x="0" y="0"/>
                  </a:moveTo>
                  <a:lnTo>
                    <a:pt x="145256" y="235743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 flipH="1">
            <a:off x="5477662" y="339502"/>
            <a:ext cx="246466" cy="384285"/>
            <a:chOff x="3579019" y="293633"/>
            <a:chExt cx="361957" cy="564356"/>
          </a:xfrm>
        </p:grpSpPr>
        <p:sp>
          <p:nvSpPr>
            <p:cNvPr id="23" name="任意多边形 22"/>
            <p:cNvSpPr/>
            <p:nvPr/>
          </p:nvSpPr>
          <p:spPr>
            <a:xfrm>
              <a:off x="3579019" y="433388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661175" y="481752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594504" y="293633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795720" y="507901"/>
              <a:ext cx="145256" cy="235743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  <a:gd name="connsiteX0" fmla="*/ 0 w 145256"/>
                <a:gd name="connsiteY0" fmla="*/ 0 h 235743"/>
                <a:gd name="connsiteX1" fmla="*/ 145256 w 145256"/>
                <a:gd name="connsiteY1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256" h="235743">
                  <a:moveTo>
                    <a:pt x="0" y="0"/>
                  </a:moveTo>
                  <a:lnTo>
                    <a:pt x="145256" y="235743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 userDrawn="1"/>
        </p:nvCxnSpPr>
        <p:spPr>
          <a:xfrm flipH="1">
            <a:off x="526183" y="690855"/>
            <a:ext cx="314015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 flipH="1">
            <a:off x="5477662" y="690855"/>
            <a:ext cx="3140157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 flipH="1">
            <a:off x="526184" y="4749606"/>
            <a:ext cx="3325736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 flipH="1">
            <a:off x="5292080" y="4749606"/>
            <a:ext cx="332574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28080"/>
      </p:ext>
    </p:extLst>
  </p:cSld>
  <p:clrMapOvr>
    <a:masterClrMapping/>
  </p:clrMapOvr>
  <p:transition spd="med" advTm="0"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2" fill="hold" nodeType="after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6" fill="hold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642778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555526"/>
            <a:ext cx="9144000" cy="0"/>
          </a:xfrm>
          <a:prstGeom prst="line">
            <a:avLst/>
          </a:prstGeom>
          <a:ln w="22225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341292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59757"/>
      </p:ext>
    </p:extLst>
  </p:cSld>
  <p:clrMapOvr>
    <a:masterClrMapping/>
  </p:clrMapOvr>
  <p:transition spd="med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44646"/>
      </p:ext>
    </p:extLst>
  </p:cSld>
  <p:clrMapOvr>
    <a:masterClrMapping/>
  </p:clrMapOvr>
  <p:transition spd="med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31868"/>
      </p:ext>
    </p:extLst>
  </p:cSld>
  <p:clrMapOvr>
    <a:masterClrMapping/>
  </p:clrMapOvr>
  <p:transition spd="med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55827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40134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30106"/>
      </p:ext>
    </p:extLst>
  </p:cSld>
  <p:clrMapOvr>
    <a:masterClrMapping/>
  </p:clrMapOvr>
  <p:transition spd="med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A8091-7EE4-41B5-8137-A62B04FCA6E6}" type="datetimeFigureOut">
              <a:rPr lang="zh-CN" altLang="en-US" smtClean="0"/>
              <a:pPr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42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 advTm="0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13069" y="58298"/>
            <a:ext cx="238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插件框架图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0" name="直接箭头连接符 69"/>
          <p:cNvCxnSpPr>
            <a:stCxn id="62" idx="3"/>
            <a:endCxn id="56" idx="1"/>
          </p:cNvCxnSpPr>
          <p:nvPr/>
        </p:nvCxnSpPr>
        <p:spPr>
          <a:xfrm flipV="1">
            <a:off x="4008991" y="1186448"/>
            <a:ext cx="504056" cy="179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7236296" y="646388"/>
            <a:ext cx="1584176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r>
              <a:rPr lang="en-US" altLang="zh-CN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clone_advapi32.dll</a:t>
            </a:r>
          </a:p>
          <a:p>
            <a:r>
              <a:rPr lang="en-US" altLang="zh-CN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clone_fltLib.dll</a:t>
            </a:r>
          </a:p>
          <a:p>
            <a:r>
              <a:rPr lang="en-US" altLang="zh-CN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clone_kernel32.dll</a:t>
            </a:r>
          </a:p>
          <a:p>
            <a:r>
              <a:rPr lang="en-US" altLang="zh-CN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clone_shell32.dll</a:t>
            </a:r>
          </a:p>
          <a:p>
            <a:r>
              <a:rPr lang="en-US" altLang="zh-CN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11560" y="953274"/>
            <a:ext cx="1296144" cy="720080"/>
            <a:chOff x="35496" y="1419622"/>
            <a:chExt cx="1296144" cy="720080"/>
          </a:xfrm>
        </p:grpSpPr>
        <p:sp>
          <p:nvSpPr>
            <p:cNvPr id="9" name="矩形 8"/>
            <p:cNvSpPr/>
            <p:nvPr/>
          </p:nvSpPr>
          <p:spPr>
            <a:xfrm>
              <a:off x="35496" y="1419622"/>
              <a:ext cx="1296144" cy="7200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t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WxHook.exe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79512" y="1635646"/>
              <a:ext cx="1008112" cy="207023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CreateProcess</a:t>
              </a:r>
              <a:endPara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79512" y="1838409"/>
              <a:ext cx="1008112" cy="207023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.....</a:t>
              </a:r>
              <a:endPara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5" name="直接箭头连接符 54"/>
          <p:cNvCxnSpPr>
            <a:stCxn id="65" idx="3"/>
            <a:endCxn id="44" idx="1"/>
          </p:cNvCxnSpPr>
          <p:nvPr/>
        </p:nvCxnSpPr>
        <p:spPr>
          <a:xfrm>
            <a:off x="1763688" y="1272810"/>
            <a:ext cx="445103" cy="279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2208791" y="627534"/>
            <a:ext cx="1873950" cy="1296144"/>
            <a:chOff x="2208791" y="627534"/>
            <a:chExt cx="1873950" cy="1296144"/>
          </a:xfrm>
        </p:grpSpPr>
        <p:sp>
          <p:nvSpPr>
            <p:cNvPr id="44" name="矩形 43"/>
            <p:cNvSpPr/>
            <p:nvPr/>
          </p:nvSpPr>
          <p:spPr>
            <a:xfrm>
              <a:off x="2208791" y="627534"/>
              <a:ext cx="1873950" cy="12961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t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Launcher.exe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280799" y="843558"/>
              <a:ext cx="1728192" cy="229791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en-US" altLang="zh-CN" sz="900" smtClean="0"/>
                <a:t>LookupPrivilegeValue:</a:t>
              </a:r>
              <a:r>
                <a:rPr lang="zh-CN" altLang="en-US" sz="900" smtClean="0"/>
                <a:t>提权</a:t>
              </a:r>
              <a:endParaRPr lang="en-US" altLang="zh-CN" sz="900" smtClean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280799" y="1073349"/>
              <a:ext cx="1728192" cy="229791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en-US" altLang="zh-CN" sz="900" smtClean="0"/>
                <a:t>LoadLibrary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2280799" y="1310042"/>
              <a:ext cx="1728192" cy="256207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en-US" altLang="zh-CN" sz="900" smtClean="0"/>
                <a:t>CreateProcess/ ShellExecute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2280799" y="1567182"/>
              <a:ext cx="1728192" cy="256207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/>
                <a:t>......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513047" y="718396"/>
            <a:ext cx="1368152" cy="936104"/>
            <a:chOff x="4932040" y="771550"/>
            <a:chExt cx="1368152" cy="936104"/>
          </a:xfrm>
        </p:grpSpPr>
        <p:sp>
          <p:nvSpPr>
            <p:cNvPr id="56" name="矩形 55"/>
            <p:cNvSpPr/>
            <p:nvPr/>
          </p:nvSpPr>
          <p:spPr>
            <a:xfrm>
              <a:off x="4932040" y="771550"/>
              <a:ext cx="1368152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t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HookPort.dll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004048" y="987573"/>
              <a:ext cx="1225877" cy="216025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LoadLibrary</a:t>
              </a:r>
              <a:endPara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004048" y="1203598"/>
              <a:ext cx="1225877" cy="216024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InlineHook</a:t>
              </a:r>
              <a:endPara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004048" y="1419622"/>
              <a:ext cx="1225877" cy="216024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......</a:t>
              </a:r>
              <a:endPara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6" name="直接箭头连接符 85"/>
          <p:cNvCxnSpPr>
            <a:stCxn id="57" idx="3"/>
            <a:endCxn id="73" idx="1"/>
          </p:cNvCxnSpPr>
          <p:nvPr/>
        </p:nvCxnSpPr>
        <p:spPr>
          <a:xfrm>
            <a:off x="5810932" y="1042432"/>
            <a:ext cx="1425364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形状 49"/>
          <p:cNvCxnSpPr>
            <a:stCxn id="74" idx="3"/>
            <a:endCxn id="35" idx="0"/>
          </p:cNvCxnSpPr>
          <p:nvPr/>
        </p:nvCxnSpPr>
        <p:spPr>
          <a:xfrm>
            <a:off x="5810932" y="1258456"/>
            <a:ext cx="1245344" cy="1169278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组合 177"/>
          <p:cNvGrpSpPr/>
          <p:nvPr/>
        </p:nvGrpSpPr>
        <p:grpSpPr>
          <a:xfrm>
            <a:off x="3022124" y="3435846"/>
            <a:ext cx="1800200" cy="1214709"/>
            <a:chOff x="3203848" y="3373265"/>
            <a:chExt cx="1800200" cy="1214709"/>
          </a:xfrm>
        </p:grpSpPr>
        <p:sp>
          <p:nvSpPr>
            <p:cNvPr id="42" name="矩形 41"/>
            <p:cNvSpPr/>
            <p:nvPr/>
          </p:nvSpPr>
          <p:spPr>
            <a:xfrm>
              <a:off x="3203848" y="3373265"/>
              <a:ext cx="1800200" cy="27860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WeChatWin.dll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203848" y="3651870"/>
              <a:ext cx="1800200" cy="936104"/>
              <a:chOff x="4932040" y="771550"/>
              <a:chExt cx="1368152" cy="936104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4932040" y="771550"/>
                <a:ext cx="1368152" cy="9361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4" tIns="34291" rIns="68584" bIns="34291" rtlCol="0" anchor="t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InlineHookFunc</a:t>
                </a:r>
                <a:endPara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004048" y="987573"/>
                <a:ext cx="1225877" cy="216025"/>
              </a:xfrm>
              <a:prstGeom prst="rect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4" tIns="34291" rIns="68584" bIns="34291" rtlCol="0" anchor="ctr"/>
              <a:lstStyle/>
              <a:p>
                <a:pPr algn="ctr"/>
                <a:r>
                  <a:rPr lang="en-US" altLang="zh-CN" sz="900" smtClean="0">
                    <a:solidFill>
                      <a:srgbClr val="FF0000"/>
                    </a:solidFill>
                  </a:rPr>
                  <a:t>OnWxLogin</a:t>
                </a:r>
                <a:endParaRPr lang="zh-CN" altLang="en-US" sz="9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004048" y="1203598"/>
                <a:ext cx="1225877" cy="216024"/>
              </a:xfrm>
              <a:prstGeom prst="rect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4" tIns="34291" rIns="68584" bIns="34291" rtlCol="0" anchor="ctr"/>
              <a:lstStyle/>
              <a:p>
                <a:pPr algn="ctr"/>
                <a:r>
                  <a:rPr lang="en-US" altLang="zh-CN" sz="900" smtClean="0">
                    <a:solidFill>
                      <a:srgbClr val="FF0000"/>
                    </a:solidFill>
                  </a:rPr>
                  <a:t>OnWxRecvMsg</a:t>
                </a:r>
                <a:endParaRPr lang="zh-CN" altLang="en-US" sz="9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004048" y="1419622"/>
                <a:ext cx="1225877" cy="216024"/>
              </a:xfrm>
              <a:prstGeom prst="rect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4" tIns="34291" rIns="68584" bIns="34291" rtlCol="0" anchor="ctr"/>
              <a:lstStyle/>
              <a:p>
                <a:pPr algn="ctr"/>
                <a:r>
                  <a:rPr lang="en-US" altLang="zh-CN" sz="90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......</a:t>
                </a:r>
                <a:endParaRPr lang="zh-CN" altLang="en-US" sz="9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539552" y="2931790"/>
            <a:ext cx="1800200" cy="936104"/>
            <a:chOff x="4644008" y="3219822"/>
            <a:chExt cx="1800200" cy="936104"/>
          </a:xfrm>
        </p:grpSpPr>
        <p:grpSp>
          <p:nvGrpSpPr>
            <p:cNvPr id="89" name="组合 88"/>
            <p:cNvGrpSpPr/>
            <p:nvPr/>
          </p:nvGrpSpPr>
          <p:grpSpPr>
            <a:xfrm>
              <a:off x="4644008" y="3219822"/>
              <a:ext cx="1800200" cy="936104"/>
              <a:chOff x="4644008" y="3219822"/>
              <a:chExt cx="1800200" cy="936104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4644008" y="3219822"/>
                <a:ext cx="1800200" cy="9361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4" tIns="34291" rIns="68584" bIns="34291" rtlCol="0" anchor="t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DLL</a:t>
                </a:r>
                <a:r>
                  <a:rPr lang="zh-CN" altLang="en-US" sz="900" smtClean="0">
                    <a:solidFill>
                      <a:schemeClr val="tx1"/>
                    </a:solidFill>
                  </a:rPr>
                  <a:t>注入</a:t>
                </a:r>
                <a:endPara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738755" y="3435845"/>
                <a:ext cx="1612996" cy="216025"/>
              </a:xfrm>
              <a:prstGeom prst="rect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4" tIns="34291" rIns="68584" bIns="34291" rtlCol="0" anchor="ctr"/>
              <a:lstStyle/>
              <a:p>
                <a:pPr algn="ctr"/>
                <a:r>
                  <a:rPr lang="zh-CN" altLang="en-US" sz="900" smtClean="0">
                    <a:solidFill>
                      <a:srgbClr val="FF0000"/>
                    </a:solidFill>
                  </a:rPr>
                  <a:t>动态</a:t>
                </a:r>
                <a:r>
                  <a:rPr lang="en-US" altLang="zh-CN" sz="900" smtClean="0">
                    <a:solidFill>
                      <a:srgbClr val="FF0000"/>
                    </a:solidFill>
                  </a:rPr>
                  <a:t>IAT</a:t>
                </a:r>
                <a:r>
                  <a:rPr lang="zh-CN" altLang="en-US" sz="900" smtClean="0">
                    <a:solidFill>
                      <a:srgbClr val="FF0000"/>
                    </a:solidFill>
                  </a:rPr>
                  <a:t>注入</a:t>
                </a:r>
                <a:r>
                  <a:rPr lang="en-US" altLang="zh-CN" sz="900" smtClean="0">
                    <a:solidFill>
                      <a:srgbClr val="FF0000"/>
                    </a:solidFill>
                  </a:rPr>
                  <a:t>HookPort.dll</a:t>
                </a:r>
                <a:endParaRPr lang="zh-CN" altLang="en-US" sz="9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矩形 86"/>
            <p:cNvSpPr/>
            <p:nvPr/>
          </p:nvSpPr>
          <p:spPr>
            <a:xfrm>
              <a:off x="4740350" y="3651870"/>
              <a:ext cx="1612996" cy="216025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>
                  <a:solidFill>
                    <a:schemeClr val="bg1"/>
                  </a:solidFill>
                </a:rPr>
                <a:t>RemoteInjection</a:t>
              </a:r>
              <a:r>
                <a:rPr lang="zh-CN" altLang="en-US" sz="900" smtClean="0">
                  <a:solidFill>
                    <a:schemeClr val="bg1"/>
                  </a:solidFill>
                </a:rPr>
                <a:t>（未采用）</a:t>
              </a:r>
              <a:endPara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740350" y="3860832"/>
              <a:ext cx="1612996" cy="216025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......</a:t>
              </a:r>
              <a:endPara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5508104" y="2427734"/>
            <a:ext cx="3096344" cy="1296144"/>
            <a:chOff x="4499992" y="1779662"/>
            <a:chExt cx="3096344" cy="1296144"/>
          </a:xfrm>
        </p:grpSpPr>
        <p:sp>
          <p:nvSpPr>
            <p:cNvPr id="35" name="矩形 34"/>
            <p:cNvSpPr/>
            <p:nvPr/>
          </p:nvSpPr>
          <p:spPr>
            <a:xfrm>
              <a:off x="4499992" y="1779662"/>
              <a:ext cx="3096344" cy="12961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t"/>
            <a:lstStyle/>
            <a:p>
              <a:pPr algn="ctr"/>
              <a:endPara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4619135" y="1851670"/>
              <a:ext cx="2833185" cy="649886"/>
              <a:chOff x="4619135" y="1851670"/>
              <a:chExt cx="2833185" cy="649886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5056288" y="1851670"/>
                <a:ext cx="2396032" cy="648072"/>
                <a:chOff x="6228184" y="1779662"/>
                <a:chExt cx="1225877" cy="648072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6228184" y="1779662"/>
                  <a:ext cx="1225877" cy="2160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4" tIns="34291" rIns="68584" bIns="34291" rtlCol="0" anchor="t"/>
                <a:lstStyle/>
                <a:p>
                  <a:r>
                    <a:rPr lang="en-US" altLang="zh-CN" sz="90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LdrLoadDll-&gt;</a:t>
                  </a:r>
                  <a:r>
                    <a:rPr lang="en-US" altLang="zh-CN" sz="900" smtClean="0">
                      <a:solidFill>
                        <a:srgbClr val="FF0000"/>
                      </a:solidFill>
                    </a:rPr>
                    <a:t>OnLdrLoadDll</a:t>
                  </a:r>
                  <a:endParaRPr lang="en-US" altLang="zh-CN" sz="90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6228184" y="1995686"/>
                  <a:ext cx="1225877" cy="2160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4" tIns="34291" rIns="68584" bIns="34291" rtlCol="0" anchor="t"/>
                <a:lstStyle/>
                <a:p>
                  <a:r>
                    <a:rPr lang="en-US" altLang="zh-CN" sz="90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NtResumeThread-&gt;</a:t>
                  </a:r>
                  <a:r>
                    <a:rPr lang="en-US" altLang="zh-CN" sz="900" smtClean="0">
                      <a:solidFill>
                        <a:srgbClr val="FF0000"/>
                      </a:solidFill>
                    </a:rPr>
                    <a:t>OnNtResumeThread</a:t>
                  </a:r>
                  <a:endParaRPr lang="en-US" altLang="zh-CN" sz="90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6228184" y="2211710"/>
                  <a:ext cx="1225877" cy="2160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4" tIns="34291" rIns="68584" bIns="34291" rtlCol="0" anchor="t"/>
                <a:lstStyle/>
                <a:p>
                  <a:r>
                    <a:rPr lang="en-US" altLang="zh-CN" sz="90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......</a:t>
                  </a:r>
                </a:p>
              </p:txBody>
            </p:sp>
          </p:grpSp>
          <p:sp>
            <p:nvSpPr>
              <p:cNvPr id="104" name="矩形 103"/>
              <p:cNvSpPr/>
              <p:nvPr/>
            </p:nvSpPr>
            <p:spPr>
              <a:xfrm>
                <a:off x="4619135" y="1851670"/>
                <a:ext cx="432048" cy="649886"/>
              </a:xfrm>
              <a:prstGeom prst="rect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68584" tIns="34291" rIns="68584" bIns="34291"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ntdll.dll</a:t>
                </a:r>
              </a:p>
            </p:txBody>
          </p:sp>
        </p:grpSp>
        <p:sp>
          <p:nvSpPr>
            <p:cNvPr id="111" name="矩形 110"/>
            <p:cNvSpPr/>
            <p:nvPr/>
          </p:nvSpPr>
          <p:spPr>
            <a:xfrm>
              <a:off x="4625155" y="2566528"/>
              <a:ext cx="2827165" cy="365262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kernel32.dll/user32.dll/advapi32.dll/......</a:t>
              </a:r>
            </a:p>
          </p:txBody>
        </p:sp>
      </p:grpSp>
      <p:sp>
        <p:nvSpPr>
          <p:cNvPr id="133" name="矩形 132"/>
          <p:cNvSpPr/>
          <p:nvPr/>
        </p:nvSpPr>
        <p:spPr>
          <a:xfrm>
            <a:off x="789876" y="2283718"/>
            <a:ext cx="1296144" cy="224408"/>
          </a:xfrm>
          <a:prstGeom prst="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t"/>
          <a:lstStyle/>
          <a:p>
            <a:r>
              <a:rPr lang="en-US" altLang="zh-CN" sz="900" smtClean="0">
                <a:solidFill>
                  <a:srgbClr val="FF0000"/>
                </a:solidFill>
              </a:rPr>
              <a:t>OnNtResumeThread</a:t>
            </a:r>
            <a:endParaRPr lang="en-US" altLang="zh-CN" sz="9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54172" y="2995414"/>
            <a:ext cx="936104" cy="224408"/>
          </a:xfrm>
          <a:prstGeom prst="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t"/>
          <a:lstStyle/>
          <a:p>
            <a:r>
              <a:rPr lang="en-US" altLang="zh-CN" sz="900" smtClean="0">
                <a:solidFill>
                  <a:srgbClr val="FF0000"/>
                </a:solidFill>
              </a:rPr>
              <a:t>OnLdrLoadDll</a:t>
            </a:r>
            <a:endParaRPr lang="en-US" altLang="zh-CN" sz="9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0" name="组合 189"/>
          <p:cNvGrpSpPr/>
          <p:nvPr/>
        </p:nvGrpSpPr>
        <p:grpSpPr>
          <a:xfrm>
            <a:off x="3707904" y="1995686"/>
            <a:ext cx="1440160" cy="720080"/>
            <a:chOff x="2555776" y="3579862"/>
            <a:chExt cx="1440160" cy="720080"/>
          </a:xfrm>
        </p:grpSpPr>
        <p:sp>
          <p:nvSpPr>
            <p:cNvPr id="191" name="矩形 190"/>
            <p:cNvSpPr/>
            <p:nvPr/>
          </p:nvSpPr>
          <p:spPr>
            <a:xfrm>
              <a:off x="2555776" y="3579862"/>
              <a:ext cx="1440160" cy="7200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t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WeChat.exe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2771800" y="3786459"/>
              <a:ext cx="1008112" cy="207023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LoadLibrary</a:t>
              </a:r>
              <a:endPara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2771800" y="3989222"/>
              <a:ext cx="1008112" cy="207023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pPr algn="ctr"/>
              <a:r>
                <a:rPr lang="en-US" altLang="zh-CN" sz="9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.....</a:t>
              </a:r>
              <a:endPara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9" name="形状 208"/>
          <p:cNvCxnSpPr>
            <a:stCxn id="63" idx="3"/>
            <a:endCxn id="191" idx="0"/>
          </p:cNvCxnSpPr>
          <p:nvPr/>
        </p:nvCxnSpPr>
        <p:spPr>
          <a:xfrm>
            <a:off x="4008991" y="1438146"/>
            <a:ext cx="418993" cy="5575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形状 224"/>
          <p:cNvCxnSpPr>
            <a:stCxn id="44" idx="2"/>
            <a:endCxn id="133" idx="0"/>
          </p:cNvCxnSpPr>
          <p:nvPr/>
        </p:nvCxnSpPr>
        <p:spPr>
          <a:xfrm rot="5400000">
            <a:off x="2111837" y="1249789"/>
            <a:ext cx="360040" cy="170781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形状 229"/>
          <p:cNvCxnSpPr>
            <a:stCxn id="192" idx="3"/>
            <a:endCxn id="135" idx="0"/>
          </p:cNvCxnSpPr>
          <p:nvPr/>
        </p:nvCxnSpPr>
        <p:spPr>
          <a:xfrm flipH="1">
            <a:off x="3922224" y="2305795"/>
            <a:ext cx="1009816" cy="689619"/>
          </a:xfrm>
          <a:prstGeom prst="bentConnector4">
            <a:avLst>
              <a:gd name="adj1" fmla="val -33840"/>
              <a:gd name="adj2" fmla="val 73909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135" idx="2"/>
            <a:endCxn id="42" idx="0"/>
          </p:cNvCxnSpPr>
          <p:nvPr/>
        </p:nvCxnSpPr>
        <p:spPr>
          <a:xfrm>
            <a:off x="3922224" y="3219822"/>
            <a:ext cx="0" cy="21602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>
            <a:stCxn id="133" idx="2"/>
            <a:endCxn id="80" idx="0"/>
          </p:cNvCxnSpPr>
          <p:nvPr/>
        </p:nvCxnSpPr>
        <p:spPr>
          <a:xfrm>
            <a:off x="1437948" y="2508126"/>
            <a:ext cx="1704" cy="42366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286563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167">
      <a:dk1>
        <a:srgbClr val="000000"/>
      </a:dk1>
      <a:lt1>
        <a:srgbClr val="FFFFFF"/>
      </a:lt1>
      <a:dk2>
        <a:srgbClr val="67B0E3"/>
      </a:dk2>
      <a:lt2>
        <a:srgbClr val="A0A0A0"/>
      </a:lt2>
      <a:accent1>
        <a:srgbClr val="B5B5B5"/>
      </a:accent1>
      <a:accent2>
        <a:srgbClr val="B5B5B5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0000FF"/>
      </a:hlink>
      <a:folHlink>
        <a:srgbClr val="800080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68584" tIns="34291" rIns="68584" bIns="34291" rtlCol="0" anchor="ctr"/>
      <a:lstStyle>
        <a:defPPr algn="ctr">
          <a:defRPr sz="2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8406</TotalTime>
  <Words>138</Words>
  <Application>Microsoft Office PowerPoint</Application>
  <PresentationFormat>全屏显示(16:9)</PresentationFormat>
  <Paragraphs>40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第一PPT，www.1ppt.com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dc:description>第一PPT模板网-WWW.1PPT.COM</dc:description>
  <cp:lastModifiedBy>zihan wang</cp:lastModifiedBy>
  <cp:revision>1088</cp:revision>
  <dcterms:created xsi:type="dcterms:W3CDTF">2014-12-16T06:14:24Z</dcterms:created>
  <dcterms:modified xsi:type="dcterms:W3CDTF">2019-08-13T05:58:45Z</dcterms:modified>
  <cp:contentStatus>第一PPT模板网-WWW.1PPT.COM</cp:contentStatus>
</cp:coreProperties>
</file>