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wmf" ContentType="image/x-wmf"/>
  <Override PartName="/ppt/media/image6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C6D2E3-2BB1-4BBA-9445-69EEA8655F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63F249-6567-4583-A49F-431F4EABE16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 events detected by SeiSMo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(9/18)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3; 22:10:38.35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6780767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38"/>
          <p:cNvSpPr/>
          <p:nvPr/>
        </p:nvSpPr>
        <p:spPr>
          <a:xfrm>
            <a:off x="6113160" y="470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39"/>
          <p:cNvSpPr/>
          <p:nvPr/>
        </p:nvSpPr>
        <p:spPr>
          <a:xfrm>
            <a:off x="6113160" y="42289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40"/>
          <p:cNvSpPr/>
          <p:nvPr/>
        </p:nvSpPr>
        <p:spPr>
          <a:xfrm>
            <a:off x="6113160" y="37494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41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42"/>
          <p:cNvSpPr/>
          <p:nvPr/>
        </p:nvSpPr>
        <p:spPr>
          <a:xfrm>
            <a:off x="6113160" y="27907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43"/>
          <p:cNvSpPr/>
          <p:nvPr/>
        </p:nvSpPr>
        <p:spPr>
          <a:xfrm>
            <a:off x="6113160" y="231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44"/>
          <p:cNvSpPr/>
          <p:nvPr/>
        </p:nvSpPr>
        <p:spPr>
          <a:xfrm>
            <a:off x="6113160" y="183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45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46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47"/>
          <p:cNvSpPr/>
          <p:nvPr/>
        </p:nvSpPr>
        <p:spPr>
          <a:xfrm flipH="1">
            <a:off x="10913760" y="470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48"/>
          <p:cNvSpPr/>
          <p:nvPr/>
        </p:nvSpPr>
        <p:spPr>
          <a:xfrm flipH="1">
            <a:off x="10913760" y="42289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49"/>
          <p:cNvSpPr/>
          <p:nvPr/>
        </p:nvSpPr>
        <p:spPr>
          <a:xfrm flipH="1">
            <a:off x="10913760" y="37494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50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51"/>
          <p:cNvSpPr/>
          <p:nvPr/>
        </p:nvSpPr>
        <p:spPr>
          <a:xfrm flipH="1">
            <a:off x="10913760" y="27907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52"/>
          <p:cNvSpPr/>
          <p:nvPr/>
        </p:nvSpPr>
        <p:spPr>
          <a:xfrm flipH="1">
            <a:off x="10913760" y="231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53"/>
          <p:cNvSpPr/>
          <p:nvPr/>
        </p:nvSpPr>
        <p:spPr>
          <a:xfrm flipH="1">
            <a:off x="10913760" y="183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54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5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56"/>
          <p:cNvSpPr/>
          <p:nvPr/>
        </p:nvSpPr>
        <p:spPr>
          <a:xfrm>
            <a:off x="5864760" y="46260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57"/>
          <p:cNvSpPr/>
          <p:nvPr/>
        </p:nvSpPr>
        <p:spPr>
          <a:xfrm>
            <a:off x="5864760" y="41511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58"/>
          <p:cNvSpPr/>
          <p:nvPr/>
        </p:nvSpPr>
        <p:spPr>
          <a:xfrm>
            <a:off x="5864760" y="3670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59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60"/>
          <p:cNvSpPr/>
          <p:nvPr/>
        </p:nvSpPr>
        <p:spPr>
          <a:xfrm>
            <a:off x="5916240" y="2712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61"/>
          <p:cNvSpPr/>
          <p:nvPr/>
        </p:nvSpPr>
        <p:spPr>
          <a:xfrm>
            <a:off x="5916240" y="223200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62"/>
          <p:cNvSpPr/>
          <p:nvPr/>
        </p:nvSpPr>
        <p:spPr>
          <a:xfrm>
            <a:off x="5916240" y="175572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63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64"/>
          <p:cNvSpPr/>
          <p:nvPr/>
        </p:nvSpPr>
        <p:spPr>
          <a:xfrm>
            <a:off x="6124680" y="1468440"/>
            <a:ext cx="4836600" cy="3463560"/>
          </a:xfrm>
          <a:custGeom>
            <a:avLst/>
            <a:gdLst/>
            <a:ahLst/>
            <a:rect l="l" t="t" r="r" b="b"/>
            <a:pathLst>
              <a:path w="3047" h="2182">
                <a:moveTo>
                  <a:pt x="0" y="1137"/>
                </a:moveTo>
                <a:lnTo>
                  <a:pt x="8" y="1120"/>
                </a:lnTo>
                <a:lnTo>
                  <a:pt x="16" y="1152"/>
                </a:lnTo>
                <a:lnTo>
                  <a:pt x="23" y="1132"/>
                </a:lnTo>
                <a:lnTo>
                  <a:pt x="31" y="1165"/>
                </a:lnTo>
                <a:lnTo>
                  <a:pt x="39" y="1085"/>
                </a:lnTo>
                <a:lnTo>
                  <a:pt x="46" y="1153"/>
                </a:lnTo>
                <a:lnTo>
                  <a:pt x="54" y="1137"/>
                </a:lnTo>
                <a:lnTo>
                  <a:pt x="62" y="1143"/>
                </a:lnTo>
                <a:lnTo>
                  <a:pt x="69" y="1145"/>
                </a:lnTo>
                <a:lnTo>
                  <a:pt x="77" y="1107"/>
                </a:lnTo>
                <a:lnTo>
                  <a:pt x="85" y="1144"/>
                </a:lnTo>
                <a:lnTo>
                  <a:pt x="92" y="1140"/>
                </a:lnTo>
                <a:lnTo>
                  <a:pt x="100" y="1131"/>
                </a:lnTo>
                <a:lnTo>
                  <a:pt x="107" y="1151"/>
                </a:lnTo>
                <a:lnTo>
                  <a:pt x="115" y="1122"/>
                </a:lnTo>
                <a:lnTo>
                  <a:pt x="123" y="1122"/>
                </a:lnTo>
                <a:lnTo>
                  <a:pt x="130" y="1156"/>
                </a:lnTo>
                <a:lnTo>
                  <a:pt x="138" y="1118"/>
                </a:lnTo>
                <a:lnTo>
                  <a:pt x="146" y="1160"/>
                </a:lnTo>
                <a:lnTo>
                  <a:pt x="153" y="1115"/>
                </a:lnTo>
                <a:lnTo>
                  <a:pt x="161" y="1129"/>
                </a:lnTo>
                <a:lnTo>
                  <a:pt x="169" y="1156"/>
                </a:lnTo>
                <a:lnTo>
                  <a:pt x="176" y="1121"/>
                </a:lnTo>
                <a:lnTo>
                  <a:pt x="184" y="1146"/>
                </a:lnTo>
                <a:lnTo>
                  <a:pt x="191" y="1122"/>
                </a:lnTo>
                <a:lnTo>
                  <a:pt x="199" y="1137"/>
                </a:lnTo>
                <a:lnTo>
                  <a:pt x="207" y="1149"/>
                </a:lnTo>
                <a:lnTo>
                  <a:pt x="214" y="1125"/>
                </a:lnTo>
                <a:lnTo>
                  <a:pt x="222" y="1134"/>
                </a:lnTo>
                <a:lnTo>
                  <a:pt x="230" y="1142"/>
                </a:lnTo>
                <a:lnTo>
                  <a:pt x="237" y="1113"/>
                </a:lnTo>
                <a:lnTo>
                  <a:pt x="245" y="1168"/>
                </a:lnTo>
                <a:lnTo>
                  <a:pt x="253" y="1132"/>
                </a:lnTo>
                <a:lnTo>
                  <a:pt x="260" y="1106"/>
                </a:lnTo>
                <a:lnTo>
                  <a:pt x="268" y="1153"/>
                </a:lnTo>
                <a:lnTo>
                  <a:pt x="275" y="1140"/>
                </a:lnTo>
                <a:lnTo>
                  <a:pt x="283" y="1130"/>
                </a:lnTo>
                <a:lnTo>
                  <a:pt x="291" y="1137"/>
                </a:lnTo>
                <a:lnTo>
                  <a:pt x="298" y="1142"/>
                </a:lnTo>
                <a:lnTo>
                  <a:pt x="306" y="1117"/>
                </a:lnTo>
                <a:lnTo>
                  <a:pt x="314" y="1139"/>
                </a:lnTo>
                <a:lnTo>
                  <a:pt x="321" y="1154"/>
                </a:lnTo>
                <a:lnTo>
                  <a:pt x="329" y="1129"/>
                </a:lnTo>
                <a:lnTo>
                  <a:pt x="337" y="1125"/>
                </a:lnTo>
                <a:lnTo>
                  <a:pt x="344" y="1125"/>
                </a:lnTo>
                <a:lnTo>
                  <a:pt x="352" y="1165"/>
                </a:lnTo>
                <a:lnTo>
                  <a:pt x="359" y="1114"/>
                </a:lnTo>
                <a:lnTo>
                  <a:pt x="367" y="1155"/>
                </a:lnTo>
                <a:lnTo>
                  <a:pt x="375" y="1108"/>
                </a:lnTo>
                <a:lnTo>
                  <a:pt x="382" y="1148"/>
                </a:lnTo>
                <a:lnTo>
                  <a:pt x="390" y="1132"/>
                </a:lnTo>
                <a:lnTo>
                  <a:pt x="398" y="1147"/>
                </a:lnTo>
                <a:lnTo>
                  <a:pt x="405" y="1141"/>
                </a:lnTo>
                <a:lnTo>
                  <a:pt x="413" y="1105"/>
                </a:lnTo>
                <a:lnTo>
                  <a:pt x="421" y="1142"/>
                </a:lnTo>
                <a:lnTo>
                  <a:pt x="428" y="1156"/>
                </a:lnTo>
                <a:lnTo>
                  <a:pt x="436" y="1136"/>
                </a:lnTo>
                <a:lnTo>
                  <a:pt x="443" y="1119"/>
                </a:lnTo>
                <a:lnTo>
                  <a:pt x="451" y="1133"/>
                </a:lnTo>
                <a:lnTo>
                  <a:pt x="459" y="1140"/>
                </a:lnTo>
                <a:lnTo>
                  <a:pt x="466" y="1145"/>
                </a:lnTo>
                <a:lnTo>
                  <a:pt x="474" y="1127"/>
                </a:lnTo>
                <a:lnTo>
                  <a:pt x="482" y="1138"/>
                </a:lnTo>
                <a:lnTo>
                  <a:pt x="489" y="1129"/>
                </a:lnTo>
                <a:lnTo>
                  <a:pt x="497" y="1144"/>
                </a:lnTo>
                <a:lnTo>
                  <a:pt x="505" y="1130"/>
                </a:lnTo>
                <a:lnTo>
                  <a:pt x="512" y="1132"/>
                </a:lnTo>
                <a:lnTo>
                  <a:pt x="520" y="1140"/>
                </a:lnTo>
                <a:lnTo>
                  <a:pt x="527" y="1137"/>
                </a:lnTo>
                <a:lnTo>
                  <a:pt x="535" y="1138"/>
                </a:lnTo>
                <a:lnTo>
                  <a:pt x="543" y="1127"/>
                </a:lnTo>
                <a:lnTo>
                  <a:pt x="550" y="1129"/>
                </a:lnTo>
                <a:lnTo>
                  <a:pt x="558" y="1145"/>
                </a:lnTo>
                <a:lnTo>
                  <a:pt x="566" y="1146"/>
                </a:lnTo>
                <a:lnTo>
                  <a:pt x="573" y="1123"/>
                </a:lnTo>
                <a:lnTo>
                  <a:pt x="581" y="1133"/>
                </a:lnTo>
                <a:lnTo>
                  <a:pt x="589" y="1128"/>
                </a:lnTo>
                <a:lnTo>
                  <a:pt x="596" y="1148"/>
                </a:lnTo>
                <a:lnTo>
                  <a:pt x="604" y="1144"/>
                </a:lnTo>
                <a:lnTo>
                  <a:pt x="612" y="1119"/>
                </a:lnTo>
                <a:lnTo>
                  <a:pt x="619" y="1140"/>
                </a:lnTo>
                <a:lnTo>
                  <a:pt x="627" y="1135"/>
                </a:lnTo>
                <a:lnTo>
                  <a:pt x="634" y="1128"/>
                </a:lnTo>
                <a:lnTo>
                  <a:pt x="642" y="1149"/>
                </a:lnTo>
                <a:lnTo>
                  <a:pt x="650" y="1137"/>
                </a:lnTo>
                <a:lnTo>
                  <a:pt x="657" y="1119"/>
                </a:lnTo>
                <a:lnTo>
                  <a:pt x="665" y="1138"/>
                </a:lnTo>
                <a:lnTo>
                  <a:pt x="673" y="1154"/>
                </a:lnTo>
                <a:lnTo>
                  <a:pt x="680" y="1117"/>
                </a:lnTo>
                <a:lnTo>
                  <a:pt x="688" y="1139"/>
                </a:lnTo>
                <a:lnTo>
                  <a:pt x="696" y="1136"/>
                </a:lnTo>
                <a:lnTo>
                  <a:pt x="703" y="1146"/>
                </a:lnTo>
                <a:lnTo>
                  <a:pt x="711" y="1117"/>
                </a:lnTo>
                <a:lnTo>
                  <a:pt x="718" y="1146"/>
                </a:lnTo>
                <a:lnTo>
                  <a:pt x="726" y="1122"/>
                </a:lnTo>
                <a:lnTo>
                  <a:pt x="734" y="1166"/>
                </a:lnTo>
                <a:lnTo>
                  <a:pt x="741" y="1109"/>
                </a:lnTo>
                <a:lnTo>
                  <a:pt x="749" y="1131"/>
                </a:lnTo>
                <a:lnTo>
                  <a:pt x="756" y="1151"/>
                </a:lnTo>
                <a:lnTo>
                  <a:pt x="764" y="1141"/>
                </a:lnTo>
                <a:lnTo>
                  <a:pt x="772" y="1119"/>
                </a:lnTo>
                <a:lnTo>
                  <a:pt x="780" y="1132"/>
                </a:lnTo>
                <a:lnTo>
                  <a:pt x="787" y="1157"/>
                </a:lnTo>
                <a:lnTo>
                  <a:pt x="795" y="1123"/>
                </a:lnTo>
                <a:lnTo>
                  <a:pt x="802" y="1137"/>
                </a:lnTo>
                <a:lnTo>
                  <a:pt x="810" y="1125"/>
                </a:lnTo>
                <a:lnTo>
                  <a:pt x="818" y="1139"/>
                </a:lnTo>
                <a:lnTo>
                  <a:pt x="825" y="1159"/>
                </a:lnTo>
                <a:lnTo>
                  <a:pt x="833" y="1113"/>
                </a:lnTo>
                <a:lnTo>
                  <a:pt x="840" y="1129"/>
                </a:lnTo>
                <a:lnTo>
                  <a:pt x="848" y="1139"/>
                </a:lnTo>
                <a:lnTo>
                  <a:pt x="856" y="1145"/>
                </a:lnTo>
                <a:lnTo>
                  <a:pt x="864" y="1143"/>
                </a:lnTo>
                <a:lnTo>
                  <a:pt x="871" y="1126"/>
                </a:lnTo>
                <a:lnTo>
                  <a:pt x="879" y="1115"/>
                </a:lnTo>
                <a:lnTo>
                  <a:pt x="886" y="1146"/>
                </a:lnTo>
                <a:lnTo>
                  <a:pt x="894" y="1151"/>
                </a:lnTo>
                <a:lnTo>
                  <a:pt x="902" y="1138"/>
                </a:lnTo>
                <a:lnTo>
                  <a:pt x="909" y="1123"/>
                </a:lnTo>
                <a:lnTo>
                  <a:pt x="917" y="1123"/>
                </a:lnTo>
                <a:lnTo>
                  <a:pt x="924" y="1136"/>
                </a:lnTo>
                <a:lnTo>
                  <a:pt x="932" y="1160"/>
                </a:lnTo>
                <a:lnTo>
                  <a:pt x="940" y="1131"/>
                </a:lnTo>
                <a:lnTo>
                  <a:pt x="947" y="1118"/>
                </a:lnTo>
                <a:lnTo>
                  <a:pt x="955" y="1137"/>
                </a:lnTo>
                <a:lnTo>
                  <a:pt x="963" y="1144"/>
                </a:lnTo>
                <a:lnTo>
                  <a:pt x="970" y="1138"/>
                </a:lnTo>
                <a:lnTo>
                  <a:pt x="978" y="1128"/>
                </a:lnTo>
                <a:lnTo>
                  <a:pt x="986" y="1125"/>
                </a:lnTo>
                <a:lnTo>
                  <a:pt x="993" y="1156"/>
                </a:lnTo>
                <a:lnTo>
                  <a:pt x="1001" y="1123"/>
                </a:lnTo>
                <a:lnTo>
                  <a:pt x="1009" y="1145"/>
                </a:lnTo>
                <a:lnTo>
                  <a:pt x="1016" y="1122"/>
                </a:lnTo>
                <a:lnTo>
                  <a:pt x="1024" y="1126"/>
                </a:lnTo>
                <a:lnTo>
                  <a:pt x="1031" y="1164"/>
                </a:lnTo>
                <a:lnTo>
                  <a:pt x="1039" y="1132"/>
                </a:lnTo>
                <a:lnTo>
                  <a:pt x="1047" y="1116"/>
                </a:lnTo>
                <a:lnTo>
                  <a:pt x="1054" y="1135"/>
                </a:lnTo>
                <a:lnTo>
                  <a:pt x="1062" y="1142"/>
                </a:lnTo>
                <a:lnTo>
                  <a:pt x="1070" y="1149"/>
                </a:lnTo>
                <a:lnTo>
                  <a:pt x="1077" y="1126"/>
                </a:lnTo>
                <a:lnTo>
                  <a:pt x="1085" y="1126"/>
                </a:lnTo>
                <a:lnTo>
                  <a:pt x="1093" y="1136"/>
                </a:lnTo>
                <a:lnTo>
                  <a:pt x="1100" y="1148"/>
                </a:lnTo>
                <a:lnTo>
                  <a:pt x="1108" y="1132"/>
                </a:lnTo>
                <a:lnTo>
                  <a:pt x="1115" y="1127"/>
                </a:lnTo>
                <a:lnTo>
                  <a:pt x="1123" y="1127"/>
                </a:lnTo>
                <a:lnTo>
                  <a:pt x="1131" y="1165"/>
                </a:lnTo>
                <a:lnTo>
                  <a:pt x="1138" y="1123"/>
                </a:lnTo>
                <a:lnTo>
                  <a:pt x="1146" y="1104"/>
                </a:lnTo>
                <a:lnTo>
                  <a:pt x="1154" y="1172"/>
                </a:lnTo>
                <a:lnTo>
                  <a:pt x="1161" y="1125"/>
                </a:lnTo>
                <a:lnTo>
                  <a:pt x="1169" y="1139"/>
                </a:lnTo>
                <a:lnTo>
                  <a:pt x="1177" y="1124"/>
                </a:lnTo>
                <a:lnTo>
                  <a:pt x="1184" y="1138"/>
                </a:lnTo>
                <a:lnTo>
                  <a:pt x="1192" y="1143"/>
                </a:lnTo>
                <a:lnTo>
                  <a:pt x="1199" y="1128"/>
                </a:lnTo>
                <a:lnTo>
                  <a:pt x="1207" y="1151"/>
                </a:lnTo>
                <a:lnTo>
                  <a:pt x="1215" y="1115"/>
                </a:lnTo>
                <a:lnTo>
                  <a:pt x="1222" y="1132"/>
                </a:lnTo>
                <a:lnTo>
                  <a:pt x="1230" y="1155"/>
                </a:lnTo>
                <a:lnTo>
                  <a:pt x="1238" y="1138"/>
                </a:lnTo>
                <a:lnTo>
                  <a:pt x="1245" y="1108"/>
                </a:lnTo>
                <a:lnTo>
                  <a:pt x="1253" y="1157"/>
                </a:lnTo>
                <a:lnTo>
                  <a:pt x="1261" y="1127"/>
                </a:lnTo>
                <a:lnTo>
                  <a:pt x="1268" y="1133"/>
                </a:lnTo>
                <a:lnTo>
                  <a:pt x="1276" y="1137"/>
                </a:lnTo>
                <a:lnTo>
                  <a:pt x="1283" y="1141"/>
                </a:lnTo>
                <a:lnTo>
                  <a:pt x="1291" y="1139"/>
                </a:lnTo>
                <a:lnTo>
                  <a:pt x="1299" y="1121"/>
                </a:lnTo>
                <a:lnTo>
                  <a:pt x="1306" y="1131"/>
                </a:lnTo>
                <a:lnTo>
                  <a:pt x="1314" y="1156"/>
                </a:lnTo>
                <a:lnTo>
                  <a:pt x="1322" y="1129"/>
                </a:lnTo>
                <a:lnTo>
                  <a:pt x="1329" y="1134"/>
                </a:lnTo>
                <a:lnTo>
                  <a:pt x="1337" y="1127"/>
                </a:lnTo>
                <a:lnTo>
                  <a:pt x="1345" y="1148"/>
                </a:lnTo>
                <a:lnTo>
                  <a:pt x="1352" y="1120"/>
                </a:lnTo>
                <a:lnTo>
                  <a:pt x="1360" y="1147"/>
                </a:lnTo>
                <a:lnTo>
                  <a:pt x="1367" y="1142"/>
                </a:lnTo>
                <a:lnTo>
                  <a:pt x="1375" y="1128"/>
                </a:lnTo>
                <a:lnTo>
                  <a:pt x="1383" y="1119"/>
                </a:lnTo>
                <a:lnTo>
                  <a:pt x="1390" y="1154"/>
                </a:lnTo>
                <a:lnTo>
                  <a:pt x="1398" y="1138"/>
                </a:lnTo>
                <a:lnTo>
                  <a:pt x="1406" y="1128"/>
                </a:lnTo>
                <a:lnTo>
                  <a:pt x="1413" y="1134"/>
                </a:lnTo>
                <a:lnTo>
                  <a:pt x="1421" y="1139"/>
                </a:lnTo>
                <a:lnTo>
                  <a:pt x="1429" y="1129"/>
                </a:lnTo>
                <a:lnTo>
                  <a:pt x="1436" y="1142"/>
                </a:lnTo>
                <a:lnTo>
                  <a:pt x="1444" y="1144"/>
                </a:lnTo>
                <a:lnTo>
                  <a:pt x="1451" y="1099"/>
                </a:lnTo>
                <a:lnTo>
                  <a:pt x="1459" y="1176"/>
                </a:lnTo>
                <a:lnTo>
                  <a:pt x="1467" y="1132"/>
                </a:lnTo>
                <a:lnTo>
                  <a:pt x="1474" y="1110"/>
                </a:lnTo>
                <a:lnTo>
                  <a:pt x="1482" y="1134"/>
                </a:lnTo>
                <a:lnTo>
                  <a:pt x="1490" y="1154"/>
                </a:lnTo>
                <a:lnTo>
                  <a:pt x="1497" y="1146"/>
                </a:lnTo>
                <a:lnTo>
                  <a:pt x="1505" y="1115"/>
                </a:lnTo>
                <a:lnTo>
                  <a:pt x="1513" y="1124"/>
                </a:lnTo>
                <a:lnTo>
                  <a:pt x="1520" y="1159"/>
                </a:lnTo>
                <a:lnTo>
                  <a:pt x="1528" y="1127"/>
                </a:lnTo>
                <a:lnTo>
                  <a:pt x="1536" y="1132"/>
                </a:lnTo>
                <a:lnTo>
                  <a:pt x="1543" y="1145"/>
                </a:lnTo>
                <a:lnTo>
                  <a:pt x="1551" y="1136"/>
                </a:lnTo>
                <a:lnTo>
                  <a:pt x="1558" y="1114"/>
                </a:lnTo>
                <a:lnTo>
                  <a:pt x="1566" y="1139"/>
                </a:lnTo>
                <a:lnTo>
                  <a:pt x="1574" y="1162"/>
                </a:lnTo>
                <a:lnTo>
                  <a:pt x="1581" y="1127"/>
                </a:lnTo>
                <a:lnTo>
                  <a:pt x="1589" y="1128"/>
                </a:lnTo>
                <a:lnTo>
                  <a:pt x="1597" y="1119"/>
                </a:lnTo>
                <a:lnTo>
                  <a:pt x="1604" y="1141"/>
                </a:lnTo>
                <a:lnTo>
                  <a:pt x="1612" y="1165"/>
                </a:lnTo>
                <a:lnTo>
                  <a:pt x="1620" y="1125"/>
                </a:lnTo>
                <a:lnTo>
                  <a:pt x="1627" y="1119"/>
                </a:lnTo>
                <a:lnTo>
                  <a:pt x="1635" y="1131"/>
                </a:lnTo>
                <a:lnTo>
                  <a:pt x="1642" y="1143"/>
                </a:lnTo>
                <a:lnTo>
                  <a:pt x="1650" y="1145"/>
                </a:lnTo>
                <a:lnTo>
                  <a:pt x="1658" y="1148"/>
                </a:lnTo>
                <a:lnTo>
                  <a:pt x="1665" y="1106"/>
                </a:lnTo>
                <a:lnTo>
                  <a:pt x="1673" y="1139"/>
                </a:lnTo>
                <a:lnTo>
                  <a:pt x="1681" y="1117"/>
                </a:lnTo>
                <a:lnTo>
                  <a:pt x="1688" y="1201"/>
                </a:lnTo>
                <a:lnTo>
                  <a:pt x="1696" y="1109"/>
                </a:lnTo>
                <a:lnTo>
                  <a:pt x="1704" y="1074"/>
                </a:lnTo>
                <a:lnTo>
                  <a:pt x="1711" y="1195"/>
                </a:lnTo>
                <a:lnTo>
                  <a:pt x="1719" y="1131"/>
                </a:lnTo>
                <a:lnTo>
                  <a:pt x="1726" y="1136"/>
                </a:lnTo>
                <a:lnTo>
                  <a:pt x="1734" y="1110"/>
                </a:lnTo>
                <a:lnTo>
                  <a:pt x="1742" y="1152"/>
                </a:lnTo>
                <a:lnTo>
                  <a:pt x="1749" y="1138"/>
                </a:lnTo>
                <a:lnTo>
                  <a:pt x="1757" y="1128"/>
                </a:lnTo>
                <a:lnTo>
                  <a:pt x="1765" y="1145"/>
                </a:lnTo>
                <a:lnTo>
                  <a:pt x="1772" y="1122"/>
                </a:lnTo>
                <a:lnTo>
                  <a:pt x="1780" y="1141"/>
                </a:lnTo>
                <a:lnTo>
                  <a:pt x="1788" y="1149"/>
                </a:lnTo>
                <a:lnTo>
                  <a:pt x="1795" y="1116"/>
                </a:lnTo>
                <a:lnTo>
                  <a:pt x="1803" y="1150"/>
                </a:lnTo>
                <a:lnTo>
                  <a:pt x="1810" y="1113"/>
                </a:lnTo>
                <a:lnTo>
                  <a:pt x="1818" y="1155"/>
                </a:lnTo>
                <a:lnTo>
                  <a:pt x="1826" y="1132"/>
                </a:lnTo>
                <a:lnTo>
                  <a:pt x="1833" y="1155"/>
                </a:lnTo>
                <a:lnTo>
                  <a:pt x="1841" y="1098"/>
                </a:lnTo>
                <a:lnTo>
                  <a:pt x="1848" y="1143"/>
                </a:lnTo>
                <a:lnTo>
                  <a:pt x="1856" y="1115"/>
                </a:lnTo>
                <a:lnTo>
                  <a:pt x="1864" y="1221"/>
                </a:lnTo>
                <a:lnTo>
                  <a:pt x="1872" y="1097"/>
                </a:lnTo>
                <a:lnTo>
                  <a:pt x="1879" y="1048"/>
                </a:lnTo>
                <a:lnTo>
                  <a:pt x="1887" y="1208"/>
                </a:lnTo>
                <a:lnTo>
                  <a:pt x="1894" y="1159"/>
                </a:lnTo>
                <a:lnTo>
                  <a:pt x="1902" y="1117"/>
                </a:lnTo>
                <a:lnTo>
                  <a:pt x="1910" y="1113"/>
                </a:lnTo>
                <a:lnTo>
                  <a:pt x="1917" y="1126"/>
                </a:lnTo>
                <a:lnTo>
                  <a:pt x="1925" y="1166"/>
                </a:lnTo>
                <a:lnTo>
                  <a:pt x="1933" y="1141"/>
                </a:lnTo>
                <a:lnTo>
                  <a:pt x="1940" y="1121"/>
                </a:lnTo>
                <a:lnTo>
                  <a:pt x="1948" y="1111"/>
                </a:lnTo>
                <a:lnTo>
                  <a:pt x="1956" y="1157"/>
                </a:lnTo>
                <a:lnTo>
                  <a:pt x="1963" y="1165"/>
                </a:lnTo>
                <a:lnTo>
                  <a:pt x="1971" y="1109"/>
                </a:lnTo>
                <a:lnTo>
                  <a:pt x="1978" y="1090"/>
                </a:lnTo>
                <a:lnTo>
                  <a:pt x="1986" y="1199"/>
                </a:lnTo>
                <a:lnTo>
                  <a:pt x="1994" y="1132"/>
                </a:lnTo>
                <a:lnTo>
                  <a:pt x="2001" y="1121"/>
                </a:lnTo>
                <a:lnTo>
                  <a:pt x="2009" y="1106"/>
                </a:lnTo>
                <a:lnTo>
                  <a:pt x="2017" y="1153"/>
                </a:lnTo>
                <a:lnTo>
                  <a:pt x="2024" y="1164"/>
                </a:lnTo>
                <a:lnTo>
                  <a:pt x="2032" y="1148"/>
                </a:lnTo>
                <a:lnTo>
                  <a:pt x="2039" y="1063"/>
                </a:lnTo>
                <a:lnTo>
                  <a:pt x="2047" y="1129"/>
                </a:lnTo>
                <a:lnTo>
                  <a:pt x="2055" y="1234"/>
                </a:lnTo>
                <a:lnTo>
                  <a:pt x="2063" y="1127"/>
                </a:lnTo>
                <a:lnTo>
                  <a:pt x="2070" y="1011"/>
                </a:lnTo>
                <a:lnTo>
                  <a:pt x="2078" y="1217"/>
                </a:lnTo>
                <a:lnTo>
                  <a:pt x="2085" y="1151"/>
                </a:lnTo>
                <a:lnTo>
                  <a:pt x="2093" y="1139"/>
                </a:lnTo>
                <a:lnTo>
                  <a:pt x="2101" y="1088"/>
                </a:lnTo>
                <a:lnTo>
                  <a:pt x="2108" y="1148"/>
                </a:lnTo>
                <a:lnTo>
                  <a:pt x="2116" y="1151"/>
                </a:lnTo>
                <a:lnTo>
                  <a:pt x="2123" y="1151"/>
                </a:lnTo>
                <a:lnTo>
                  <a:pt x="2131" y="1117"/>
                </a:lnTo>
                <a:lnTo>
                  <a:pt x="2139" y="1090"/>
                </a:lnTo>
                <a:lnTo>
                  <a:pt x="2147" y="1181"/>
                </a:lnTo>
                <a:lnTo>
                  <a:pt x="2154" y="1210"/>
                </a:lnTo>
                <a:lnTo>
                  <a:pt x="2162" y="996"/>
                </a:lnTo>
                <a:lnTo>
                  <a:pt x="2169" y="1160"/>
                </a:lnTo>
                <a:lnTo>
                  <a:pt x="2177" y="1211"/>
                </a:lnTo>
                <a:lnTo>
                  <a:pt x="2185" y="1132"/>
                </a:lnTo>
                <a:lnTo>
                  <a:pt x="2192" y="1068"/>
                </a:lnTo>
                <a:lnTo>
                  <a:pt x="2200" y="1132"/>
                </a:lnTo>
                <a:lnTo>
                  <a:pt x="2207" y="1159"/>
                </a:lnTo>
                <a:lnTo>
                  <a:pt x="2215" y="1217"/>
                </a:lnTo>
                <a:lnTo>
                  <a:pt x="2223" y="1082"/>
                </a:lnTo>
                <a:lnTo>
                  <a:pt x="2230" y="1076"/>
                </a:lnTo>
                <a:lnTo>
                  <a:pt x="2238" y="1039"/>
                </a:lnTo>
                <a:lnTo>
                  <a:pt x="2246" y="1384"/>
                </a:lnTo>
                <a:lnTo>
                  <a:pt x="2253" y="1215"/>
                </a:lnTo>
                <a:lnTo>
                  <a:pt x="2261" y="757"/>
                </a:lnTo>
                <a:lnTo>
                  <a:pt x="2269" y="1218"/>
                </a:lnTo>
                <a:lnTo>
                  <a:pt x="2276" y="1343"/>
                </a:lnTo>
                <a:lnTo>
                  <a:pt x="2284" y="1110"/>
                </a:lnTo>
                <a:lnTo>
                  <a:pt x="2291" y="1032"/>
                </a:lnTo>
                <a:lnTo>
                  <a:pt x="2299" y="1088"/>
                </a:lnTo>
                <a:lnTo>
                  <a:pt x="2307" y="1222"/>
                </a:lnTo>
                <a:lnTo>
                  <a:pt x="2314" y="1146"/>
                </a:lnTo>
                <a:lnTo>
                  <a:pt x="2322" y="1150"/>
                </a:lnTo>
                <a:lnTo>
                  <a:pt x="2330" y="995"/>
                </a:lnTo>
                <a:lnTo>
                  <a:pt x="2337" y="1298"/>
                </a:lnTo>
                <a:lnTo>
                  <a:pt x="2345" y="1199"/>
                </a:lnTo>
                <a:lnTo>
                  <a:pt x="2353" y="709"/>
                </a:lnTo>
                <a:lnTo>
                  <a:pt x="2360" y="1706"/>
                </a:lnTo>
                <a:lnTo>
                  <a:pt x="2368" y="796"/>
                </a:lnTo>
                <a:lnTo>
                  <a:pt x="2375" y="1077"/>
                </a:lnTo>
                <a:lnTo>
                  <a:pt x="2383" y="1482"/>
                </a:lnTo>
                <a:lnTo>
                  <a:pt x="2391" y="823"/>
                </a:lnTo>
                <a:lnTo>
                  <a:pt x="2398" y="1105"/>
                </a:lnTo>
                <a:lnTo>
                  <a:pt x="2406" y="1328"/>
                </a:lnTo>
                <a:lnTo>
                  <a:pt x="2414" y="1270"/>
                </a:lnTo>
                <a:lnTo>
                  <a:pt x="2421" y="803"/>
                </a:lnTo>
                <a:lnTo>
                  <a:pt x="2429" y="1094"/>
                </a:lnTo>
                <a:lnTo>
                  <a:pt x="2437" y="1314"/>
                </a:lnTo>
                <a:lnTo>
                  <a:pt x="2444" y="1538"/>
                </a:lnTo>
                <a:lnTo>
                  <a:pt x="2452" y="343"/>
                </a:lnTo>
                <a:lnTo>
                  <a:pt x="2460" y="1637"/>
                </a:lnTo>
                <a:lnTo>
                  <a:pt x="2467" y="1038"/>
                </a:lnTo>
                <a:lnTo>
                  <a:pt x="2475" y="910"/>
                </a:lnTo>
                <a:lnTo>
                  <a:pt x="2482" y="1558"/>
                </a:lnTo>
                <a:lnTo>
                  <a:pt x="2490" y="935"/>
                </a:lnTo>
                <a:lnTo>
                  <a:pt x="2498" y="1135"/>
                </a:lnTo>
                <a:lnTo>
                  <a:pt x="2505" y="968"/>
                </a:lnTo>
                <a:lnTo>
                  <a:pt x="2513" y="1155"/>
                </a:lnTo>
                <a:lnTo>
                  <a:pt x="2521" y="1401"/>
                </a:lnTo>
                <a:lnTo>
                  <a:pt x="2528" y="1237"/>
                </a:lnTo>
                <a:lnTo>
                  <a:pt x="2536" y="1061"/>
                </a:lnTo>
                <a:lnTo>
                  <a:pt x="2544" y="128"/>
                </a:lnTo>
                <a:lnTo>
                  <a:pt x="2551" y="2182"/>
                </a:lnTo>
                <a:lnTo>
                  <a:pt x="2559" y="1692"/>
                </a:lnTo>
                <a:lnTo>
                  <a:pt x="2566" y="0"/>
                </a:lnTo>
                <a:lnTo>
                  <a:pt x="2574" y="1226"/>
                </a:lnTo>
                <a:lnTo>
                  <a:pt x="2582" y="1419"/>
                </a:lnTo>
                <a:lnTo>
                  <a:pt x="2589" y="1428"/>
                </a:lnTo>
                <a:lnTo>
                  <a:pt x="2597" y="778"/>
                </a:lnTo>
                <a:lnTo>
                  <a:pt x="2605" y="1177"/>
                </a:lnTo>
                <a:lnTo>
                  <a:pt x="2612" y="1112"/>
                </a:lnTo>
                <a:lnTo>
                  <a:pt x="2620" y="1200"/>
                </a:lnTo>
                <a:lnTo>
                  <a:pt x="2628" y="1051"/>
                </a:lnTo>
                <a:lnTo>
                  <a:pt x="2635" y="1156"/>
                </a:lnTo>
                <a:lnTo>
                  <a:pt x="2643" y="1570"/>
                </a:lnTo>
                <a:lnTo>
                  <a:pt x="2650" y="507"/>
                </a:lnTo>
                <a:lnTo>
                  <a:pt x="2658" y="1067"/>
                </a:lnTo>
                <a:lnTo>
                  <a:pt x="2666" y="1733"/>
                </a:lnTo>
                <a:lnTo>
                  <a:pt x="2673" y="951"/>
                </a:lnTo>
                <a:lnTo>
                  <a:pt x="2681" y="955"/>
                </a:lnTo>
                <a:lnTo>
                  <a:pt x="2689" y="1076"/>
                </a:lnTo>
                <a:lnTo>
                  <a:pt x="2696" y="1316"/>
                </a:lnTo>
                <a:lnTo>
                  <a:pt x="2704" y="1174"/>
                </a:lnTo>
                <a:lnTo>
                  <a:pt x="2712" y="1018"/>
                </a:lnTo>
                <a:lnTo>
                  <a:pt x="2719" y="1145"/>
                </a:lnTo>
                <a:lnTo>
                  <a:pt x="2727" y="1133"/>
                </a:lnTo>
                <a:lnTo>
                  <a:pt x="2734" y="1206"/>
                </a:lnTo>
                <a:lnTo>
                  <a:pt x="2742" y="1132"/>
                </a:lnTo>
                <a:lnTo>
                  <a:pt x="2750" y="951"/>
                </a:lnTo>
                <a:lnTo>
                  <a:pt x="2757" y="1377"/>
                </a:lnTo>
                <a:lnTo>
                  <a:pt x="2765" y="1038"/>
                </a:lnTo>
                <a:lnTo>
                  <a:pt x="2773" y="1099"/>
                </a:lnTo>
                <a:lnTo>
                  <a:pt x="2780" y="1146"/>
                </a:lnTo>
                <a:lnTo>
                  <a:pt x="2788" y="1206"/>
                </a:lnTo>
                <a:lnTo>
                  <a:pt x="2796" y="1064"/>
                </a:lnTo>
                <a:lnTo>
                  <a:pt x="2803" y="1195"/>
                </a:lnTo>
                <a:lnTo>
                  <a:pt x="2811" y="944"/>
                </a:lnTo>
                <a:lnTo>
                  <a:pt x="2818" y="1414"/>
                </a:lnTo>
                <a:lnTo>
                  <a:pt x="2826" y="1161"/>
                </a:lnTo>
                <a:lnTo>
                  <a:pt x="2834" y="712"/>
                </a:lnTo>
                <a:lnTo>
                  <a:pt x="2841" y="1449"/>
                </a:lnTo>
                <a:lnTo>
                  <a:pt x="2849" y="1179"/>
                </a:lnTo>
                <a:lnTo>
                  <a:pt x="2857" y="1090"/>
                </a:lnTo>
                <a:lnTo>
                  <a:pt x="2864" y="1034"/>
                </a:lnTo>
                <a:lnTo>
                  <a:pt x="2872" y="1139"/>
                </a:lnTo>
                <a:lnTo>
                  <a:pt x="2880" y="1213"/>
                </a:lnTo>
                <a:lnTo>
                  <a:pt x="2887" y="1176"/>
                </a:lnTo>
                <a:lnTo>
                  <a:pt x="2895" y="1084"/>
                </a:lnTo>
                <a:lnTo>
                  <a:pt x="2902" y="1047"/>
                </a:lnTo>
                <a:lnTo>
                  <a:pt x="2910" y="1220"/>
                </a:lnTo>
                <a:lnTo>
                  <a:pt x="2918" y="1152"/>
                </a:lnTo>
                <a:lnTo>
                  <a:pt x="2925" y="1136"/>
                </a:lnTo>
                <a:lnTo>
                  <a:pt x="2933" y="1102"/>
                </a:lnTo>
                <a:lnTo>
                  <a:pt x="2941" y="1089"/>
                </a:lnTo>
                <a:lnTo>
                  <a:pt x="2948" y="1217"/>
                </a:lnTo>
                <a:lnTo>
                  <a:pt x="2956" y="1134"/>
                </a:lnTo>
                <a:lnTo>
                  <a:pt x="2964" y="1102"/>
                </a:lnTo>
                <a:lnTo>
                  <a:pt x="2971" y="1105"/>
                </a:lnTo>
                <a:lnTo>
                  <a:pt x="2979" y="1185"/>
                </a:lnTo>
                <a:lnTo>
                  <a:pt x="2987" y="1154"/>
                </a:lnTo>
                <a:lnTo>
                  <a:pt x="2994" y="1105"/>
                </a:lnTo>
                <a:lnTo>
                  <a:pt x="3002" y="1074"/>
                </a:lnTo>
                <a:lnTo>
                  <a:pt x="3009" y="1214"/>
                </a:lnTo>
                <a:lnTo>
                  <a:pt x="3017" y="1180"/>
                </a:lnTo>
                <a:lnTo>
                  <a:pt x="3025" y="1026"/>
                </a:lnTo>
                <a:lnTo>
                  <a:pt x="3032" y="1190"/>
                </a:lnTo>
                <a:lnTo>
                  <a:pt x="3040" y="1091"/>
                </a:lnTo>
                <a:lnTo>
                  <a:pt x="3047" y="1191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1" name="Content Placeholder 3" descr=""/>
          <p:cNvPicPr/>
          <p:nvPr/>
        </p:nvPicPr>
        <p:blipFill>
          <a:blip r:embed="rId1"/>
          <a:stretch/>
        </p:blipFill>
        <p:spPr>
          <a:xfrm>
            <a:off x="5297760" y="1001880"/>
            <a:ext cx="6250320" cy="4692960"/>
          </a:xfrm>
          <a:prstGeom prst="rect">
            <a:avLst/>
          </a:prstGeom>
          <a:ln>
            <a:noFill/>
          </a:ln>
        </p:spPr>
      </p:pic>
      <p:sp>
        <p:nvSpPr>
          <p:cNvPr id="652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(10/18)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4; 20:29:34.10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8387482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5" name="Content Placeholder 3" descr=""/>
          <p:cNvPicPr/>
          <p:nvPr/>
        </p:nvPicPr>
        <p:blipFill>
          <a:blip r:embed="rId1"/>
          <a:stretch/>
        </p:blipFill>
        <p:spPr>
          <a:xfrm>
            <a:off x="5297760" y="1001880"/>
            <a:ext cx="6250320" cy="4692960"/>
          </a:xfrm>
          <a:prstGeom prst="rect">
            <a:avLst/>
          </a:prstGeom>
          <a:ln>
            <a:noFill/>
          </a:ln>
        </p:spPr>
      </p:pic>
      <p:sp>
        <p:nvSpPr>
          <p:cNvPr id="656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(11/18)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00:12:13.40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8654668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7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(12/18)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05:42:11.70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9050634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0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1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53"/>
          <p:cNvSpPr/>
          <p:nvPr/>
        </p:nvSpPr>
        <p:spPr>
          <a:xfrm>
            <a:off x="5950080" y="383220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55"/>
          <p:cNvSpPr/>
          <p:nvPr/>
        </p:nvSpPr>
        <p:spPr>
          <a:xfrm>
            <a:off x="5999400" y="255096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58"/>
          <p:cNvSpPr/>
          <p:nvPr/>
        </p:nvSpPr>
        <p:spPr>
          <a:xfrm>
            <a:off x="6124680" y="1631880"/>
            <a:ext cx="4836600" cy="3395160"/>
          </a:xfrm>
          <a:custGeom>
            <a:avLst/>
            <a:gdLst/>
            <a:ahLst/>
            <a:rect l="l" t="t" r="r" b="b"/>
            <a:pathLst>
              <a:path w="3047" h="2139">
                <a:moveTo>
                  <a:pt x="0" y="1114"/>
                </a:moveTo>
                <a:lnTo>
                  <a:pt x="8" y="980"/>
                </a:lnTo>
                <a:lnTo>
                  <a:pt x="16" y="1027"/>
                </a:lnTo>
                <a:lnTo>
                  <a:pt x="23" y="1102"/>
                </a:lnTo>
                <a:lnTo>
                  <a:pt x="31" y="1008"/>
                </a:lnTo>
                <a:lnTo>
                  <a:pt x="39" y="920"/>
                </a:lnTo>
                <a:lnTo>
                  <a:pt x="46" y="1155"/>
                </a:lnTo>
                <a:lnTo>
                  <a:pt x="54" y="1096"/>
                </a:lnTo>
                <a:lnTo>
                  <a:pt x="62" y="860"/>
                </a:lnTo>
                <a:lnTo>
                  <a:pt x="69" y="1070"/>
                </a:lnTo>
                <a:lnTo>
                  <a:pt x="77" y="1094"/>
                </a:lnTo>
                <a:lnTo>
                  <a:pt x="85" y="1066"/>
                </a:lnTo>
                <a:lnTo>
                  <a:pt x="92" y="999"/>
                </a:lnTo>
                <a:lnTo>
                  <a:pt x="100" y="895"/>
                </a:lnTo>
                <a:lnTo>
                  <a:pt x="107" y="1131"/>
                </a:lnTo>
                <a:lnTo>
                  <a:pt x="115" y="1173"/>
                </a:lnTo>
                <a:lnTo>
                  <a:pt x="123" y="912"/>
                </a:lnTo>
                <a:lnTo>
                  <a:pt x="130" y="932"/>
                </a:lnTo>
                <a:lnTo>
                  <a:pt x="138" y="1113"/>
                </a:lnTo>
                <a:lnTo>
                  <a:pt x="146" y="1101"/>
                </a:lnTo>
                <a:lnTo>
                  <a:pt x="153" y="986"/>
                </a:lnTo>
                <a:lnTo>
                  <a:pt x="161" y="1053"/>
                </a:lnTo>
                <a:lnTo>
                  <a:pt x="169" y="945"/>
                </a:lnTo>
                <a:lnTo>
                  <a:pt x="176" y="1072"/>
                </a:lnTo>
                <a:lnTo>
                  <a:pt x="184" y="1113"/>
                </a:lnTo>
                <a:lnTo>
                  <a:pt x="191" y="931"/>
                </a:lnTo>
                <a:lnTo>
                  <a:pt x="199" y="1106"/>
                </a:lnTo>
                <a:lnTo>
                  <a:pt x="207" y="1016"/>
                </a:lnTo>
                <a:lnTo>
                  <a:pt x="214" y="919"/>
                </a:lnTo>
                <a:lnTo>
                  <a:pt x="222" y="1193"/>
                </a:lnTo>
                <a:lnTo>
                  <a:pt x="230" y="998"/>
                </a:lnTo>
                <a:lnTo>
                  <a:pt x="237" y="957"/>
                </a:lnTo>
                <a:lnTo>
                  <a:pt x="245" y="1076"/>
                </a:lnTo>
                <a:lnTo>
                  <a:pt x="253" y="1045"/>
                </a:lnTo>
                <a:lnTo>
                  <a:pt x="260" y="1006"/>
                </a:lnTo>
                <a:lnTo>
                  <a:pt x="268" y="1047"/>
                </a:lnTo>
                <a:lnTo>
                  <a:pt x="275" y="1064"/>
                </a:lnTo>
                <a:lnTo>
                  <a:pt x="283" y="977"/>
                </a:lnTo>
                <a:lnTo>
                  <a:pt x="291" y="1039"/>
                </a:lnTo>
                <a:lnTo>
                  <a:pt x="298" y="1049"/>
                </a:lnTo>
                <a:lnTo>
                  <a:pt x="306" y="1019"/>
                </a:lnTo>
                <a:lnTo>
                  <a:pt x="314" y="1107"/>
                </a:lnTo>
                <a:lnTo>
                  <a:pt x="321" y="938"/>
                </a:lnTo>
                <a:lnTo>
                  <a:pt x="329" y="1025"/>
                </a:lnTo>
                <a:lnTo>
                  <a:pt x="337" y="1078"/>
                </a:lnTo>
                <a:lnTo>
                  <a:pt x="344" y="1094"/>
                </a:lnTo>
                <a:lnTo>
                  <a:pt x="352" y="877"/>
                </a:lnTo>
                <a:lnTo>
                  <a:pt x="359" y="1174"/>
                </a:lnTo>
                <a:lnTo>
                  <a:pt x="367" y="968"/>
                </a:lnTo>
                <a:lnTo>
                  <a:pt x="375" y="1015"/>
                </a:lnTo>
                <a:lnTo>
                  <a:pt x="382" y="1058"/>
                </a:lnTo>
                <a:lnTo>
                  <a:pt x="390" y="1052"/>
                </a:lnTo>
                <a:lnTo>
                  <a:pt x="398" y="1039"/>
                </a:lnTo>
                <a:lnTo>
                  <a:pt x="405" y="959"/>
                </a:lnTo>
                <a:lnTo>
                  <a:pt x="413" y="1074"/>
                </a:lnTo>
                <a:lnTo>
                  <a:pt x="421" y="1050"/>
                </a:lnTo>
                <a:lnTo>
                  <a:pt x="428" y="1021"/>
                </a:lnTo>
                <a:lnTo>
                  <a:pt x="436" y="1083"/>
                </a:lnTo>
                <a:lnTo>
                  <a:pt x="443" y="926"/>
                </a:lnTo>
                <a:lnTo>
                  <a:pt x="451" y="1055"/>
                </a:lnTo>
                <a:lnTo>
                  <a:pt x="459" y="1079"/>
                </a:lnTo>
                <a:lnTo>
                  <a:pt x="466" y="1079"/>
                </a:lnTo>
                <a:lnTo>
                  <a:pt x="474" y="942"/>
                </a:lnTo>
                <a:lnTo>
                  <a:pt x="482" y="1027"/>
                </a:lnTo>
                <a:lnTo>
                  <a:pt x="489" y="1063"/>
                </a:lnTo>
                <a:lnTo>
                  <a:pt x="497" y="1088"/>
                </a:lnTo>
                <a:lnTo>
                  <a:pt x="505" y="930"/>
                </a:lnTo>
                <a:lnTo>
                  <a:pt x="512" y="1100"/>
                </a:lnTo>
                <a:lnTo>
                  <a:pt x="520" y="1010"/>
                </a:lnTo>
                <a:lnTo>
                  <a:pt x="527" y="1042"/>
                </a:lnTo>
                <a:lnTo>
                  <a:pt x="535" y="1032"/>
                </a:lnTo>
                <a:lnTo>
                  <a:pt x="543" y="961"/>
                </a:lnTo>
                <a:lnTo>
                  <a:pt x="550" y="1185"/>
                </a:lnTo>
                <a:lnTo>
                  <a:pt x="558" y="918"/>
                </a:lnTo>
                <a:lnTo>
                  <a:pt x="566" y="1044"/>
                </a:lnTo>
                <a:lnTo>
                  <a:pt x="573" y="1049"/>
                </a:lnTo>
                <a:lnTo>
                  <a:pt x="581" y="979"/>
                </a:lnTo>
                <a:lnTo>
                  <a:pt x="589" y="1156"/>
                </a:lnTo>
                <a:lnTo>
                  <a:pt x="596" y="980"/>
                </a:lnTo>
                <a:lnTo>
                  <a:pt x="604" y="982"/>
                </a:lnTo>
                <a:lnTo>
                  <a:pt x="612" y="1026"/>
                </a:lnTo>
                <a:lnTo>
                  <a:pt x="619" y="1014"/>
                </a:lnTo>
                <a:lnTo>
                  <a:pt x="627" y="1189"/>
                </a:lnTo>
                <a:lnTo>
                  <a:pt x="634" y="1010"/>
                </a:lnTo>
                <a:lnTo>
                  <a:pt x="642" y="795"/>
                </a:lnTo>
                <a:lnTo>
                  <a:pt x="650" y="1174"/>
                </a:lnTo>
                <a:lnTo>
                  <a:pt x="657" y="1170"/>
                </a:lnTo>
                <a:lnTo>
                  <a:pt x="665" y="894"/>
                </a:lnTo>
                <a:lnTo>
                  <a:pt x="673" y="933"/>
                </a:lnTo>
                <a:lnTo>
                  <a:pt x="680" y="1225"/>
                </a:lnTo>
                <a:lnTo>
                  <a:pt x="688" y="1003"/>
                </a:lnTo>
                <a:lnTo>
                  <a:pt x="696" y="943"/>
                </a:lnTo>
                <a:lnTo>
                  <a:pt x="703" y="1005"/>
                </a:lnTo>
                <a:lnTo>
                  <a:pt x="711" y="1157"/>
                </a:lnTo>
                <a:lnTo>
                  <a:pt x="718" y="1027"/>
                </a:lnTo>
                <a:lnTo>
                  <a:pt x="726" y="925"/>
                </a:lnTo>
                <a:lnTo>
                  <a:pt x="734" y="1083"/>
                </a:lnTo>
                <a:lnTo>
                  <a:pt x="741" y="1057"/>
                </a:lnTo>
                <a:lnTo>
                  <a:pt x="749" y="999"/>
                </a:lnTo>
                <a:lnTo>
                  <a:pt x="756" y="1062"/>
                </a:lnTo>
                <a:lnTo>
                  <a:pt x="764" y="1044"/>
                </a:lnTo>
                <a:lnTo>
                  <a:pt x="772" y="975"/>
                </a:lnTo>
                <a:lnTo>
                  <a:pt x="780" y="1032"/>
                </a:lnTo>
                <a:lnTo>
                  <a:pt x="787" y="1077"/>
                </a:lnTo>
                <a:lnTo>
                  <a:pt x="795" y="1055"/>
                </a:lnTo>
                <a:lnTo>
                  <a:pt x="802" y="1018"/>
                </a:lnTo>
                <a:lnTo>
                  <a:pt x="810" y="933"/>
                </a:lnTo>
                <a:lnTo>
                  <a:pt x="818" y="1093"/>
                </a:lnTo>
                <a:lnTo>
                  <a:pt x="825" y="1127"/>
                </a:lnTo>
                <a:lnTo>
                  <a:pt x="833" y="934"/>
                </a:lnTo>
                <a:lnTo>
                  <a:pt x="840" y="1026"/>
                </a:lnTo>
                <a:lnTo>
                  <a:pt x="848" y="1063"/>
                </a:lnTo>
                <a:lnTo>
                  <a:pt x="856" y="994"/>
                </a:lnTo>
                <a:lnTo>
                  <a:pt x="864" y="1105"/>
                </a:lnTo>
                <a:lnTo>
                  <a:pt x="871" y="1017"/>
                </a:lnTo>
                <a:lnTo>
                  <a:pt x="879" y="962"/>
                </a:lnTo>
                <a:lnTo>
                  <a:pt x="886" y="1071"/>
                </a:lnTo>
                <a:lnTo>
                  <a:pt x="894" y="1003"/>
                </a:lnTo>
                <a:lnTo>
                  <a:pt x="902" y="1177"/>
                </a:lnTo>
                <a:lnTo>
                  <a:pt x="909" y="858"/>
                </a:lnTo>
                <a:lnTo>
                  <a:pt x="917" y="1070"/>
                </a:lnTo>
                <a:lnTo>
                  <a:pt x="924" y="1073"/>
                </a:lnTo>
                <a:lnTo>
                  <a:pt x="932" y="1062"/>
                </a:lnTo>
                <a:lnTo>
                  <a:pt x="940" y="975"/>
                </a:lnTo>
                <a:lnTo>
                  <a:pt x="947" y="976"/>
                </a:lnTo>
                <a:lnTo>
                  <a:pt x="955" y="1166"/>
                </a:lnTo>
                <a:lnTo>
                  <a:pt x="963" y="984"/>
                </a:lnTo>
                <a:lnTo>
                  <a:pt x="970" y="990"/>
                </a:lnTo>
                <a:lnTo>
                  <a:pt x="978" y="1037"/>
                </a:lnTo>
                <a:lnTo>
                  <a:pt x="986" y="1062"/>
                </a:lnTo>
                <a:lnTo>
                  <a:pt x="993" y="1058"/>
                </a:lnTo>
                <a:lnTo>
                  <a:pt x="1001" y="974"/>
                </a:lnTo>
                <a:lnTo>
                  <a:pt x="1009" y="1038"/>
                </a:lnTo>
                <a:lnTo>
                  <a:pt x="1016" y="1072"/>
                </a:lnTo>
                <a:lnTo>
                  <a:pt x="1024" y="1023"/>
                </a:lnTo>
                <a:lnTo>
                  <a:pt x="1031" y="980"/>
                </a:lnTo>
                <a:lnTo>
                  <a:pt x="1039" y="1105"/>
                </a:lnTo>
                <a:lnTo>
                  <a:pt x="1047" y="999"/>
                </a:lnTo>
                <a:lnTo>
                  <a:pt x="1054" y="1038"/>
                </a:lnTo>
                <a:lnTo>
                  <a:pt x="1062" y="963"/>
                </a:lnTo>
                <a:lnTo>
                  <a:pt x="1070" y="1148"/>
                </a:lnTo>
                <a:lnTo>
                  <a:pt x="1077" y="1035"/>
                </a:lnTo>
                <a:lnTo>
                  <a:pt x="1085" y="898"/>
                </a:lnTo>
                <a:lnTo>
                  <a:pt x="1093" y="1119"/>
                </a:lnTo>
                <a:lnTo>
                  <a:pt x="1100" y="1034"/>
                </a:lnTo>
                <a:lnTo>
                  <a:pt x="1108" y="1019"/>
                </a:lnTo>
                <a:lnTo>
                  <a:pt x="1115" y="1051"/>
                </a:lnTo>
                <a:lnTo>
                  <a:pt x="1123" y="1045"/>
                </a:lnTo>
                <a:lnTo>
                  <a:pt x="1131" y="921"/>
                </a:lnTo>
                <a:lnTo>
                  <a:pt x="1138" y="1163"/>
                </a:lnTo>
                <a:lnTo>
                  <a:pt x="1146" y="1013"/>
                </a:lnTo>
                <a:lnTo>
                  <a:pt x="1154" y="947"/>
                </a:lnTo>
                <a:lnTo>
                  <a:pt x="1161" y="1120"/>
                </a:lnTo>
                <a:lnTo>
                  <a:pt x="1169" y="1008"/>
                </a:lnTo>
                <a:lnTo>
                  <a:pt x="1177" y="1020"/>
                </a:lnTo>
                <a:lnTo>
                  <a:pt x="1184" y="1037"/>
                </a:lnTo>
                <a:lnTo>
                  <a:pt x="1192" y="1003"/>
                </a:lnTo>
                <a:lnTo>
                  <a:pt x="1199" y="1086"/>
                </a:lnTo>
                <a:lnTo>
                  <a:pt x="1207" y="1065"/>
                </a:lnTo>
                <a:lnTo>
                  <a:pt x="1215" y="884"/>
                </a:lnTo>
                <a:lnTo>
                  <a:pt x="1222" y="1141"/>
                </a:lnTo>
                <a:lnTo>
                  <a:pt x="1230" y="1068"/>
                </a:lnTo>
                <a:lnTo>
                  <a:pt x="1238" y="922"/>
                </a:lnTo>
                <a:lnTo>
                  <a:pt x="1245" y="1124"/>
                </a:lnTo>
                <a:lnTo>
                  <a:pt x="1253" y="994"/>
                </a:lnTo>
                <a:lnTo>
                  <a:pt x="1261" y="1015"/>
                </a:lnTo>
                <a:lnTo>
                  <a:pt x="1268" y="1060"/>
                </a:lnTo>
                <a:lnTo>
                  <a:pt x="1276" y="1013"/>
                </a:lnTo>
                <a:lnTo>
                  <a:pt x="1283" y="1081"/>
                </a:lnTo>
                <a:lnTo>
                  <a:pt x="1291" y="990"/>
                </a:lnTo>
                <a:lnTo>
                  <a:pt x="1299" y="1039"/>
                </a:lnTo>
                <a:lnTo>
                  <a:pt x="1306" y="957"/>
                </a:lnTo>
                <a:lnTo>
                  <a:pt x="1314" y="1189"/>
                </a:lnTo>
                <a:lnTo>
                  <a:pt x="1322" y="960"/>
                </a:lnTo>
                <a:lnTo>
                  <a:pt x="1329" y="979"/>
                </a:lnTo>
                <a:lnTo>
                  <a:pt x="1337" y="1073"/>
                </a:lnTo>
                <a:lnTo>
                  <a:pt x="1345" y="1061"/>
                </a:lnTo>
                <a:lnTo>
                  <a:pt x="1352" y="1025"/>
                </a:lnTo>
                <a:lnTo>
                  <a:pt x="1360" y="956"/>
                </a:lnTo>
                <a:lnTo>
                  <a:pt x="1367" y="1125"/>
                </a:lnTo>
                <a:lnTo>
                  <a:pt x="1375" y="1017"/>
                </a:lnTo>
                <a:lnTo>
                  <a:pt x="1383" y="983"/>
                </a:lnTo>
                <a:lnTo>
                  <a:pt x="1390" y="1064"/>
                </a:lnTo>
                <a:lnTo>
                  <a:pt x="1398" y="1080"/>
                </a:lnTo>
                <a:lnTo>
                  <a:pt x="1406" y="923"/>
                </a:lnTo>
                <a:lnTo>
                  <a:pt x="1413" y="1113"/>
                </a:lnTo>
                <a:lnTo>
                  <a:pt x="1421" y="1025"/>
                </a:lnTo>
                <a:lnTo>
                  <a:pt x="1429" y="1024"/>
                </a:lnTo>
                <a:lnTo>
                  <a:pt x="1436" y="1020"/>
                </a:lnTo>
                <a:lnTo>
                  <a:pt x="1444" y="1022"/>
                </a:lnTo>
                <a:lnTo>
                  <a:pt x="1451" y="1102"/>
                </a:lnTo>
                <a:lnTo>
                  <a:pt x="1459" y="935"/>
                </a:lnTo>
                <a:lnTo>
                  <a:pt x="1467" y="1088"/>
                </a:lnTo>
                <a:lnTo>
                  <a:pt x="1474" y="1040"/>
                </a:lnTo>
                <a:lnTo>
                  <a:pt x="1482" y="1002"/>
                </a:lnTo>
                <a:lnTo>
                  <a:pt x="1490" y="1057"/>
                </a:lnTo>
                <a:lnTo>
                  <a:pt x="1497" y="1019"/>
                </a:lnTo>
                <a:lnTo>
                  <a:pt x="1505" y="1013"/>
                </a:lnTo>
                <a:lnTo>
                  <a:pt x="1513" y="1090"/>
                </a:lnTo>
                <a:lnTo>
                  <a:pt x="1520" y="982"/>
                </a:lnTo>
                <a:lnTo>
                  <a:pt x="1528" y="1026"/>
                </a:lnTo>
                <a:lnTo>
                  <a:pt x="1536" y="1084"/>
                </a:lnTo>
                <a:lnTo>
                  <a:pt x="1543" y="982"/>
                </a:lnTo>
                <a:lnTo>
                  <a:pt x="1551" y="1051"/>
                </a:lnTo>
                <a:lnTo>
                  <a:pt x="1558" y="1034"/>
                </a:lnTo>
                <a:lnTo>
                  <a:pt x="1566" y="1077"/>
                </a:lnTo>
                <a:lnTo>
                  <a:pt x="1574" y="919"/>
                </a:lnTo>
                <a:lnTo>
                  <a:pt x="1581" y="1087"/>
                </a:lnTo>
                <a:lnTo>
                  <a:pt x="1589" y="1114"/>
                </a:lnTo>
                <a:lnTo>
                  <a:pt x="1597" y="965"/>
                </a:lnTo>
                <a:lnTo>
                  <a:pt x="1604" y="988"/>
                </a:lnTo>
                <a:lnTo>
                  <a:pt x="1612" y="1045"/>
                </a:lnTo>
                <a:lnTo>
                  <a:pt x="1620" y="1132"/>
                </a:lnTo>
                <a:lnTo>
                  <a:pt x="1627" y="956"/>
                </a:lnTo>
                <a:lnTo>
                  <a:pt x="1635" y="1004"/>
                </a:lnTo>
                <a:lnTo>
                  <a:pt x="1642" y="1076"/>
                </a:lnTo>
                <a:lnTo>
                  <a:pt x="1650" y="1027"/>
                </a:lnTo>
                <a:lnTo>
                  <a:pt x="1658" y="1036"/>
                </a:lnTo>
                <a:lnTo>
                  <a:pt x="1665" y="1046"/>
                </a:lnTo>
                <a:lnTo>
                  <a:pt x="1673" y="970"/>
                </a:lnTo>
                <a:lnTo>
                  <a:pt x="1681" y="1055"/>
                </a:lnTo>
                <a:lnTo>
                  <a:pt x="1688" y="1129"/>
                </a:lnTo>
                <a:lnTo>
                  <a:pt x="1696" y="905"/>
                </a:lnTo>
                <a:lnTo>
                  <a:pt x="1704" y="1058"/>
                </a:lnTo>
                <a:lnTo>
                  <a:pt x="1711" y="1103"/>
                </a:lnTo>
                <a:lnTo>
                  <a:pt x="1719" y="955"/>
                </a:lnTo>
                <a:lnTo>
                  <a:pt x="1726" y="1040"/>
                </a:lnTo>
                <a:lnTo>
                  <a:pt x="1734" y="1122"/>
                </a:lnTo>
                <a:lnTo>
                  <a:pt x="1742" y="931"/>
                </a:lnTo>
                <a:lnTo>
                  <a:pt x="1749" y="1000"/>
                </a:lnTo>
                <a:lnTo>
                  <a:pt x="1757" y="1156"/>
                </a:lnTo>
                <a:lnTo>
                  <a:pt x="1765" y="1002"/>
                </a:lnTo>
                <a:lnTo>
                  <a:pt x="1772" y="988"/>
                </a:lnTo>
                <a:lnTo>
                  <a:pt x="1780" y="990"/>
                </a:lnTo>
                <a:lnTo>
                  <a:pt x="1788" y="1132"/>
                </a:lnTo>
                <a:lnTo>
                  <a:pt x="1795" y="974"/>
                </a:lnTo>
                <a:lnTo>
                  <a:pt x="1803" y="1063"/>
                </a:lnTo>
                <a:lnTo>
                  <a:pt x="1810" y="1031"/>
                </a:lnTo>
                <a:lnTo>
                  <a:pt x="1818" y="1006"/>
                </a:lnTo>
                <a:lnTo>
                  <a:pt x="1826" y="1007"/>
                </a:lnTo>
                <a:lnTo>
                  <a:pt x="1833" y="1058"/>
                </a:lnTo>
                <a:lnTo>
                  <a:pt x="1841" y="1110"/>
                </a:lnTo>
                <a:lnTo>
                  <a:pt x="1848" y="972"/>
                </a:lnTo>
                <a:lnTo>
                  <a:pt x="1856" y="1018"/>
                </a:lnTo>
                <a:lnTo>
                  <a:pt x="1864" y="918"/>
                </a:lnTo>
                <a:lnTo>
                  <a:pt x="1872" y="1195"/>
                </a:lnTo>
                <a:lnTo>
                  <a:pt x="1879" y="1129"/>
                </a:lnTo>
                <a:lnTo>
                  <a:pt x="1887" y="901"/>
                </a:lnTo>
                <a:lnTo>
                  <a:pt x="1894" y="842"/>
                </a:lnTo>
                <a:lnTo>
                  <a:pt x="1902" y="1218"/>
                </a:lnTo>
                <a:lnTo>
                  <a:pt x="1910" y="1163"/>
                </a:lnTo>
                <a:lnTo>
                  <a:pt x="1917" y="879"/>
                </a:lnTo>
                <a:lnTo>
                  <a:pt x="1925" y="1059"/>
                </a:lnTo>
                <a:lnTo>
                  <a:pt x="1933" y="966"/>
                </a:lnTo>
                <a:lnTo>
                  <a:pt x="1940" y="1073"/>
                </a:lnTo>
                <a:lnTo>
                  <a:pt x="1948" y="1089"/>
                </a:lnTo>
                <a:lnTo>
                  <a:pt x="1956" y="1013"/>
                </a:lnTo>
                <a:lnTo>
                  <a:pt x="1963" y="1038"/>
                </a:lnTo>
                <a:lnTo>
                  <a:pt x="1971" y="950"/>
                </a:lnTo>
                <a:lnTo>
                  <a:pt x="1978" y="1073"/>
                </a:lnTo>
                <a:lnTo>
                  <a:pt x="1986" y="1073"/>
                </a:lnTo>
                <a:lnTo>
                  <a:pt x="1994" y="1043"/>
                </a:lnTo>
                <a:lnTo>
                  <a:pt x="2001" y="1002"/>
                </a:lnTo>
                <a:lnTo>
                  <a:pt x="2009" y="993"/>
                </a:lnTo>
                <a:lnTo>
                  <a:pt x="2017" y="1046"/>
                </a:lnTo>
                <a:lnTo>
                  <a:pt x="2024" y="1000"/>
                </a:lnTo>
                <a:lnTo>
                  <a:pt x="2032" y="1218"/>
                </a:lnTo>
                <a:lnTo>
                  <a:pt x="2039" y="1020"/>
                </a:lnTo>
                <a:lnTo>
                  <a:pt x="2047" y="559"/>
                </a:lnTo>
                <a:lnTo>
                  <a:pt x="2055" y="1580"/>
                </a:lnTo>
                <a:lnTo>
                  <a:pt x="2063" y="703"/>
                </a:lnTo>
                <a:lnTo>
                  <a:pt x="2070" y="1473"/>
                </a:lnTo>
                <a:lnTo>
                  <a:pt x="2078" y="605"/>
                </a:lnTo>
                <a:lnTo>
                  <a:pt x="2085" y="965"/>
                </a:lnTo>
                <a:lnTo>
                  <a:pt x="2093" y="1081"/>
                </a:lnTo>
                <a:lnTo>
                  <a:pt x="2101" y="1607"/>
                </a:lnTo>
                <a:lnTo>
                  <a:pt x="2108" y="778"/>
                </a:lnTo>
                <a:lnTo>
                  <a:pt x="2116" y="200"/>
                </a:lnTo>
                <a:lnTo>
                  <a:pt x="2123" y="1670"/>
                </a:lnTo>
                <a:lnTo>
                  <a:pt x="2131" y="1503"/>
                </a:lnTo>
                <a:lnTo>
                  <a:pt x="2139" y="724"/>
                </a:lnTo>
                <a:lnTo>
                  <a:pt x="2147" y="532"/>
                </a:lnTo>
                <a:lnTo>
                  <a:pt x="2154" y="1047"/>
                </a:lnTo>
                <a:lnTo>
                  <a:pt x="2162" y="1663"/>
                </a:lnTo>
                <a:lnTo>
                  <a:pt x="2169" y="1290"/>
                </a:lnTo>
                <a:lnTo>
                  <a:pt x="2177" y="0"/>
                </a:lnTo>
                <a:lnTo>
                  <a:pt x="2185" y="1106"/>
                </a:lnTo>
                <a:lnTo>
                  <a:pt x="2192" y="1800"/>
                </a:lnTo>
                <a:lnTo>
                  <a:pt x="2200" y="1061"/>
                </a:lnTo>
                <a:lnTo>
                  <a:pt x="2207" y="173"/>
                </a:lnTo>
                <a:lnTo>
                  <a:pt x="2215" y="1658"/>
                </a:lnTo>
                <a:lnTo>
                  <a:pt x="2223" y="745"/>
                </a:lnTo>
                <a:lnTo>
                  <a:pt x="2230" y="1032"/>
                </a:lnTo>
                <a:lnTo>
                  <a:pt x="2238" y="1678"/>
                </a:lnTo>
                <a:lnTo>
                  <a:pt x="2246" y="211"/>
                </a:lnTo>
                <a:lnTo>
                  <a:pt x="2253" y="1222"/>
                </a:lnTo>
                <a:lnTo>
                  <a:pt x="2261" y="1353"/>
                </a:lnTo>
                <a:lnTo>
                  <a:pt x="2269" y="598"/>
                </a:lnTo>
                <a:lnTo>
                  <a:pt x="2276" y="1425"/>
                </a:lnTo>
                <a:lnTo>
                  <a:pt x="2284" y="961"/>
                </a:lnTo>
                <a:lnTo>
                  <a:pt x="2291" y="834"/>
                </a:lnTo>
                <a:lnTo>
                  <a:pt x="2299" y="959"/>
                </a:lnTo>
                <a:lnTo>
                  <a:pt x="2307" y="1444"/>
                </a:lnTo>
                <a:lnTo>
                  <a:pt x="2314" y="840"/>
                </a:lnTo>
                <a:lnTo>
                  <a:pt x="2322" y="783"/>
                </a:lnTo>
                <a:lnTo>
                  <a:pt x="2330" y="1188"/>
                </a:lnTo>
                <a:lnTo>
                  <a:pt x="2337" y="1499"/>
                </a:lnTo>
                <a:lnTo>
                  <a:pt x="2345" y="237"/>
                </a:lnTo>
                <a:lnTo>
                  <a:pt x="2353" y="1539"/>
                </a:lnTo>
                <a:lnTo>
                  <a:pt x="2360" y="846"/>
                </a:lnTo>
                <a:lnTo>
                  <a:pt x="2368" y="1116"/>
                </a:lnTo>
                <a:lnTo>
                  <a:pt x="2375" y="1147"/>
                </a:lnTo>
                <a:lnTo>
                  <a:pt x="2383" y="710"/>
                </a:lnTo>
                <a:lnTo>
                  <a:pt x="2391" y="1399"/>
                </a:lnTo>
                <a:lnTo>
                  <a:pt x="2398" y="489"/>
                </a:lnTo>
                <a:lnTo>
                  <a:pt x="2406" y="1799"/>
                </a:lnTo>
                <a:lnTo>
                  <a:pt x="2414" y="592"/>
                </a:lnTo>
                <a:lnTo>
                  <a:pt x="2421" y="833"/>
                </a:lnTo>
                <a:lnTo>
                  <a:pt x="2429" y="1248"/>
                </a:lnTo>
                <a:lnTo>
                  <a:pt x="2437" y="1226"/>
                </a:lnTo>
                <a:lnTo>
                  <a:pt x="2444" y="1204"/>
                </a:lnTo>
                <a:lnTo>
                  <a:pt x="2452" y="4"/>
                </a:lnTo>
                <a:lnTo>
                  <a:pt x="2460" y="1570"/>
                </a:lnTo>
                <a:lnTo>
                  <a:pt x="2467" y="2054"/>
                </a:lnTo>
                <a:lnTo>
                  <a:pt x="2475" y="120"/>
                </a:lnTo>
                <a:lnTo>
                  <a:pt x="2482" y="164"/>
                </a:lnTo>
                <a:lnTo>
                  <a:pt x="2490" y="2139"/>
                </a:lnTo>
                <a:lnTo>
                  <a:pt x="2498" y="1373"/>
                </a:lnTo>
                <a:lnTo>
                  <a:pt x="2505" y="562"/>
                </a:lnTo>
                <a:lnTo>
                  <a:pt x="2513" y="529"/>
                </a:lnTo>
                <a:lnTo>
                  <a:pt x="2521" y="1095"/>
                </a:lnTo>
                <a:lnTo>
                  <a:pt x="2528" y="2070"/>
                </a:lnTo>
                <a:lnTo>
                  <a:pt x="2536" y="450"/>
                </a:lnTo>
                <a:lnTo>
                  <a:pt x="2544" y="383"/>
                </a:lnTo>
                <a:lnTo>
                  <a:pt x="2551" y="1803"/>
                </a:lnTo>
                <a:lnTo>
                  <a:pt x="2559" y="994"/>
                </a:lnTo>
                <a:lnTo>
                  <a:pt x="2566" y="794"/>
                </a:lnTo>
                <a:lnTo>
                  <a:pt x="2574" y="864"/>
                </a:lnTo>
                <a:lnTo>
                  <a:pt x="2582" y="1494"/>
                </a:lnTo>
                <a:lnTo>
                  <a:pt x="2589" y="961"/>
                </a:lnTo>
                <a:lnTo>
                  <a:pt x="2597" y="511"/>
                </a:lnTo>
                <a:lnTo>
                  <a:pt x="2605" y="1537"/>
                </a:lnTo>
                <a:lnTo>
                  <a:pt x="2612" y="879"/>
                </a:lnTo>
                <a:lnTo>
                  <a:pt x="2620" y="1235"/>
                </a:lnTo>
                <a:lnTo>
                  <a:pt x="2628" y="744"/>
                </a:lnTo>
                <a:lnTo>
                  <a:pt x="2635" y="925"/>
                </a:lnTo>
                <a:lnTo>
                  <a:pt x="2643" y="1336"/>
                </a:lnTo>
                <a:lnTo>
                  <a:pt x="2650" y="1164"/>
                </a:lnTo>
                <a:lnTo>
                  <a:pt x="2658" y="650"/>
                </a:lnTo>
                <a:lnTo>
                  <a:pt x="2666" y="1017"/>
                </a:lnTo>
                <a:lnTo>
                  <a:pt x="2673" y="1386"/>
                </a:lnTo>
                <a:lnTo>
                  <a:pt x="2681" y="936"/>
                </a:lnTo>
                <a:lnTo>
                  <a:pt x="2689" y="769"/>
                </a:lnTo>
                <a:lnTo>
                  <a:pt x="2696" y="1217"/>
                </a:lnTo>
                <a:lnTo>
                  <a:pt x="2704" y="984"/>
                </a:lnTo>
                <a:lnTo>
                  <a:pt x="2712" y="1233"/>
                </a:lnTo>
                <a:lnTo>
                  <a:pt x="2719" y="901"/>
                </a:lnTo>
                <a:lnTo>
                  <a:pt x="2727" y="832"/>
                </a:lnTo>
                <a:lnTo>
                  <a:pt x="2734" y="1012"/>
                </a:lnTo>
                <a:lnTo>
                  <a:pt x="2742" y="1570"/>
                </a:lnTo>
                <a:lnTo>
                  <a:pt x="2750" y="881"/>
                </a:lnTo>
                <a:lnTo>
                  <a:pt x="2757" y="359"/>
                </a:lnTo>
                <a:lnTo>
                  <a:pt x="2765" y="1354"/>
                </a:lnTo>
                <a:lnTo>
                  <a:pt x="2773" y="1669"/>
                </a:lnTo>
                <a:lnTo>
                  <a:pt x="2780" y="784"/>
                </a:lnTo>
                <a:lnTo>
                  <a:pt x="2788" y="208"/>
                </a:lnTo>
                <a:lnTo>
                  <a:pt x="2796" y="1507"/>
                </a:lnTo>
                <a:lnTo>
                  <a:pt x="2803" y="1477"/>
                </a:lnTo>
                <a:lnTo>
                  <a:pt x="2811" y="1168"/>
                </a:lnTo>
                <a:lnTo>
                  <a:pt x="2818" y="8"/>
                </a:lnTo>
                <a:lnTo>
                  <a:pt x="2826" y="1258"/>
                </a:lnTo>
                <a:lnTo>
                  <a:pt x="2834" y="1813"/>
                </a:lnTo>
                <a:lnTo>
                  <a:pt x="2841" y="902"/>
                </a:lnTo>
                <a:lnTo>
                  <a:pt x="2849" y="405"/>
                </a:lnTo>
                <a:lnTo>
                  <a:pt x="2857" y="966"/>
                </a:lnTo>
                <a:lnTo>
                  <a:pt x="2864" y="1679"/>
                </a:lnTo>
                <a:lnTo>
                  <a:pt x="2872" y="1123"/>
                </a:lnTo>
                <a:lnTo>
                  <a:pt x="2880" y="342"/>
                </a:lnTo>
                <a:lnTo>
                  <a:pt x="2887" y="1313"/>
                </a:lnTo>
                <a:lnTo>
                  <a:pt x="2895" y="1123"/>
                </a:lnTo>
                <a:lnTo>
                  <a:pt x="2902" y="985"/>
                </a:lnTo>
                <a:lnTo>
                  <a:pt x="2910" y="1078"/>
                </a:lnTo>
                <a:lnTo>
                  <a:pt x="2918" y="1140"/>
                </a:lnTo>
                <a:lnTo>
                  <a:pt x="2925" y="762"/>
                </a:lnTo>
                <a:lnTo>
                  <a:pt x="2933" y="837"/>
                </a:lnTo>
                <a:lnTo>
                  <a:pt x="2941" y="1705"/>
                </a:lnTo>
                <a:lnTo>
                  <a:pt x="2948" y="824"/>
                </a:lnTo>
                <a:lnTo>
                  <a:pt x="2956" y="484"/>
                </a:lnTo>
                <a:lnTo>
                  <a:pt x="2964" y="1604"/>
                </a:lnTo>
                <a:lnTo>
                  <a:pt x="2971" y="964"/>
                </a:lnTo>
                <a:lnTo>
                  <a:pt x="2979" y="765"/>
                </a:lnTo>
                <a:lnTo>
                  <a:pt x="2987" y="1283"/>
                </a:lnTo>
                <a:lnTo>
                  <a:pt x="2994" y="878"/>
                </a:lnTo>
                <a:lnTo>
                  <a:pt x="3002" y="1105"/>
                </a:lnTo>
                <a:lnTo>
                  <a:pt x="3009" y="1138"/>
                </a:lnTo>
                <a:lnTo>
                  <a:pt x="3017" y="991"/>
                </a:lnTo>
                <a:lnTo>
                  <a:pt x="3025" y="684"/>
                </a:lnTo>
                <a:lnTo>
                  <a:pt x="3032" y="1133"/>
                </a:lnTo>
                <a:lnTo>
                  <a:pt x="3040" y="1758"/>
                </a:lnTo>
                <a:lnTo>
                  <a:pt x="3047" y="502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(13/18)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14:10:28.40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9660568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8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53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55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58"/>
          <p:cNvSpPr/>
          <p:nvPr/>
        </p:nvSpPr>
        <p:spPr>
          <a:xfrm>
            <a:off x="6124680" y="1371600"/>
            <a:ext cx="4836600" cy="3611160"/>
          </a:xfrm>
          <a:custGeom>
            <a:avLst/>
            <a:gdLst/>
            <a:ahLst/>
            <a:rect l="l" t="t" r="r" b="b"/>
            <a:pathLst>
              <a:path w="3047" h="2275">
                <a:moveTo>
                  <a:pt x="0" y="1462"/>
                </a:moveTo>
                <a:lnTo>
                  <a:pt x="8" y="1188"/>
                </a:lnTo>
                <a:lnTo>
                  <a:pt x="16" y="1011"/>
                </a:lnTo>
                <a:lnTo>
                  <a:pt x="23" y="1212"/>
                </a:lnTo>
                <a:lnTo>
                  <a:pt x="31" y="1084"/>
                </a:lnTo>
                <a:lnTo>
                  <a:pt x="39" y="1558"/>
                </a:lnTo>
                <a:lnTo>
                  <a:pt x="46" y="988"/>
                </a:lnTo>
                <a:lnTo>
                  <a:pt x="54" y="1309"/>
                </a:lnTo>
                <a:lnTo>
                  <a:pt x="62" y="790"/>
                </a:lnTo>
                <a:lnTo>
                  <a:pt x="69" y="1511"/>
                </a:lnTo>
                <a:lnTo>
                  <a:pt x="77" y="1478"/>
                </a:lnTo>
                <a:lnTo>
                  <a:pt x="85" y="746"/>
                </a:lnTo>
                <a:lnTo>
                  <a:pt x="92" y="1376"/>
                </a:lnTo>
                <a:lnTo>
                  <a:pt x="100" y="983"/>
                </a:lnTo>
                <a:lnTo>
                  <a:pt x="107" y="1552"/>
                </a:lnTo>
                <a:lnTo>
                  <a:pt x="115" y="1054"/>
                </a:lnTo>
                <a:lnTo>
                  <a:pt x="123" y="1148"/>
                </a:lnTo>
                <a:lnTo>
                  <a:pt x="130" y="1228"/>
                </a:lnTo>
                <a:lnTo>
                  <a:pt x="138" y="992"/>
                </a:lnTo>
                <a:lnTo>
                  <a:pt x="146" y="1508"/>
                </a:lnTo>
                <a:lnTo>
                  <a:pt x="153" y="1240"/>
                </a:lnTo>
                <a:lnTo>
                  <a:pt x="161" y="943"/>
                </a:lnTo>
                <a:lnTo>
                  <a:pt x="169" y="1188"/>
                </a:lnTo>
                <a:lnTo>
                  <a:pt x="176" y="1206"/>
                </a:lnTo>
                <a:lnTo>
                  <a:pt x="184" y="1430"/>
                </a:lnTo>
                <a:lnTo>
                  <a:pt x="191" y="1219"/>
                </a:lnTo>
                <a:lnTo>
                  <a:pt x="199" y="898"/>
                </a:lnTo>
                <a:lnTo>
                  <a:pt x="207" y="1047"/>
                </a:lnTo>
                <a:lnTo>
                  <a:pt x="214" y="1679"/>
                </a:lnTo>
                <a:lnTo>
                  <a:pt x="222" y="1179"/>
                </a:lnTo>
                <a:lnTo>
                  <a:pt x="230" y="837"/>
                </a:lnTo>
                <a:lnTo>
                  <a:pt x="237" y="1431"/>
                </a:lnTo>
                <a:lnTo>
                  <a:pt x="245" y="869"/>
                </a:lnTo>
                <a:lnTo>
                  <a:pt x="253" y="1668"/>
                </a:lnTo>
                <a:lnTo>
                  <a:pt x="260" y="1186"/>
                </a:lnTo>
                <a:lnTo>
                  <a:pt x="268" y="832"/>
                </a:lnTo>
                <a:lnTo>
                  <a:pt x="275" y="1125"/>
                </a:lnTo>
                <a:lnTo>
                  <a:pt x="283" y="1658"/>
                </a:lnTo>
                <a:lnTo>
                  <a:pt x="291" y="1037"/>
                </a:lnTo>
                <a:lnTo>
                  <a:pt x="298" y="1098"/>
                </a:lnTo>
                <a:lnTo>
                  <a:pt x="306" y="1164"/>
                </a:lnTo>
                <a:lnTo>
                  <a:pt x="314" y="1218"/>
                </a:lnTo>
                <a:lnTo>
                  <a:pt x="321" y="1319"/>
                </a:lnTo>
                <a:lnTo>
                  <a:pt x="329" y="1119"/>
                </a:lnTo>
                <a:lnTo>
                  <a:pt x="337" y="1249"/>
                </a:lnTo>
                <a:lnTo>
                  <a:pt x="344" y="1025"/>
                </a:lnTo>
                <a:lnTo>
                  <a:pt x="352" y="1380"/>
                </a:lnTo>
                <a:lnTo>
                  <a:pt x="359" y="1088"/>
                </a:lnTo>
                <a:lnTo>
                  <a:pt x="367" y="1218"/>
                </a:lnTo>
                <a:lnTo>
                  <a:pt x="375" y="1417"/>
                </a:lnTo>
                <a:lnTo>
                  <a:pt x="382" y="756"/>
                </a:lnTo>
                <a:lnTo>
                  <a:pt x="390" y="1512"/>
                </a:lnTo>
                <a:lnTo>
                  <a:pt x="398" y="1040"/>
                </a:lnTo>
                <a:lnTo>
                  <a:pt x="405" y="1510"/>
                </a:lnTo>
                <a:lnTo>
                  <a:pt x="413" y="824"/>
                </a:lnTo>
                <a:lnTo>
                  <a:pt x="421" y="1247"/>
                </a:lnTo>
                <a:lnTo>
                  <a:pt x="428" y="1347"/>
                </a:lnTo>
                <a:lnTo>
                  <a:pt x="436" y="1162"/>
                </a:lnTo>
                <a:lnTo>
                  <a:pt x="443" y="1240"/>
                </a:lnTo>
                <a:lnTo>
                  <a:pt x="451" y="985"/>
                </a:lnTo>
                <a:lnTo>
                  <a:pt x="459" y="1377"/>
                </a:lnTo>
                <a:lnTo>
                  <a:pt x="466" y="1138"/>
                </a:lnTo>
                <a:lnTo>
                  <a:pt x="474" y="1271"/>
                </a:lnTo>
                <a:lnTo>
                  <a:pt x="482" y="1163"/>
                </a:lnTo>
                <a:lnTo>
                  <a:pt x="489" y="1042"/>
                </a:lnTo>
                <a:lnTo>
                  <a:pt x="497" y="1393"/>
                </a:lnTo>
                <a:lnTo>
                  <a:pt x="505" y="1196"/>
                </a:lnTo>
                <a:lnTo>
                  <a:pt x="512" y="1016"/>
                </a:lnTo>
                <a:lnTo>
                  <a:pt x="520" y="1360"/>
                </a:lnTo>
                <a:lnTo>
                  <a:pt x="527" y="1193"/>
                </a:lnTo>
                <a:lnTo>
                  <a:pt x="535" y="1081"/>
                </a:lnTo>
                <a:lnTo>
                  <a:pt x="543" y="1278"/>
                </a:lnTo>
                <a:lnTo>
                  <a:pt x="550" y="1182"/>
                </a:lnTo>
                <a:lnTo>
                  <a:pt x="558" y="1263"/>
                </a:lnTo>
                <a:lnTo>
                  <a:pt x="566" y="1045"/>
                </a:lnTo>
                <a:lnTo>
                  <a:pt x="573" y="1302"/>
                </a:lnTo>
                <a:lnTo>
                  <a:pt x="581" y="1184"/>
                </a:lnTo>
                <a:lnTo>
                  <a:pt x="589" y="1251"/>
                </a:lnTo>
                <a:lnTo>
                  <a:pt x="596" y="1057"/>
                </a:lnTo>
                <a:lnTo>
                  <a:pt x="604" y="1255"/>
                </a:lnTo>
                <a:lnTo>
                  <a:pt x="612" y="1265"/>
                </a:lnTo>
                <a:lnTo>
                  <a:pt x="619" y="1193"/>
                </a:lnTo>
                <a:lnTo>
                  <a:pt x="627" y="1067"/>
                </a:lnTo>
                <a:lnTo>
                  <a:pt x="634" y="1262"/>
                </a:lnTo>
                <a:lnTo>
                  <a:pt x="642" y="1320"/>
                </a:lnTo>
                <a:lnTo>
                  <a:pt x="650" y="952"/>
                </a:lnTo>
                <a:lnTo>
                  <a:pt x="657" y="1493"/>
                </a:lnTo>
                <a:lnTo>
                  <a:pt x="665" y="871"/>
                </a:lnTo>
                <a:lnTo>
                  <a:pt x="673" y="1464"/>
                </a:lnTo>
                <a:lnTo>
                  <a:pt x="680" y="1060"/>
                </a:lnTo>
                <a:lnTo>
                  <a:pt x="688" y="1292"/>
                </a:lnTo>
                <a:lnTo>
                  <a:pt x="696" y="1010"/>
                </a:lnTo>
                <a:lnTo>
                  <a:pt x="703" y="1397"/>
                </a:lnTo>
                <a:lnTo>
                  <a:pt x="711" y="1145"/>
                </a:lnTo>
                <a:lnTo>
                  <a:pt x="718" y="1157"/>
                </a:lnTo>
                <a:lnTo>
                  <a:pt x="726" y="1156"/>
                </a:lnTo>
                <a:lnTo>
                  <a:pt x="734" y="1322"/>
                </a:lnTo>
                <a:lnTo>
                  <a:pt x="741" y="1043"/>
                </a:lnTo>
                <a:lnTo>
                  <a:pt x="749" y="1355"/>
                </a:lnTo>
                <a:lnTo>
                  <a:pt x="756" y="1119"/>
                </a:lnTo>
                <a:lnTo>
                  <a:pt x="764" y="1136"/>
                </a:lnTo>
                <a:lnTo>
                  <a:pt x="772" y="1291"/>
                </a:lnTo>
                <a:lnTo>
                  <a:pt x="780" y="1158"/>
                </a:lnTo>
                <a:lnTo>
                  <a:pt x="787" y="1174"/>
                </a:lnTo>
                <a:lnTo>
                  <a:pt x="795" y="1273"/>
                </a:lnTo>
                <a:lnTo>
                  <a:pt x="802" y="1133"/>
                </a:lnTo>
                <a:lnTo>
                  <a:pt x="810" y="1200"/>
                </a:lnTo>
                <a:lnTo>
                  <a:pt x="818" y="1113"/>
                </a:lnTo>
                <a:lnTo>
                  <a:pt x="825" y="1399"/>
                </a:lnTo>
                <a:lnTo>
                  <a:pt x="833" y="1107"/>
                </a:lnTo>
                <a:lnTo>
                  <a:pt x="840" y="1127"/>
                </a:lnTo>
                <a:lnTo>
                  <a:pt x="848" y="1167"/>
                </a:lnTo>
                <a:lnTo>
                  <a:pt x="856" y="1356"/>
                </a:lnTo>
                <a:lnTo>
                  <a:pt x="864" y="1127"/>
                </a:lnTo>
                <a:lnTo>
                  <a:pt x="871" y="1143"/>
                </a:lnTo>
                <a:lnTo>
                  <a:pt x="879" y="1252"/>
                </a:lnTo>
                <a:lnTo>
                  <a:pt x="886" y="1178"/>
                </a:lnTo>
                <a:lnTo>
                  <a:pt x="894" y="1185"/>
                </a:lnTo>
                <a:lnTo>
                  <a:pt x="902" y="1211"/>
                </a:lnTo>
                <a:lnTo>
                  <a:pt x="909" y="1201"/>
                </a:lnTo>
                <a:lnTo>
                  <a:pt x="917" y="1192"/>
                </a:lnTo>
                <a:lnTo>
                  <a:pt x="924" y="1223"/>
                </a:lnTo>
                <a:lnTo>
                  <a:pt x="932" y="1125"/>
                </a:lnTo>
                <a:lnTo>
                  <a:pt x="940" y="1247"/>
                </a:lnTo>
                <a:lnTo>
                  <a:pt x="947" y="1135"/>
                </a:lnTo>
                <a:lnTo>
                  <a:pt x="955" y="1365"/>
                </a:lnTo>
                <a:lnTo>
                  <a:pt x="963" y="1064"/>
                </a:lnTo>
                <a:lnTo>
                  <a:pt x="970" y="1132"/>
                </a:lnTo>
                <a:lnTo>
                  <a:pt x="978" y="1312"/>
                </a:lnTo>
                <a:lnTo>
                  <a:pt x="986" y="1065"/>
                </a:lnTo>
                <a:lnTo>
                  <a:pt x="993" y="1577"/>
                </a:lnTo>
                <a:lnTo>
                  <a:pt x="1001" y="649"/>
                </a:lnTo>
                <a:lnTo>
                  <a:pt x="1009" y="1519"/>
                </a:lnTo>
                <a:lnTo>
                  <a:pt x="1016" y="1191"/>
                </a:lnTo>
                <a:lnTo>
                  <a:pt x="1024" y="1049"/>
                </a:lnTo>
                <a:lnTo>
                  <a:pt x="1031" y="1355"/>
                </a:lnTo>
                <a:lnTo>
                  <a:pt x="1039" y="1203"/>
                </a:lnTo>
                <a:lnTo>
                  <a:pt x="1047" y="1000"/>
                </a:lnTo>
                <a:lnTo>
                  <a:pt x="1054" y="1358"/>
                </a:lnTo>
                <a:lnTo>
                  <a:pt x="1062" y="1106"/>
                </a:lnTo>
                <a:lnTo>
                  <a:pt x="1070" y="1362"/>
                </a:lnTo>
                <a:lnTo>
                  <a:pt x="1077" y="1064"/>
                </a:lnTo>
                <a:lnTo>
                  <a:pt x="1085" y="1132"/>
                </a:lnTo>
                <a:lnTo>
                  <a:pt x="1093" y="1324"/>
                </a:lnTo>
                <a:lnTo>
                  <a:pt x="1100" y="1169"/>
                </a:lnTo>
                <a:lnTo>
                  <a:pt x="1108" y="1160"/>
                </a:lnTo>
                <a:lnTo>
                  <a:pt x="1115" y="1222"/>
                </a:lnTo>
                <a:lnTo>
                  <a:pt x="1123" y="1191"/>
                </a:lnTo>
                <a:lnTo>
                  <a:pt x="1131" y="1174"/>
                </a:lnTo>
                <a:lnTo>
                  <a:pt x="1138" y="1243"/>
                </a:lnTo>
                <a:lnTo>
                  <a:pt x="1146" y="1202"/>
                </a:lnTo>
                <a:lnTo>
                  <a:pt x="1154" y="1096"/>
                </a:lnTo>
                <a:lnTo>
                  <a:pt x="1161" y="1251"/>
                </a:lnTo>
                <a:lnTo>
                  <a:pt x="1169" y="1310"/>
                </a:lnTo>
                <a:lnTo>
                  <a:pt x="1177" y="1018"/>
                </a:lnTo>
                <a:lnTo>
                  <a:pt x="1184" y="1308"/>
                </a:lnTo>
                <a:lnTo>
                  <a:pt x="1192" y="1158"/>
                </a:lnTo>
                <a:lnTo>
                  <a:pt x="1199" y="1155"/>
                </a:lnTo>
                <a:lnTo>
                  <a:pt x="1207" y="1304"/>
                </a:lnTo>
                <a:lnTo>
                  <a:pt x="1215" y="1088"/>
                </a:lnTo>
                <a:lnTo>
                  <a:pt x="1222" y="1303"/>
                </a:lnTo>
                <a:lnTo>
                  <a:pt x="1230" y="1110"/>
                </a:lnTo>
                <a:lnTo>
                  <a:pt x="1238" y="1178"/>
                </a:lnTo>
                <a:lnTo>
                  <a:pt x="1245" y="1287"/>
                </a:lnTo>
                <a:lnTo>
                  <a:pt x="1253" y="1102"/>
                </a:lnTo>
                <a:lnTo>
                  <a:pt x="1261" y="1327"/>
                </a:lnTo>
                <a:lnTo>
                  <a:pt x="1268" y="1142"/>
                </a:lnTo>
                <a:lnTo>
                  <a:pt x="1276" y="1023"/>
                </a:lnTo>
                <a:lnTo>
                  <a:pt x="1283" y="1368"/>
                </a:lnTo>
                <a:lnTo>
                  <a:pt x="1291" y="1254"/>
                </a:lnTo>
                <a:lnTo>
                  <a:pt x="1299" y="1145"/>
                </a:lnTo>
                <a:lnTo>
                  <a:pt x="1306" y="1091"/>
                </a:lnTo>
                <a:lnTo>
                  <a:pt x="1314" y="1215"/>
                </a:lnTo>
                <a:lnTo>
                  <a:pt x="1322" y="1278"/>
                </a:lnTo>
                <a:lnTo>
                  <a:pt x="1329" y="1286"/>
                </a:lnTo>
                <a:lnTo>
                  <a:pt x="1337" y="985"/>
                </a:lnTo>
                <a:lnTo>
                  <a:pt x="1345" y="1262"/>
                </a:lnTo>
                <a:lnTo>
                  <a:pt x="1352" y="1278"/>
                </a:lnTo>
                <a:lnTo>
                  <a:pt x="1360" y="1049"/>
                </a:lnTo>
                <a:lnTo>
                  <a:pt x="1367" y="1426"/>
                </a:lnTo>
                <a:lnTo>
                  <a:pt x="1375" y="1035"/>
                </a:lnTo>
                <a:lnTo>
                  <a:pt x="1383" y="1116"/>
                </a:lnTo>
                <a:lnTo>
                  <a:pt x="1390" y="1305"/>
                </a:lnTo>
                <a:lnTo>
                  <a:pt x="1398" y="1315"/>
                </a:lnTo>
                <a:lnTo>
                  <a:pt x="1406" y="1024"/>
                </a:lnTo>
                <a:lnTo>
                  <a:pt x="1413" y="1207"/>
                </a:lnTo>
                <a:lnTo>
                  <a:pt x="1421" y="1236"/>
                </a:lnTo>
                <a:lnTo>
                  <a:pt x="1429" y="1188"/>
                </a:lnTo>
                <a:lnTo>
                  <a:pt x="1436" y="1301"/>
                </a:lnTo>
                <a:lnTo>
                  <a:pt x="1444" y="977"/>
                </a:lnTo>
                <a:lnTo>
                  <a:pt x="1451" y="1335"/>
                </a:lnTo>
                <a:lnTo>
                  <a:pt x="1459" y="1321"/>
                </a:lnTo>
                <a:lnTo>
                  <a:pt x="1467" y="858"/>
                </a:lnTo>
                <a:lnTo>
                  <a:pt x="1474" y="1435"/>
                </a:lnTo>
                <a:lnTo>
                  <a:pt x="1482" y="1363"/>
                </a:lnTo>
                <a:lnTo>
                  <a:pt x="1490" y="569"/>
                </a:lnTo>
                <a:lnTo>
                  <a:pt x="1497" y="2118"/>
                </a:lnTo>
                <a:lnTo>
                  <a:pt x="1505" y="353"/>
                </a:lnTo>
                <a:lnTo>
                  <a:pt x="1513" y="1422"/>
                </a:lnTo>
                <a:lnTo>
                  <a:pt x="1520" y="1858"/>
                </a:lnTo>
                <a:lnTo>
                  <a:pt x="1528" y="0"/>
                </a:lnTo>
                <a:lnTo>
                  <a:pt x="1536" y="2275"/>
                </a:lnTo>
                <a:lnTo>
                  <a:pt x="1543" y="646"/>
                </a:lnTo>
                <a:lnTo>
                  <a:pt x="1551" y="1104"/>
                </a:lnTo>
                <a:lnTo>
                  <a:pt x="1558" y="1880"/>
                </a:lnTo>
                <a:lnTo>
                  <a:pt x="1566" y="251"/>
                </a:lnTo>
                <a:lnTo>
                  <a:pt x="1574" y="1869"/>
                </a:lnTo>
                <a:lnTo>
                  <a:pt x="1581" y="1065"/>
                </a:lnTo>
                <a:lnTo>
                  <a:pt x="1589" y="889"/>
                </a:lnTo>
                <a:lnTo>
                  <a:pt x="1597" y="1775"/>
                </a:lnTo>
                <a:lnTo>
                  <a:pt x="1604" y="616"/>
                </a:lnTo>
                <a:lnTo>
                  <a:pt x="1612" y="1378"/>
                </a:lnTo>
                <a:lnTo>
                  <a:pt x="1620" y="1427"/>
                </a:lnTo>
                <a:lnTo>
                  <a:pt x="1627" y="1024"/>
                </a:lnTo>
                <a:lnTo>
                  <a:pt x="1635" y="1089"/>
                </a:lnTo>
                <a:lnTo>
                  <a:pt x="1642" y="1290"/>
                </a:lnTo>
                <a:lnTo>
                  <a:pt x="1650" y="1351"/>
                </a:lnTo>
                <a:lnTo>
                  <a:pt x="1658" y="910"/>
                </a:lnTo>
                <a:lnTo>
                  <a:pt x="1665" y="1442"/>
                </a:lnTo>
                <a:lnTo>
                  <a:pt x="1673" y="1019"/>
                </a:lnTo>
                <a:lnTo>
                  <a:pt x="1681" y="1293"/>
                </a:lnTo>
                <a:lnTo>
                  <a:pt x="1688" y="1220"/>
                </a:lnTo>
                <a:lnTo>
                  <a:pt x="1696" y="1141"/>
                </a:lnTo>
                <a:lnTo>
                  <a:pt x="1704" y="1158"/>
                </a:lnTo>
                <a:lnTo>
                  <a:pt x="1711" y="1251"/>
                </a:lnTo>
                <a:lnTo>
                  <a:pt x="1719" y="1210"/>
                </a:lnTo>
                <a:lnTo>
                  <a:pt x="1726" y="1176"/>
                </a:lnTo>
                <a:lnTo>
                  <a:pt x="1734" y="1347"/>
                </a:lnTo>
                <a:lnTo>
                  <a:pt x="1742" y="757"/>
                </a:lnTo>
                <a:lnTo>
                  <a:pt x="1749" y="1603"/>
                </a:lnTo>
                <a:lnTo>
                  <a:pt x="1757" y="1150"/>
                </a:lnTo>
                <a:lnTo>
                  <a:pt x="1765" y="1132"/>
                </a:lnTo>
                <a:lnTo>
                  <a:pt x="1772" y="1198"/>
                </a:lnTo>
                <a:lnTo>
                  <a:pt x="1780" y="964"/>
                </a:lnTo>
                <a:lnTo>
                  <a:pt x="1788" y="1688"/>
                </a:lnTo>
                <a:lnTo>
                  <a:pt x="1795" y="806"/>
                </a:lnTo>
                <a:lnTo>
                  <a:pt x="1803" y="1379"/>
                </a:lnTo>
                <a:lnTo>
                  <a:pt x="1810" y="1125"/>
                </a:lnTo>
                <a:lnTo>
                  <a:pt x="1818" y="1126"/>
                </a:lnTo>
                <a:lnTo>
                  <a:pt x="1826" y="1366"/>
                </a:lnTo>
                <a:lnTo>
                  <a:pt x="1833" y="1114"/>
                </a:lnTo>
                <a:lnTo>
                  <a:pt x="1841" y="1130"/>
                </a:lnTo>
                <a:lnTo>
                  <a:pt x="1848" y="1320"/>
                </a:lnTo>
                <a:lnTo>
                  <a:pt x="1856" y="1117"/>
                </a:lnTo>
                <a:lnTo>
                  <a:pt x="1864" y="1164"/>
                </a:lnTo>
                <a:lnTo>
                  <a:pt x="1872" y="1331"/>
                </a:lnTo>
                <a:lnTo>
                  <a:pt x="1879" y="1027"/>
                </a:lnTo>
                <a:lnTo>
                  <a:pt x="1887" y="1304"/>
                </a:lnTo>
                <a:lnTo>
                  <a:pt x="1894" y="1237"/>
                </a:lnTo>
                <a:lnTo>
                  <a:pt x="1902" y="1043"/>
                </a:lnTo>
                <a:lnTo>
                  <a:pt x="1910" y="1313"/>
                </a:lnTo>
                <a:lnTo>
                  <a:pt x="1917" y="1122"/>
                </a:lnTo>
                <a:lnTo>
                  <a:pt x="1925" y="1346"/>
                </a:lnTo>
                <a:lnTo>
                  <a:pt x="1933" y="1063"/>
                </a:lnTo>
                <a:lnTo>
                  <a:pt x="1940" y="1106"/>
                </a:lnTo>
                <a:lnTo>
                  <a:pt x="1948" y="1393"/>
                </a:lnTo>
                <a:lnTo>
                  <a:pt x="1956" y="1144"/>
                </a:lnTo>
                <a:lnTo>
                  <a:pt x="1963" y="1236"/>
                </a:lnTo>
                <a:lnTo>
                  <a:pt x="1971" y="922"/>
                </a:lnTo>
                <a:lnTo>
                  <a:pt x="1978" y="1493"/>
                </a:lnTo>
                <a:lnTo>
                  <a:pt x="1986" y="1198"/>
                </a:lnTo>
                <a:lnTo>
                  <a:pt x="1994" y="1065"/>
                </a:lnTo>
                <a:lnTo>
                  <a:pt x="2001" y="1172"/>
                </a:lnTo>
                <a:lnTo>
                  <a:pt x="2009" y="1234"/>
                </a:lnTo>
                <a:lnTo>
                  <a:pt x="2017" y="1321"/>
                </a:lnTo>
                <a:lnTo>
                  <a:pt x="2024" y="1107"/>
                </a:lnTo>
                <a:lnTo>
                  <a:pt x="2032" y="1094"/>
                </a:lnTo>
                <a:lnTo>
                  <a:pt x="2039" y="1305"/>
                </a:lnTo>
                <a:lnTo>
                  <a:pt x="2047" y="1180"/>
                </a:lnTo>
                <a:lnTo>
                  <a:pt x="2055" y="1289"/>
                </a:lnTo>
                <a:lnTo>
                  <a:pt x="2063" y="1014"/>
                </a:lnTo>
                <a:lnTo>
                  <a:pt x="2070" y="1268"/>
                </a:lnTo>
                <a:lnTo>
                  <a:pt x="2078" y="1198"/>
                </a:lnTo>
                <a:lnTo>
                  <a:pt x="2085" y="1335"/>
                </a:lnTo>
                <a:lnTo>
                  <a:pt x="2093" y="979"/>
                </a:lnTo>
                <a:lnTo>
                  <a:pt x="2101" y="1282"/>
                </a:lnTo>
                <a:lnTo>
                  <a:pt x="2108" y="1198"/>
                </a:lnTo>
                <a:lnTo>
                  <a:pt x="2116" y="1221"/>
                </a:lnTo>
                <a:lnTo>
                  <a:pt x="2123" y="1237"/>
                </a:lnTo>
                <a:lnTo>
                  <a:pt x="2131" y="1049"/>
                </a:lnTo>
                <a:lnTo>
                  <a:pt x="2139" y="1284"/>
                </a:lnTo>
                <a:lnTo>
                  <a:pt x="2147" y="1212"/>
                </a:lnTo>
                <a:lnTo>
                  <a:pt x="2154" y="1227"/>
                </a:lnTo>
                <a:lnTo>
                  <a:pt x="2162" y="1134"/>
                </a:lnTo>
                <a:lnTo>
                  <a:pt x="2169" y="1150"/>
                </a:lnTo>
                <a:lnTo>
                  <a:pt x="2177" y="1272"/>
                </a:lnTo>
                <a:lnTo>
                  <a:pt x="2185" y="1211"/>
                </a:lnTo>
                <a:lnTo>
                  <a:pt x="2192" y="1200"/>
                </a:lnTo>
                <a:lnTo>
                  <a:pt x="2200" y="1136"/>
                </a:lnTo>
                <a:lnTo>
                  <a:pt x="2207" y="1164"/>
                </a:lnTo>
                <a:lnTo>
                  <a:pt x="2215" y="1260"/>
                </a:lnTo>
                <a:lnTo>
                  <a:pt x="2223" y="1268"/>
                </a:lnTo>
                <a:lnTo>
                  <a:pt x="2230" y="1158"/>
                </a:lnTo>
                <a:lnTo>
                  <a:pt x="2238" y="1020"/>
                </a:lnTo>
                <a:lnTo>
                  <a:pt x="2246" y="1362"/>
                </a:lnTo>
                <a:lnTo>
                  <a:pt x="2253" y="1236"/>
                </a:lnTo>
                <a:lnTo>
                  <a:pt x="2261" y="1115"/>
                </a:lnTo>
                <a:lnTo>
                  <a:pt x="2269" y="1201"/>
                </a:lnTo>
                <a:lnTo>
                  <a:pt x="2276" y="1205"/>
                </a:lnTo>
                <a:lnTo>
                  <a:pt x="2284" y="1143"/>
                </a:lnTo>
                <a:lnTo>
                  <a:pt x="2291" y="1309"/>
                </a:lnTo>
                <a:lnTo>
                  <a:pt x="2299" y="1125"/>
                </a:lnTo>
                <a:lnTo>
                  <a:pt x="2307" y="1270"/>
                </a:lnTo>
                <a:lnTo>
                  <a:pt x="2314" y="1023"/>
                </a:lnTo>
                <a:lnTo>
                  <a:pt x="2322" y="1302"/>
                </a:lnTo>
                <a:lnTo>
                  <a:pt x="2330" y="1297"/>
                </a:lnTo>
                <a:lnTo>
                  <a:pt x="2337" y="1090"/>
                </a:lnTo>
                <a:lnTo>
                  <a:pt x="2345" y="1175"/>
                </a:lnTo>
                <a:lnTo>
                  <a:pt x="2353" y="1178"/>
                </a:lnTo>
                <a:lnTo>
                  <a:pt x="2360" y="1284"/>
                </a:lnTo>
                <a:lnTo>
                  <a:pt x="2368" y="1222"/>
                </a:lnTo>
                <a:lnTo>
                  <a:pt x="2375" y="1101"/>
                </a:lnTo>
                <a:lnTo>
                  <a:pt x="2383" y="1169"/>
                </a:lnTo>
                <a:lnTo>
                  <a:pt x="2391" y="1273"/>
                </a:lnTo>
                <a:lnTo>
                  <a:pt x="2398" y="1218"/>
                </a:lnTo>
                <a:lnTo>
                  <a:pt x="2406" y="1171"/>
                </a:lnTo>
                <a:lnTo>
                  <a:pt x="2414" y="1125"/>
                </a:lnTo>
                <a:lnTo>
                  <a:pt x="2421" y="1252"/>
                </a:lnTo>
                <a:lnTo>
                  <a:pt x="2429" y="1236"/>
                </a:lnTo>
                <a:lnTo>
                  <a:pt x="2437" y="1166"/>
                </a:lnTo>
                <a:lnTo>
                  <a:pt x="2444" y="1131"/>
                </a:lnTo>
                <a:lnTo>
                  <a:pt x="2452" y="1258"/>
                </a:lnTo>
                <a:lnTo>
                  <a:pt x="2460" y="1248"/>
                </a:lnTo>
                <a:lnTo>
                  <a:pt x="2467" y="1124"/>
                </a:lnTo>
                <a:lnTo>
                  <a:pt x="2475" y="1169"/>
                </a:lnTo>
                <a:lnTo>
                  <a:pt x="2482" y="1227"/>
                </a:lnTo>
                <a:lnTo>
                  <a:pt x="2490" y="1278"/>
                </a:lnTo>
                <a:lnTo>
                  <a:pt x="2498" y="1103"/>
                </a:lnTo>
                <a:lnTo>
                  <a:pt x="2505" y="1182"/>
                </a:lnTo>
                <a:lnTo>
                  <a:pt x="2513" y="1242"/>
                </a:lnTo>
                <a:lnTo>
                  <a:pt x="2521" y="1240"/>
                </a:lnTo>
                <a:lnTo>
                  <a:pt x="2528" y="1122"/>
                </a:lnTo>
                <a:lnTo>
                  <a:pt x="2536" y="1144"/>
                </a:lnTo>
                <a:lnTo>
                  <a:pt x="2544" y="1358"/>
                </a:lnTo>
                <a:lnTo>
                  <a:pt x="2551" y="1137"/>
                </a:lnTo>
                <a:lnTo>
                  <a:pt x="2559" y="1104"/>
                </a:lnTo>
                <a:lnTo>
                  <a:pt x="2566" y="1254"/>
                </a:lnTo>
                <a:lnTo>
                  <a:pt x="2574" y="1206"/>
                </a:lnTo>
                <a:lnTo>
                  <a:pt x="2582" y="1259"/>
                </a:lnTo>
                <a:lnTo>
                  <a:pt x="2589" y="1109"/>
                </a:lnTo>
                <a:lnTo>
                  <a:pt x="2597" y="1163"/>
                </a:lnTo>
                <a:lnTo>
                  <a:pt x="2605" y="1312"/>
                </a:lnTo>
                <a:lnTo>
                  <a:pt x="2612" y="1095"/>
                </a:lnTo>
                <a:lnTo>
                  <a:pt x="2620" y="1273"/>
                </a:lnTo>
                <a:lnTo>
                  <a:pt x="2628" y="1153"/>
                </a:lnTo>
                <a:lnTo>
                  <a:pt x="2635" y="1199"/>
                </a:lnTo>
                <a:lnTo>
                  <a:pt x="2643" y="1186"/>
                </a:lnTo>
                <a:lnTo>
                  <a:pt x="2650" y="1231"/>
                </a:lnTo>
                <a:lnTo>
                  <a:pt x="2658" y="1192"/>
                </a:lnTo>
                <a:lnTo>
                  <a:pt x="2666" y="1157"/>
                </a:lnTo>
                <a:lnTo>
                  <a:pt x="2673" y="1226"/>
                </a:lnTo>
                <a:lnTo>
                  <a:pt x="2681" y="1164"/>
                </a:lnTo>
                <a:lnTo>
                  <a:pt x="2689" y="1293"/>
                </a:lnTo>
                <a:lnTo>
                  <a:pt x="2696" y="1069"/>
                </a:lnTo>
                <a:lnTo>
                  <a:pt x="2704" y="1285"/>
                </a:lnTo>
                <a:lnTo>
                  <a:pt x="2712" y="1144"/>
                </a:lnTo>
                <a:lnTo>
                  <a:pt x="2719" y="1203"/>
                </a:lnTo>
                <a:lnTo>
                  <a:pt x="2727" y="1228"/>
                </a:lnTo>
                <a:lnTo>
                  <a:pt x="2734" y="1206"/>
                </a:lnTo>
                <a:lnTo>
                  <a:pt x="2742" y="1186"/>
                </a:lnTo>
                <a:lnTo>
                  <a:pt x="2750" y="1082"/>
                </a:lnTo>
                <a:lnTo>
                  <a:pt x="2757" y="1296"/>
                </a:lnTo>
                <a:lnTo>
                  <a:pt x="2765" y="1299"/>
                </a:lnTo>
                <a:lnTo>
                  <a:pt x="2773" y="1091"/>
                </a:lnTo>
                <a:lnTo>
                  <a:pt x="2780" y="1089"/>
                </a:lnTo>
                <a:lnTo>
                  <a:pt x="2788" y="1307"/>
                </a:lnTo>
                <a:lnTo>
                  <a:pt x="2796" y="1236"/>
                </a:lnTo>
                <a:lnTo>
                  <a:pt x="2803" y="1222"/>
                </a:lnTo>
                <a:lnTo>
                  <a:pt x="2811" y="1067"/>
                </a:lnTo>
                <a:lnTo>
                  <a:pt x="2818" y="1181"/>
                </a:lnTo>
                <a:lnTo>
                  <a:pt x="2826" y="1347"/>
                </a:lnTo>
                <a:lnTo>
                  <a:pt x="2834" y="1138"/>
                </a:lnTo>
                <a:lnTo>
                  <a:pt x="2841" y="1165"/>
                </a:lnTo>
                <a:lnTo>
                  <a:pt x="2849" y="1189"/>
                </a:lnTo>
                <a:lnTo>
                  <a:pt x="2857" y="1264"/>
                </a:lnTo>
                <a:lnTo>
                  <a:pt x="2864" y="1053"/>
                </a:lnTo>
                <a:lnTo>
                  <a:pt x="2872" y="1406"/>
                </a:lnTo>
                <a:lnTo>
                  <a:pt x="2880" y="1003"/>
                </a:lnTo>
                <a:lnTo>
                  <a:pt x="2887" y="1368"/>
                </a:lnTo>
                <a:lnTo>
                  <a:pt x="2895" y="1010"/>
                </a:lnTo>
                <a:lnTo>
                  <a:pt x="2902" y="1317"/>
                </a:lnTo>
                <a:lnTo>
                  <a:pt x="2910" y="1172"/>
                </a:lnTo>
                <a:lnTo>
                  <a:pt x="2918" y="1227"/>
                </a:lnTo>
                <a:lnTo>
                  <a:pt x="2925" y="1153"/>
                </a:lnTo>
                <a:lnTo>
                  <a:pt x="2933" y="1162"/>
                </a:lnTo>
                <a:lnTo>
                  <a:pt x="2941" y="1254"/>
                </a:lnTo>
                <a:lnTo>
                  <a:pt x="2948" y="1206"/>
                </a:lnTo>
                <a:lnTo>
                  <a:pt x="2956" y="1205"/>
                </a:lnTo>
                <a:lnTo>
                  <a:pt x="2964" y="1100"/>
                </a:lnTo>
                <a:lnTo>
                  <a:pt x="2971" y="1262"/>
                </a:lnTo>
                <a:lnTo>
                  <a:pt x="2979" y="1230"/>
                </a:lnTo>
                <a:lnTo>
                  <a:pt x="2987" y="1176"/>
                </a:lnTo>
                <a:lnTo>
                  <a:pt x="2994" y="1154"/>
                </a:lnTo>
                <a:lnTo>
                  <a:pt x="3002" y="1204"/>
                </a:lnTo>
                <a:lnTo>
                  <a:pt x="3009" y="1241"/>
                </a:lnTo>
                <a:lnTo>
                  <a:pt x="3017" y="1189"/>
                </a:lnTo>
                <a:lnTo>
                  <a:pt x="3025" y="1132"/>
                </a:lnTo>
                <a:lnTo>
                  <a:pt x="3032" y="1293"/>
                </a:lnTo>
                <a:lnTo>
                  <a:pt x="3040" y="1133"/>
                </a:lnTo>
                <a:lnTo>
                  <a:pt x="3047" y="1182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(14/18)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15:36:09.80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9763396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6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7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53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55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58"/>
          <p:cNvSpPr/>
          <p:nvPr/>
        </p:nvSpPr>
        <p:spPr>
          <a:xfrm>
            <a:off x="6124680" y="1625760"/>
            <a:ext cx="4836600" cy="3212640"/>
          </a:xfrm>
          <a:custGeom>
            <a:avLst/>
            <a:gdLst/>
            <a:ahLst/>
            <a:rect l="l" t="t" r="r" b="b"/>
            <a:pathLst>
              <a:path w="3047" h="2024">
                <a:moveTo>
                  <a:pt x="0" y="1074"/>
                </a:moveTo>
                <a:lnTo>
                  <a:pt x="8" y="1009"/>
                </a:lnTo>
                <a:lnTo>
                  <a:pt x="16" y="866"/>
                </a:lnTo>
                <a:lnTo>
                  <a:pt x="23" y="1246"/>
                </a:lnTo>
                <a:lnTo>
                  <a:pt x="31" y="985"/>
                </a:lnTo>
                <a:lnTo>
                  <a:pt x="39" y="1076"/>
                </a:lnTo>
                <a:lnTo>
                  <a:pt x="46" y="929"/>
                </a:lnTo>
                <a:lnTo>
                  <a:pt x="54" y="1070"/>
                </a:lnTo>
                <a:lnTo>
                  <a:pt x="62" y="1054"/>
                </a:lnTo>
                <a:lnTo>
                  <a:pt x="69" y="1085"/>
                </a:lnTo>
                <a:lnTo>
                  <a:pt x="77" y="948"/>
                </a:lnTo>
                <a:lnTo>
                  <a:pt x="85" y="1106"/>
                </a:lnTo>
                <a:lnTo>
                  <a:pt x="92" y="1008"/>
                </a:lnTo>
                <a:lnTo>
                  <a:pt x="100" y="1030"/>
                </a:lnTo>
                <a:lnTo>
                  <a:pt x="107" y="1013"/>
                </a:lnTo>
                <a:lnTo>
                  <a:pt x="115" y="1077"/>
                </a:lnTo>
                <a:lnTo>
                  <a:pt x="123" y="1087"/>
                </a:lnTo>
                <a:lnTo>
                  <a:pt x="130" y="959"/>
                </a:lnTo>
                <a:lnTo>
                  <a:pt x="138" y="976"/>
                </a:lnTo>
                <a:lnTo>
                  <a:pt x="146" y="1133"/>
                </a:lnTo>
                <a:lnTo>
                  <a:pt x="153" y="1068"/>
                </a:lnTo>
                <a:lnTo>
                  <a:pt x="161" y="1017"/>
                </a:lnTo>
                <a:lnTo>
                  <a:pt x="169" y="933"/>
                </a:lnTo>
                <a:lnTo>
                  <a:pt x="176" y="1076"/>
                </a:lnTo>
                <a:lnTo>
                  <a:pt x="184" y="1118"/>
                </a:lnTo>
                <a:lnTo>
                  <a:pt x="191" y="990"/>
                </a:lnTo>
                <a:lnTo>
                  <a:pt x="199" y="1047"/>
                </a:lnTo>
                <a:lnTo>
                  <a:pt x="207" y="1002"/>
                </a:lnTo>
                <a:lnTo>
                  <a:pt x="214" y="1049"/>
                </a:lnTo>
                <a:lnTo>
                  <a:pt x="222" y="1015"/>
                </a:lnTo>
                <a:lnTo>
                  <a:pt x="230" y="1054"/>
                </a:lnTo>
                <a:lnTo>
                  <a:pt x="237" y="1159"/>
                </a:lnTo>
                <a:lnTo>
                  <a:pt x="245" y="889"/>
                </a:lnTo>
                <a:lnTo>
                  <a:pt x="253" y="991"/>
                </a:lnTo>
                <a:lnTo>
                  <a:pt x="260" y="1083"/>
                </a:lnTo>
                <a:lnTo>
                  <a:pt x="268" y="1178"/>
                </a:lnTo>
                <a:lnTo>
                  <a:pt x="275" y="980"/>
                </a:lnTo>
                <a:lnTo>
                  <a:pt x="283" y="870"/>
                </a:lnTo>
                <a:lnTo>
                  <a:pt x="291" y="1099"/>
                </a:lnTo>
                <a:lnTo>
                  <a:pt x="298" y="1167"/>
                </a:lnTo>
                <a:lnTo>
                  <a:pt x="306" y="1046"/>
                </a:lnTo>
                <a:lnTo>
                  <a:pt x="314" y="853"/>
                </a:lnTo>
                <a:lnTo>
                  <a:pt x="321" y="1063"/>
                </a:lnTo>
                <a:lnTo>
                  <a:pt x="329" y="1180"/>
                </a:lnTo>
                <a:lnTo>
                  <a:pt x="337" y="983"/>
                </a:lnTo>
                <a:lnTo>
                  <a:pt x="344" y="1017"/>
                </a:lnTo>
                <a:lnTo>
                  <a:pt x="352" y="983"/>
                </a:lnTo>
                <a:lnTo>
                  <a:pt x="359" y="1052"/>
                </a:lnTo>
                <a:lnTo>
                  <a:pt x="367" y="1130"/>
                </a:lnTo>
                <a:lnTo>
                  <a:pt x="375" y="1002"/>
                </a:lnTo>
                <a:lnTo>
                  <a:pt x="382" y="963"/>
                </a:lnTo>
                <a:lnTo>
                  <a:pt x="390" y="1082"/>
                </a:lnTo>
                <a:lnTo>
                  <a:pt x="398" y="1033"/>
                </a:lnTo>
                <a:lnTo>
                  <a:pt x="405" y="1057"/>
                </a:lnTo>
                <a:lnTo>
                  <a:pt x="413" y="1049"/>
                </a:lnTo>
                <a:lnTo>
                  <a:pt x="421" y="996"/>
                </a:lnTo>
                <a:lnTo>
                  <a:pt x="428" y="986"/>
                </a:lnTo>
                <a:lnTo>
                  <a:pt x="436" y="1150"/>
                </a:lnTo>
                <a:lnTo>
                  <a:pt x="443" y="1003"/>
                </a:lnTo>
                <a:lnTo>
                  <a:pt x="451" y="1032"/>
                </a:lnTo>
                <a:lnTo>
                  <a:pt x="459" y="976"/>
                </a:lnTo>
                <a:lnTo>
                  <a:pt x="466" y="1060"/>
                </a:lnTo>
                <a:lnTo>
                  <a:pt x="474" y="1084"/>
                </a:lnTo>
                <a:lnTo>
                  <a:pt x="482" y="1087"/>
                </a:lnTo>
                <a:lnTo>
                  <a:pt x="489" y="939"/>
                </a:lnTo>
                <a:lnTo>
                  <a:pt x="497" y="935"/>
                </a:lnTo>
                <a:lnTo>
                  <a:pt x="505" y="1214"/>
                </a:lnTo>
                <a:lnTo>
                  <a:pt x="512" y="1085"/>
                </a:lnTo>
                <a:lnTo>
                  <a:pt x="520" y="882"/>
                </a:lnTo>
                <a:lnTo>
                  <a:pt x="527" y="1019"/>
                </a:lnTo>
                <a:lnTo>
                  <a:pt x="535" y="1123"/>
                </a:lnTo>
                <a:lnTo>
                  <a:pt x="543" y="1089"/>
                </a:lnTo>
                <a:lnTo>
                  <a:pt x="550" y="949"/>
                </a:lnTo>
                <a:lnTo>
                  <a:pt x="558" y="993"/>
                </a:lnTo>
                <a:lnTo>
                  <a:pt x="566" y="1112"/>
                </a:lnTo>
                <a:lnTo>
                  <a:pt x="573" y="1065"/>
                </a:lnTo>
                <a:lnTo>
                  <a:pt x="581" y="980"/>
                </a:lnTo>
                <a:lnTo>
                  <a:pt x="589" y="1058"/>
                </a:lnTo>
                <a:lnTo>
                  <a:pt x="596" y="989"/>
                </a:lnTo>
                <a:lnTo>
                  <a:pt x="604" y="1043"/>
                </a:lnTo>
                <a:lnTo>
                  <a:pt x="612" y="1132"/>
                </a:lnTo>
                <a:lnTo>
                  <a:pt x="619" y="1032"/>
                </a:lnTo>
                <a:lnTo>
                  <a:pt x="627" y="906"/>
                </a:lnTo>
                <a:lnTo>
                  <a:pt x="634" y="1030"/>
                </a:lnTo>
                <a:lnTo>
                  <a:pt x="642" y="1133"/>
                </a:lnTo>
                <a:lnTo>
                  <a:pt x="650" y="1133"/>
                </a:lnTo>
                <a:lnTo>
                  <a:pt x="657" y="938"/>
                </a:lnTo>
                <a:lnTo>
                  <a:pt x="665" y="885"/>
                </a:lnTo>
                <a:lnTo>
                  <a:pt x="673" y="1107"/>
                </a:lnTo>
                <a:lnTo>
                  <a:pt x="680" y="1231"/>
                </a:lnTo>
                <a:lnTo>
                  <a:pt x="688" y="972"/>
                </a:lnTo>
                <a:lnTo>
                  <a:pt x="696" y="888"/>
                </a:lnTo>
                <a:lnTo>
                  <a:pt x="703" y="1040"/>
                </a:lnTo>
                <a:lnTo>
                  <a:pt x="711" y="1122"/>
                </a:lnTo>
                <a:lnTo>
                  <a:pt x="718" y="1113"/>
                </a:lnTo>
                <a:lnTo>
                  <a:pt x="726" y="970"/>
                </a:lnTo>
                <a:lnTo>
                  <a:pt x="734" y="974"/>
                </a:lnTo>
                <a:lnTo>
                  <a:pt x="741" y="1009"/>
                </a:lnTo>
                <a:lnTo>
                  <a:pt x="749" y="1126"/>
                </a:lnTo>
                <a:lnTo>
                  <a:pt x="756" y="1075"/>
                </a:lnTo>
                <a:lnTo>
                  <a:pt x="764" y="1007"/>
                </a:lnTo>
                <a:lnTo>
                  <a:pt x="772" y="965"/>
                </a:lnTo>
                <a:lnTo>
                  <a:pt x="780" y="1005"/>
                </a:lnTo>
                <a:lnTo>
                  <a:pt x="787" y="1155"/>
                </a:lnTo>
                <a:lnTo>
                  <a:pt x="795" y="1020"/>
                </a:lnTo>
                <a:lnTo>
                  <a:pt x="802" y="1049"/>
                </a:lnTo>
                <a:lnTo>
                  <a:pt x="810" y="938"/>
                </a:lnTo>
                <a:lnTo>
                  <a:pt x="818" y="1023"/>
                </a:lnTo>
                <a:lnTo>
                  <a:pt x="825" y="1175"/>
                </a:lnTo>
                <a:lnTo>
                  <a:pt x="833" y="1025"/>
                </a:lnTo>
                <a:lnTo>
                  <a:pt x="840" y="922"/>
                </a:lnTo>
                <a:lnTo>
                  <a:pt x="848" y="1046"/>
                </a:lnTo>
                <a:lnTo>
                  <a:pt x="856" y="1134"/>
                </a:lnTo>
                <a:lnTo>
                  <a:pt x="864" y="1003"/>
                </a:lnTo>
                <a:lnTo>
                  <a:pt x="871" y="995"/>
                </a:lnTo>
                <a:lnTo>
                  <a:pt x="879" y="1055"/>
                </a:lnTo>
                <a:lnTo>
                  <a:pt x="886" y="1014"/>
                </a:lnTo>
                <a:lnTo>
                  <a:pt x="894" y="1098"/>
                </a:lnTo>
                <a:lnTo>
                  <a:pt x="902" y="1048"/>
                </a:lnTo>
                <a:lnTo>
                  <a:pt x="909" y="910"/>
                </a:lnTo>
                <a:lnTo>
                  <a:pt x="917" y="1132"/>
                </a:lnTo>
                <a:lnTo>
                  <a:pt x="924" y="995"/>
                </a:lnTo>
                <a:lnTo>
                  <a:pt x="932" y="1146"/>
                </a:lnTo>
                <a:lnTo>
                  <a:pt x="940" y="902"/>
                </a:lnTo>
                <a:lnTo>
                  <a:pt x="947" y="1061"/>
                </a:lnTo>
                <a:lnTo>
                  <a:pt x="955" y="1103"/>
                </a:lnTo>
                <a:lnTo>
                  <a:pt x="963" y="934"/>
                </a:lnTo>
                <a:lnTo>
                  <a:pt x="970" y="1138"/>
                </a:lnTo>
                <a:lnTo>
                  <a:pt x="978" y="1021"/>
                </a:lnTo>
                <a:lnTo>
                  <a:pt x="986" y="990"/>
                </a:lnTo>
                <a:lnTo>
                  <a:pt x="993" y="1000"/>
                </a:lnTo>
                <a:lnTo>
                  <a:pt x="1001" y="1093"/>
                </a:lnTo>
                <a:lnTo>
                  <a:pt x="1009" y="1106"/>
                </a:lnTo>
                <a:lnTo>
                  <a:pt x="1016" y="986"/>
                </a:lnTo>
                <a:lnTo>
                  <a:pt x="1024" y="952"/>
                </a:lnTo>
                <a:lnTo>
                  <a:pt x="1031" y="1013"/>
                </a:lnTo>
                <a:lnTo>
                  <a:pt x="1039" y="1167"/>
                </a:lnTo>
                <a:lnTo>
                  <a:pt x="1047" y="1195"/>
                </a:lnTo>
                <a:lnTo>
                  <a:pt x="1054" y="727"/>
                </a:lnTo>
                <a:lnTo>
                  <a:pt x="1062" y="928"/>
                </a:lnTo>
                <a:lnTo>
                  <a:pt x="1070" y="1356"/>
                </a:lnTo>
                <a:lnTo>
                  <a:pt x="1077" y="1120"/>
                </a:lnTo>
                <a:lnTo>
                  <a:pt x="1085" y="745"/>
                </a:lnTo>
                <a:lnTo>
                  <a:pt x="1093" y="1051"/>
                </a:lnTo>
                <a:lnTo>
                  <a:pt x="1100" y="1157"/>
                </a:lnTo>
                <a:lnTo>
                  <a:pt x="1108" y="1013"/>
                </a:lnTo>
                <a:lnTo>
                  <a:pt x="1115" y="1069"/>
                </a:lnTo>
                <a:lnTo>
                  <a:pt x="1123" y="972"/>
                </a:lnTo>
                <a:lnTo>
                  <a:pt x="1131" y="1021"/>
                </a:lnTo>
                <a:lnTo>
                  <a:pt x="1138" y="1078"/>
                </a:lnTo>
                <a:lnTo>
                  <a:pt x="1146" y="1076"/>
                </a:lnTo>
                <a:lnTo>
                  <a:pt x="1154" y="963"/>
                </a:lnTo>
                <a:lnTo>
                  <a:pt x="1161" y="1031"/>
                </a:lnTo>
                <a:lnTo>
                  <a:pt x="1169" y="1089"/>
                </a:lnTo>
                <a:lnTo>
                  <a:pt x="1177" y="1061"/>
                </a:lnTo>
                <a:lnTo>
                  <a:pt x="1184" y="965"/>
                </a:lnTo>
                <a:lnTo>
                  <a:pt x="1192" y="1022"/>
                </a:lnTo>
                <a:lnTo>
                  <a:pt x="1199" y="1116"/>
                </a:lnTo>
                <a:lnTo>
                  <a:pt x="1207" y="987"/>
                </a:lnTo>
                <a:lnTo>
                  <a:pt x="1215" y="1035"/>
                </a:lnTo>
                <a:lnTo>
                  <a:pt x="1222" y="1095"/>
                </a:lnTo>
                <a:lnTo>
                  <a:pt x="1230" y="933"/>
                </a:lnTo>
                <a:lnTo>
                  <a:pt x="1238" y="1080"/>
                </a:lnTo>
                <a:lnTo>
                  <a:pt x="1245" y="1133"/>
                </a:lnTo>
                <a:lnTo>
                  <a:pt x="1253" y="845"/>
                </a:lnTo>
                <a:lnTo>
                  <a:pt x="1261" y="1172"/>
                </a:lnTo>
                <a:lnTo>
                  <a:pt x="1268" y="1082"/>
                </a:lnTo>
                <a:lnTo>
                  <a:pt x="1276" y="909"/>
                </a:lnTo>
                <a:lnTo>
                  <a:pt x="1283" y="978"/>
                </a:lnTo>
                <a:lnTo>
                  <a:pt x="1291" y="1304"/>
                </a:lnTo>
                <a:lnTo>
                  <a:pt x="1299" y="820"/>
                </a:lnTo>
                <a:lnTo>
                  <a:pt x="1306" y="1049"/>
                </a:lnTo>
                <a:lnTo>
                  <a:pt x="1314" y="1196"/>
                </a:lnTo>
                <a:lnTo>
                  <a:pt x="1322" y="726"/>
                </a:lnTo>
                <a:lnTo>
                  <a:pt x="1329" y="1402"/>
                </a:lnTo>
                <a:lnTo>
                  <a:pt x="1337" y="853"/>
                </a:lnTo>
                <a:lnTo>
                  <a:pt x="1345" y="942"/>
                </a:lnTo>
                <a:lnTo>
                  <a:pt x="1352" y="1232"/>
                </a:lnTo>
                <a:lnTo>
                  <a:pt x="1360" y="883"/>
                </a:lnTo>
                <a:lnTo>
                  <a:pt x="1367" y="1179"/>
                </a:lnTo>
                <a:lnTo>
                  <a:pt x="1375" y="902"/>
                </a:lnTo>
                <a:lnTo>
                  <a:pt x="1383" y="1048"/>
                </a:lnTo>
                <a:lnTo>
                  <a:pt x="1390" y="1222"/>
                </a:lnTo>
                <a:lnTo>
                  <a:pt x="1398" y="756"/>
                </a:lnTo>
                <a:lnTo>
                  <a:pt x="1406" y="1189"/>
                </a:lnTo>
                <a:lnTo>
                  <a:pt x="1413" y="1073"/>
                </a:lnTo>
                <a:lnTo>
                  <a:pt x="1421" y="996"/>
                </a:lnTo>
                <a:lnTo>
                  <a:pt x="1429" y="1026"/>
                </a:lnTo>
                <a:lnTo>
                  <a:pt x="1436" y="849"/>
                </a:lnTo>
                <a:lnTo>
                  <a:pt x="1444" y="1472"/>
                </a:lnTo>
                <a:lnTo>
                  <a:pt x="1451" y="717"/>
                </a:lnTo>
                <a:lnTo>
                  <a:pt x="1459" y="1041"/>
                </a:lnTo>
                <a:lnTo>
                  <a:pt x="1467" y="1112"/>
                </a:lnTo>
                <a:lnTo>
                  <a:pt x="1474" y="1042"/>
                </a:lnTo>
                <a:lnTo>
                  <a:pt x="1482" y="998"/>
                </a:lnTo>
                <a:lnTo>
                  <a:pt x="1490" y="1174"/>
                </a:lnTo>
                <a:lnTo>
                  <a:pt x="1497" y="778"/>
                </a:lnTo>
                <a:lnTo>
                  <a:pt x="1505" y="1196"/>
                </a:lnTo>
                <a:lnTo>
                  <a:pt x="1513" y="990"/>
                </a:lnTo>
                <a:lnTo>
                  <a:pt x="1520" y="1233"/>
                </a:lnTo>
                <a:lnTo>
                  <a:pt x="1528" y="714"/>
                </a:lnTo>
                <a:lnTo>
                  <a:pt x="1536" y="1206"/>
                </a:lnTo>
                <a:lnTo>
                  <a:pt x="1543" y="1006"/>
                </a:lnTo>
                <a:lnTo>
                  <a:pt x="1551" y="1053"/>
                </a:lnTo>
                <a:lnTo>
                  <a:pt x="1558" y="1163"/>
                </a:lnTo>
                <a:lnTo>
                  <a:pt x="1566" y="838"/>
                </a:lnTo>
                <a:lnTo>
                  <a:pt x="1574" y="817"/>
                </a:lnTo>
                <a:lnTo>
                  <a:pt x="1581" y="1790"/>
                </a:lnTo>
                <a:lnTo>
                  <a:pt x="1589" y="341"/>
                </a:lnTo>
                <a:lnTo>
                  <a:pt x="1597" y="1198"/>
                </a:lnTo>
                <a:lnTo>
                  <a:pt x="1604" y="1198"/>
                </a:lnTo>
                <a:lnTo>
                  <a:pt x="1612" y="942"/>
                </a:lnTo>
                <a:lnTo>
                  <a:pt x="1620" y="1078"/>
                </a:lnTo>
                <a:lnTo>
                  <a:pt x="1627" y="777"/>
                </a:lnTo>
                <a:lnTo>
                  <a:pt x="1635" y="1581"/>
                </a:lnTo>
                <a:lnTo>
                  <a:pt x="1642" y="337"/>
                </a:lnTo>
                <a:lnTo>
                  <a:pt x="1650" y="1833"/>
                </a:lnTo>
                <a:lnTo>
                  <a:pt x="1658" y="279"/>
                </a:lnTo>
                <a:lnTo>
                  <a:pt x="1665" y="1309"/>
                </a:lnTo>
                <a:lnTo>
                  <a:pt x="1673" y="1566"/>
                </a:lnTo>
                <a:lnTo>
                  <a:pt x="1681" y="9"/>
                </a:lnTo>
                <a:lnTo>
                  <a:pt x="1688" y="2024"/>
                </a:lnTo>
                <a:lnTo>
                  <a:pt x="1696" y="307"/>
                </a:lnTo>
                <a:lnTo>
                  <a:pt x="1704" y="1353"/>
                </a:lnTo>
                <a:lnTo>
                  <a:pt x="1711" y="1444"/>
                </a:lnTo>
                <a:lnTo>
                  <a:pt x="1719" y="0"/>
                </a:lnTo>
                <a:lnTo>
                  <a:pt x="1726" y="1995"/>
                </a:lnTo>
                <a:lnTo>
                  <a:pt x="1734" y="639"/>
                </a:lnTo>
                <a:lnTo>
                  <a:pt x="1742" y="1107"/>
                </a:lnTo>
                <a:lnTo>
                  <a:pt x="1749" y="956"/>
                </a:lnTo>
                <a:lnTo>
                  <a:pt x="1757" y="1077"/>
                </a:lnTo>
                <a:lnTo>
                  <a:pt x="1765" y="1141"/>
                </a:lnTo>
                <a:lnTo>
                  <a:pt x="1772" y="868"/>
                </a:lnTo>
                <a:lnTo>
                  <a:pt x="1780" y="1242"/>
                </a:lnTo>
                <a:lnTo>
                  <a:pt x="1788" y="724"/>
                </a:lnTo>
                <a:lnTo>
                  <a:pt x="1795" y="1352"/>
                </a:lnTo>
                <a:lnTo>
                  <a:pt x="1803" y="883"/>
                </a:lnTo>
                <a:lnTo>
                  <a:pt x="1810" y="1035"/>
                </a:lnTo>
                <a:lnTo>
                  <a:pt x="1818" y="1177"/>
                </a:lnTo>
                <a:lnTo>
                  <a:pt x="1826" y="735"/>
                </a:lnTo>
                <a:lnTo>
                  <a:pt x="1833" y="1260"/>
                </a:lnTo>
                <a:lnTo>
                  <a:pt x="1841" y="1133"/>
                </a:lnTo>
                <a:lnTo>
                  <a:pt x="1848" y="851"/>
                </a:lnTo>
                <a:lnTo>
                  <a:pt x="1856" y="1009"/>
                </a:lnTo>
                <a:lnTo>
                  <a:pt x="1864" y="1092"/>
                </a:lnTo>
                <a:lnTo>
                  <a:pt x="1872" y="1175"/>
                </a:lnTo>
                <a:lnTo>
                  <a:pt x="1879" y="911"/>
                </a:lnTo>
                <a:lnTo>
                  <a:pt x="1887" y="943"/>
                </a:lnTo>
                <a:lnTo>
                  <a:pt x="1894" y="1175"/>
                </a:lnTo>
                <a:lnTo>
                  <a:pt x="1902" y="1054"/>
                </a:lnTo>
                <a:lnTo>
                  <a:pt x="1910" y="912"/>
                </a:lnTo>
                <a:lnTo>
                  <a:pt x="1917" y="1123"/>
                </a:lnTo>
                <a:lnTo>
                  <a:pt x="1925" y="1073"/>
                </a:lnTo>
                <a:lnTo>
                  <a:pt x="1933" y="919"/>
                </a:lnTo>
                <a:lnTo>
                  <a:pt x="1940" y="1078"/>
                </a:lnTo>
                <a:lnTo>
                  <a:pt x="1948" y="1059"/>
                </a:lnTo>
                <a:lnTo>
                  <a:pt x="1956" y="1152"/>
                </a:lnTo>
                <a:lnTo>
                  <a:pt x="1963" y="899"/>
                </a:lnTo>
                <a:lnTo>
                  <a:pt x="1971" y="863"/>
                </a:lnTo>
                <a:lnTo>
                  <a:pt x="1978" y="1339"/>
                </a:lnTo>
                <a:lnTo>
                  <a:pt x="1986" y="1050"/>
                </a:lnTo>
                <a:lnTo>
                  <a:pt x="1994" y="803"/>
                </a:lnTo>
                <a:lnTo>
                  <a:pt x="2001" y="1156"/>
                </a:lnTo>
                <a:lnTo>
                  <a:pt x="2009" y="950"/>
                </a:lnTo>
                <a:lnTo>
                  <a:pt x="2017" y="1213"/>
                </a:lnTo>
                <a:lnTo>
                  <a:pt x="2024" y="1011"/>
                </a:lnTo>
                <a:lnTo>
                  <a:pt x="2032" y="806"/>
                </a:lnTo>
                <a:lnTo>
                  <a:pt x="2039" y="1167"/>
                </a:lnTo>
                <a:lnTo>
                  <a:pt x="2047" y="1154"/>
                </a:lnTo>
                <a:lnTo>
                  <a:pt x="2055" y="1000"/>
                </a:lnTo>
                <a:lnTo>
                  <a:pt x="2063" y="940"/>
                </a:lnTo>
                <a:lnTo>
                  <a:pt x="2070" y="950"/>
                </a:lnTo>
                <a:lnTo>
                  <a:pt x="2078" y="1213"/>
                </a:lnTo>
                <a:lnTo>
                  <a:pt x="2085" y="1046"/>
                </a:lnTo>
                <a:lnTo>
                  <a:pt x="2093" y="1004"/>
                </a:lnTo>
                <a:lnTo>
                  <a:pt x="2101" y="964"/>
                </a:lnTo>
                <a:lnTo>
                  <a:pt x="2108" y="977"/>
                </a:lnTo>
                <a:lnTo>
                  <a:pt x="2116" y="1241"/>
                </a:lnTo>
                <a:lnTo>
                  <a:pt x="2123" y="972"/>
                </a:lnTo>
                <a:lnTo>
                  <a:pt x="2131" y="908"/>
                </a:lnTo>
                <a:lnTo>
                  <a:pt x="2139" y="1168"/>
                </a:lnTo>
                <a:lnTo>
                  <a:pt x="2147" y="967"/>
                </a:lnTo>
                <a:lnTo>
                  <a:pt x="2154" y="1142"/>
                </a:lnTo>
                <a:lnTo>
                  <a:pt x="2162" y="893"/>
                </a:lnTo>
                <a:lnTo>
                  <a:pt x="2169" y="1098"/>
                </a:lnTo>
                <a:lnTo>
                  <a:pt x="2177" y="993"/>
                </a:lnTo>
                <a:lnTo>
                  <a:pt x="2185" y="1222"/>
                </a:lnTo>
                <a:lnTo>
                  <a:pt x="2192" y="811"/>
                </a:lnTo>
                <a:lnTo>
                  <a:pt x="2200" y="1128"/>
                </a:lnTo>
                <a:lnTo>
                  <a:pt x="2207" y="1036"/>
                </a:lnTo>
                <a:lnTo>
                  <a:pt x="2215" y="1000"/>
                </a:lnTo>
                <a:lnTo>
                  <a:pt x="2223" y="1084"/>
                </a:lnTo>
                <a:lnTo>
                  <a:pt x="2230" y="1105"/>
                </a:lnTo>
                <a:lnTo>
                  <a:pt x="2238" y="826"/>
                </a:lnTo>
                <a:lnTo>
                  <a:pt x="2246" y="1285"/>
                </a:lnTo>
                <a:lnTo>
                  <a:pt x="2253" y="749"/>
                </a:lnTo>
                <a:lnTo>
                  <a:pt x="2261" y="1284"/>
                </a:lnTo>
                <a:lnTo>
                  <a:pt x="2269" y="1079"/>
                </a:lnTo>
                <a:lnTo>
                  <a:pt x="2276" y="747"/>
                </a:lnTo>
                <a:lnTo>
                  <a:pt x="2284" y="1260"/>
                </a:lnTo>
                <a:lnTo>
                  <a:pt x="2291" y="893"/>
                </a:lnTo>
                <a:lnTo>
                  <a:pt x="2299" y="1192"/>
                </a:lnTo>
                <a:lnTo>
                  <a:pt x="2307" y="1088"/>
                </a:lnTo>
                <a:lnTo>
                  <a:pt x="2314" y="733"/>
                </a:lnTo>
                <a:lnTo>
                  <a:pt x="2322" y="1206"/>
                </a:lnTo>
                <a:lnTo>
                  <a:pt x="2330" y="1077"/>
                </a:lnTo>
                <a:lnTo>
                  <a:pt x="2337" y="1095"/>
                </a:lnTo>
                <a:lnTo>
                  <a:pt x="2345" y="930"/>
                </a:lnTo>
                <a:lnTo>
                  <a:pt x="2353" y="928"/>
                </a:lnTo>
                <a:lnTo>
                  <a:pt x="2360" y="1233"/>
                </a:lnTo>
                <a:lnTo>
                  <a:pt x="2368" y="935"/>
                </a:lnTo>
                <a:lnTo>
                  <a:pt x="2375" y="1087"/>
                </a:lnTo>
                <a:lnTo>
                  <a:pt x="2383" y="1136"/>
                </a:lnTo>
                <a:lnTo>
                  <a:pt x="2391" y="703"/>
                </a:lnTo>
                <a:lnTo>
                  <a:pt x="2398" y="1284"/>
                </a:lnTo>
                <a:lnTo>
                  <a:pt x="2406" y="1103"/>
                </a:lnTo>
                <a:lnTo>
                  <a:pt x="2414" y="855"/>
                </a:lnTo>
                <a:lnTo>
                  <a:pt x="2421" y="1187"/>
                </a:lnTo>
                <a:lnTo>
                  <a:pt x="2429" y="880"/>
                </a:lnTo>
                <a:lnTo>
                  <a:pt x="2437" y="1089"/>
                </a:lnTo>
                <a:lnTo>
                  <a:pt x="2444" y="1152"/>
                </a:lnTo>
                <a:lnTo>
                  <a:pt x="2452" y="939"/>
                </a:lnTo>
                <a:lnTo>
                  <a:pt x="2460" y="1018"/>
                </a:lnTo>
                <a:lnTo>
                  <a:pt x="2467" y="1043"/>
                </a:lnTo>
                <a:lnTo>
                  <a:pt x="2475" y="1105"/>
                </a:lnTo>
                <a:lnTo>
                  <a:pt x="2482" y="911"/>
                </a:lnTo>
                <a:lnTo>
                  <a:pt x="2490" y="1192"/>
                </a:lnTo>
                <a:lnTo>
                  <a:pt x="2498" y="979"/>
                </a:lnTo>
                <a:lnTo>
                  <a:pt x="2505" y="962"/>
                </a:lnTo>
                <a:lnTo>
                  <a:pt x="2513" y="1011"/>
                </a:lnTo>
                <a:lnTo>
                  <a:pt x="2521" y="1217"/>
                </a:lnTo>
                <a:lnTo>
                  <a:pt x="2528" y="948"/>
                </a:lnTo>
                <a:lnTo>
                  <a:pt x="2536" y="1052"/>
                </a:lnTo>
                <a:lnTo>
                  <a:pt x="2544" y="820"/>
                </a:lnTo>
                <a:lnTo>
                  <a:pt x="2551" y="1384"/>
                </a:lnTo>
                <a:lnTo>
                  <a:pt x="2559" y="808"/>
                </a:lnTo>
                <a:lnTo>
                  <a:pt x="2566" y="1187"/>
                </a:lnTo>
                <a:lnTo>
                  <a:pt x="2574" y="840"/>
                </a:lnTo>
                <a:lnTo>
                  <a:pt x="2582" y="1181"/>
                </a:lnTo>
                <a:lnTo>
                  <a:pt x="2589" y="1089"/>
                </a:lnTo>
                <a:lnTo>
                  <a:pt x="2597" y="810"/>
                </a:lnTo>
                <a:lnTo>
                  <a:pt x="2605" y="1205"/>
                </a:lnTo>
                <a:lnTo>
                  <a:pt x="2612" y="1079"/>
                </a:lnTo>
                <a:lnTo>
                  <a:pt x="2620" y="1017"/>
                </a:lnTo>
                <a:lnTo>
                  <a:pt x="2628" y="824"/>
                </a:lnTo>
                <a:lnTo>
                  <a:pt x="2635" y="1202"/>
                </a:lnTo>
                <a:lnTo>
                  <a:pt x="2643" y="1067"/>
                </a:lnTo>
                <a:lnTo>
                  <a:pt x="2650" y="1187"/>
                </a:lnTo>
                <a:lnTo>
                  <a:pt x="2658" y="666"/>
                </a:lnTo>
                <a:lnTo>
                  <a:pt x="2666" y="1093"/>
                </a:lnTo>
                <a:lnTo>
                  <a:pt x="2673" y="1305"/>
                </a:lnTo>
                <a:lnTo>
                  <a:pt x="2681" y="983"/>
                </a:lnTo>
                <a:lnTo>
                  <a:pt x="2689" y="942"/>
                </a:lnTo>
                <a:lnTo>
                  <a:pt x="2696" y="793"/>
                </a:lnTo>
                <a:lnTo>
                  <a:pt x="2704" y="1426"/>
                </a:lnTo>
                <a:lnTo>
                  <a:pt x="2712" y="1003"/>
                </a:lnTo>
                <a:lnTo>
                  <a:pt x="2719" y="814"/>
                </a:lnTo>
                <a:lnTo>
                  <a:pt x="2727" y="1196"/>
                </a:lnTo>
                <a:lnTo>
                  <a:pt x="2734" y="886"/>
                </a:lnTo>
                <a:lnTo>
                  <a:pt x="2742" y="1234"/>
                </a:lnTo>
                <a:lnTo>
                  <a:pt x="2750" y="976"/>
                </a:lnTo>
                <a:lnTo>
                  <a:pt x="2757" y="902"/>
                </a:lnTo>
                <a:lnTo>
                  <a:pt x="2765" y="1196"/>
                </a:lnTo>
                <a:lnTo>
                  <a:pt x="2773" y="911"/>
                </a:lnTo>
                <a:lnTo>
                  <a:pt x="2780" y="1196"/>
                </a:lnTo>
                <a:lnTo>
                  <a:pt x="2788" y="897"/>
                </a:lnTo>
                <a:lnTo>
                  <a:pt x="2796" y="1026"/>
                </a:lnTo>
                <a:lnTo>
                  <a:pt x="2803" y="1127"/>
                </a:lnTo>
                <a:lnTo>
                  <a:pt x="2811" y="1025"/>
                </a:lnTo>
                <a:lnTo>
                  <a:pt x="2818" y="1044"/>
                </a:lnTo>
                <a:lnTo>
                  <a:pt x="2826" y="868"/>
                </a:lnTo>
                <a:lnTo>
                  <a:pt x="2834" y="1302"/>
                </a:lnTo>
                <a:lnTo>
                  <a:pt x="2841" y="757"/>
                </a:lnTo>
                <a:lnTo>
                  <a:pt x="2849" y="1359"/>
                </a:lnTo>
                <a:lnTo>
                  <a:pt x="2857" y="778"/>
                </a:lnTo>
                <a:lnTo>
                  <a:pt x="2864" y="1175"/>
                </a:lnTo>
                <a:lnTo>
                  <a:pt x="2872" y="811"/>
                </a:lnTo>
                <a:lnTo>
                  <a:pt x="2880" y="1223"/>
                </a:lnTo>
                <a:lnTo>
                  <a:pt x="2887" y="1328"/>
                </a:lnTo>
                <a:lnTo>
                  <a:pt x="2895" y="486"/>
                </a:lnTo>
                <a:lnTo>
                  <a:pt x="2902" y="1200"/>
                </a:lnTo>
                <a:lnTo>
                  <a:pt x="2910" y="1187"/>
                </a:lnTo>
                <a:lnTo>
                  <a:pt x="2918" y="1059"/>
                </a:lnTo>
                <a:lnTo>
                  <a:pt x="2925" y="803"/>
                </a:lnTo>
                <a:lnTo>
                  <a:pt x="2933" y="1312"/>
                </a:lnTo>
                <a:lnTo>
                  <a:pt x="2941" y="800"/>
                </a:lnTo>
                <a:lnTo>
                  <a:pt x="2948" y="1098"/>
                </a:lnTo>
                <a:lnTo>
                  <a:pt x="2956" y="1071"/>
                </a:lnTo>
                <a:lnTo>
                  <a:pt x="2964" y="1146"/>
                </a:lnTo>
                <a:lnTo>
                  <a:pt x="2971" y="954"/>
                </a:lnTo>
                <a:lnTo>
                  <a:pt x="2979" y="870"/>
                </a:lnTo>
                <a:lnTo>
                  <a:pt x="2987" y="1070"/>
                </a:lnTo>
                <a:lnTo>
                  <a:pt x="2994" y="1383"/>
                </a:lnTo>
                <a:lnTo>
                  <a:pt x="3002" y="825"/>
                </a:lnTo>
                <a:lnTo>
                  <a:pt x="3009" y="807"/>
                </a:lnTo>
                <a:lnTo>
                  <a:pt x="3017" y="1215"/>
                </a:lnTo>
                <a:lnTo>
                  <a:pt x="3025" y="1168"/>
                </a:lnTo>
                <a:lnTo>
                  <a:pt x="3032" y="1030"/>
                </a:lnTo>
                <a:lnTo>
                  <a:pt x="3040" y="781"/>
                </a:lnTo>
                <a:lnTo>
                  <a:pt x="3047" y="1091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3" name="Content Placeholder 3" descr=""/>
          <p:cNvPicPr/>
          <p:nvPr/>
        </p:nvPicPr>
        <p:blipFill>
          <a:blip r:embed="rId1"/>
          <a:stretch/>
        </p:blipFill>
        <p:spPr>
          <a:xfrm>
            <a:off x="5297760" y="1001880"/>
            <a:ext cx="6250320" cy="4692960"/>
          </a:xfrm>
          <a:prstGeom prst="rect">
            <a:avLst/>
          </a:prstGeom>
          <a:ln>
            <a:noFill/>
          </a:ln>
        </p:spPr>
      </p:pic>
      <p:sp>
        <p:nvSpPr>
          <p:cNvPr id="834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(15/18)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16:03:02.70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9795654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5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(16/18)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5; 16:44:30.35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9845407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8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9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53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55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CustomShape 58"/>
          <p:cNvSpPr/>
          <p:nvPr/>
        </p:nvSpPr>
        <p:spPr>
          <a:xfrm>
            <a:off x="6124680" y="1619280"/>
            <a:ext cx="4836600" cy="2957040"/>
          </a:xfrm>
          <a:custGeom>
            <a:avLst/>
            <a:gdLst/>
            <a:ahLst/>
            <a:rect l="l" t="t" r="r" b="b"/>
            <a:pathLst>
              <a:path w="3047" h="1863">
                <a:moveTo>
                  <a:pt x="0" y="873"/>
                </a:moveTo>
                <a:lnTo>
                  <a:pt x="8" y="1176"/>
                </a:lnTo>
                <a:lnTo>
                  <a:pt x="16" y="789"/>
                </a:lnTo>
                <a:lnTo>
                  <a:pt x="23" y="1211"/>
                </a:lnTo>
                <a:lnTo>
                  <a:pt x="31" y="1141"/>
                </a:lnTo>
                <a:lnTo>
                  <a:pt x="39" y="848"/>
                </a:lnTo>
                <a:lnTo>
                  <a:pt x="46" y="1141"/>
                </a:lnTo>
                <a:lnTo>
                  <a:pt x="54" y="1010"/>
                </a:lnTo>
                <a:lnTo>
                  <a:pt x="62" y="1014"/>
                </a:lnTo>
                <a:lnTo>
                  <a:pt x="69" y="1075"/>
                </a:lnTo>
                <a:lnTo>
                  <a:pt x="77" y="1100"/>
                </a:lnTo>
                <a:lnTo>
                  <a:pt x="85" y="977"/>
                </a:lnTo>
                <a:lnTo>
                  <a:pt x="92" y="946"/>
                </a:lnTo>
                <a:lnTo>
                  <a:pt x="100" y="1232"/>
                </a:lnTo>
                <a:lnTo>
                  <a:pt x="107" y="879"/>
                </a:lnTo>
                <a:lnTo>
                  <a:pt x="115" y="1115"/>
                </a:lnTo>
                <a:lnTo>
                  <a:pt x="123" y="1122"/>
                </a:lnTo>
                <a:lnTo>
                  <a:pt x="130" y="848"/>
                </a:lnTo>
                <a:lnTo>
                  <a:pt x="138" y="1155"/>
                </a:lnTo>
                <a:lnTo>
                  <a:pt x="146" y="1030"/>
                </a:lnTo>
                <a:lnTo>
                  <a:pt x="153" y="1100"/>
                </a:lnTo>
                <a:lnTo>
                  <a:pt x="161" y="823"/>
                </a:lnTo>
                <a:lnTo>
                  <a:pt x="169" y="1440"/>
                </a:lnTo>
                <a:lnTo>
                  <a:pt x="176" y="615"/>
                </a:lnTo>
                <a:lnTo>
                  <a:pt x="184" y="1114"/>
                </a:lnTo>
                <a:lnTo>
                  <a:pt x="191" y="1400"/>
                </a:lnTo>
                <a:lnTo>
                  <a:pt x="199" y="740"/>
                </a:lnTo>
                <a:lnTo>
                  <a:pt x="207" y="824"/>
                </a:lnTo>
                <a:lnTo>
                  <a:pt x="214" y="1716"/>
                </a:lnTo>
                <a:lnTo>
                  <a:pt x="222" y="279"/>
                </a:lnTo>
                <a:lnTo>
                  <a:pt x="230" y="1363"/>
                </a:lnTo>
                <a:lnTo>
                  <a:pt x="237" y="1551"/>
                </a:lnTo>
                <a:lnTo>
                  <a:pt x="245" y="0"/>
                </a:lnTo>
                <a:lnTo>
                  <a:pt x="253" y="1863"/>
                </a:lnTo>
                <a:lnTo>
                  <a:pt x="260" y="692"/>
                </a:lnTo>
                <a:lnTo>
                  <a:pt x="268" y="1130"/>
                </a:lnTo>
                <a:lnTo>
                  <a:pt x="275" y="1147"/>
                </a:lnTo>
                <a:lnTo>
                  <a:pt x="283" y="752"/>
                </a:lnTo>
                <a:lnTo>
                  <a:pt x="291" y="1260"/>
                </a:lnTo>
                <a:lnTo>
                  <a:pt x="298" y="1106"/>
                </a:lnTo>
                <a:lnTo>
                  <a:pt x="306" y="681"/>
                </a:lnTo>
                <a:lnTo>
                  <a:pt x="314" y="1607"/>
                </a:lnTo>
                <a:lnTo>
                  <a:pt x="321" y="444"/>
                </a:lnTo>
                <a:lnTo>
                  <a:pt x="329" y="1484"/>
                </a:lnTo>
                <a:lnTo>
                  <a:pt x="337" y="783"/>
                </a:lnTo>
                <a:lnTo>
                  <a:pt x="344" y="1136"/>
                </a:lnTo>
                <a:lnTo>
                  <a:pt x="352" y="1079"/>
                </a:lnTo>
                <a:lnTo>
                  <a:pt x="359" y="947"/>
                </a:lnTo>
                <a:lnTo>
                  <a:pt x="367" y="1170"/>
                </a:lnTo>
                <a:lnTo>
                  <a:pt x="375" y="832"/>
                </a:lnTo>
                <a:lnTo>
                  <a:pt x="382" y="1274"/>
                </a:lnTo>
                <a:lnTo>
                  <a:pt x="390" y="818"/>
                </a:lnTo>
                <a:lnTo>
                  <a:pt x="398" y="1323"/>
                </a:lnTo>
                <a:lnTo>
                  <a:pt x="405" y="754"/>
                </a:lnTo>
                <a:lnTo>
                  <a:pt x="413" y="1146"/>
                </a:lnTo>
                <a:lnTo>
                  <a:pt x="421" y="1098"/>
                </a:lnTo>
                <a:lnTo>
                  <a:pt x="428" y="1016"/>
                </a:lnTo>
                <a:lnTo>
                  <a:pt x="436" y="968"/>
                </a:lnTo>
                <a:lnTo>
                  <a:pt x="443" y="1124"/>
                </a:lnTo>
                <a:lnTo>
                  <a:pt x="451" y="985"/>
                </a:lnTo>
                <a:lnTo>
                  <a:pt x="459" y="1074"/>
                </a:lnTo>
                <a:lnTo>
                  <a:pt x="466" y="1070"/>
                </a:lnTo>
                <a:lnTo>
                  <a:pt x="474" y="942"/>
                </a:lnTo>
                <a:lnTo>
                  <a:pt x="482" y="1027"/>
                </a:lnTo>
                <a:lnTo>
                  <a:pt x="489" y="1279"/>
                </a:lnTo>
                <a:lnTo>
                  <a:pt x="497" y="834"/>
                </a:lnTo>
                <a:lnTo>
                  <a:pt x="505" y="950"/>
                </a:lnTo>
                <a:lnTo>
                  <a:pt x="512" y="1223"/>
                </a:lnTo>
                <a:lnTo>
                  <a:pt x="520" y="1093"/>
                </a:lnTo>
                <a:lnTo>
                  <a:pt x="527" y="791"/>
                </a:lnTo>
                <a:lnTo>
                  <a:pt x="535" y="1242"/>
                </a:lnTo>
                <a:lnTo>
                  <a:pt x="543" y="1038"/>
                </a:lnTo>
                <a:lnTo>
                  <a:pt x="550" y="793"/>
                </a:lnTo>
                <a:lnTo>
                  <a:pt x="558" y="1436"/>
                </a:lnTo>
                <a:lnTo>
                  <a:pt x="566" y="744"/>
                </a:lnTo>
                <a:lnTo>
                  <a:pt x="573" y="1118"/>
                </a:lnTo>
                <a:lnTo>
                  <a:pt x="581" y="1038"/>
                </a:lnTo>
                <a:lnTo>
                  <a:pt x="589" y="1141"/>
                </a:lnTo>
                <a:lnTo>
                  <a:pt x="596" y="872"/>
                </a:lnTo>
                <a:lnTo>
                  <a:pt x="604" y="1124"/>
                </a:lnTo>
                <a:lnTo>
                  <a:pt x="612" y="1036"/>
                </a:lnTo>
                <a:lnTo>
                  <a:pt x="619" y="1137"/>
                </a:lnTo>
                <a:lnTo>
                  <a:pt x="627" y="812"/>
                </a:lnTo>
                <a:lnTo>
                  <a:pt x="634" y="1264"/>
                </a:lnTo>
                <a:lnTo>
                  <a:pt x="642" y="889"/>
                </a:lnTo>
                <a:lnTo>
                  <a:pt x="650" y="1120"/>
                </a:lnTo>
                <a:lnTo>
                  <a:pt x="657" y="1094"/>
                </a:lnTo>
                <a:lnTo>
                  <a:pt x="665" y="793"/>
                </a:lnTo>
                <a:lnTo>
                  <a:pt x="673" y="1409"/>
                </a:lnTo>
                <a:lnTo>
                  <a:pt x="680" y="791"/>
                </a:lnTo>
                <a:lnTo>
                  <a:pt x="688" y="948"/>
                </a:lnTo>
                <a:lnTo>
                  <a:pt x="696" y="1321"/>
                </a:lnTo>
                <a:lnTo>
                  <a:pt x="703" y="958"/>
                </a:lnTo>
                <a:lnTo>
                  <a:pt x="711" y="906"/>
                </a:lnTo>
                <a:lnTo>
                  <a:pt x="718" y="1083"/>
                </a:lnTo>
                <a:lnTo>
                  <a:pt x="726" y="1111"/>
                </a:lnTo>
                <a:lnTo>
                  <a:pt x="734" y="1069"/>
                </a:lnTo>
                <a:lnTo>
                  <a:pt x="741" y="981"/>
                </a:lnTo>
                <a:lnTo>
                  <a:pt x="749" y="900"/>
                </a:lnTo>
                <a:lnTo>
                  <a:pt x="756" y="1299"/>
                </a:lnTo>
                <a:lnTo>
                  <a:pt x="764" y="959"/>
                </a:lnTo>
                <a:lnTo>
                  <a:pt x="772" y="844"/>
                </a:lnTo>
                <a:lnTo>
                  <a:pt x="780" y="1352"/>
                </a:lnTo>
                <a:lnTo>
                  <a:pt x="787" y="798"/>
                </a:lnTo>
                <a:lnTo>
                  <a:pt x="795" y="1152"/>
                </a:lnTo>
                <a:lnTo>
                  <a:pt x="802" y="1033"/>
                </a:lnTo>
                <a:lnTo>
                  <a:pt x="810" y="981"/>
                </a:lnTo>
                <a:lnTo>
                  <a:pt x="818" y="1095"/>
                </a:lnTo>
                <a:lnTo>
                  <a:pt x="825" y="1066"/>
                </a:lnTo>
                <a:lnTo>
                  <a:pt x="833" y="974"/>
                </a:lnTo>
                <a:lnTo>
                  <a:pt x="840" y="1015"/>
                </a:lnTo>
                <a:lnTo>
                  <a:pt x="848" y="1163"/>
                </a:lnTo>
                <a:lnTo>
                  <a:pt x="856" y="937"/>
                </a:lnTo>
                <a:lnTo>
                  <a:pt x="864" y="1135"/>
                </a:lnTo>
                <a:lnTo>
                  <a:pt x="871" y="825"/>
                </a:lnTo>
                <a:lnTo>
                  <a:pt x="879" y="1340"/>
                </a:lnTo>
                <a:lnTo>
                  <a:pt x="886" y="842"/>
                </a:lnTo>
                <a:lnTo>
                  <a:pt x="894" y="1067"/>
                </a:lnTo>
                <a:lnTo>
                  <a:pt x="902" y="1102"/>
                </a:lnTo>
                <a:lnTo>
                  <a:pt x="909" y="976"/>
                </a:lnTo>
                <a:lnTo>
                  <a:pt x="917" y="1092"/>
                </a:lnTo>
                <a:lnTo>
                  <a:pt x="924" y="1003"/>
                </a:lnTo>
                <a:lnTo>
                  <a:pt x="932" y="1019"/>
                </a:lnTo>
                <a:lnTo>
                  <a:pt x="940" y="1107"/>
                </a:lnTo>
                <a:lnTo>
                  <a:pt x="947" y="1034"/>
                </a:lnTo>
                <a:lnTo>
                  <a:pt x="955" y="1029"/>
                </a:lnTo>
                <a:lnTo>
                  <a:pt x="963" y="950"/>
                </a:lnTo>
                <a:lnTo>
                  <a:pt x="970" y="1076"/>
                </a:lnTo>
                <a:lnTo>
                  <a:pt x="978" y="1166"/>
                </a:lnTo>
                <a:lnTo>
                  <a:pt x="986" y="1016"/>
                </a:lnTo>
                <a:lnTo>
                  <a:pt x="993" y="940"/>
                </a:lnTo>
                <a:lnTo>
                  <a:pt x="1001" y="943"/>
                </a:lnTo>
                <a:lnTo>
                  <a:pt x="1009" y="1223"/>
                </a:lnTo>
                <a:lnTo>
                  <a:pt x="1016" y="1096"/>
                </a:lnTo>
                <a:lnTo>
                  <a:pt x="1024" y="936"/>
                </a:lnTo>
                <a:lnTo>
                  <a:pt x="1031" y="981"/>
                </a:lnTo>
                <a:lnTo>
                  <a:pt x="1039" y="1062"/>
                </a:lnTo>
                <a:lnTo>
                  <a:pt x="1047" y="1074"/>
                </a:lnTo>
                <a:lnTo>
                  <a:pt x="1054" y="1146"/>
                </a:lnTo>
                <a:lnTo>
                  <a:pt x="1062" y="937"/>
                </a:lnTo>
                <a:lnTo>
                  <a:pt x="1070" y="974"/>
                </a:lnTo>
                <a:lnTo>
                  <a:pt x="1077" y="1086"/>
                </a:lnTo>
                <a:lnTo>
                  <a:pt x="1085" y="1091"/>
                </a:lnTo>
                <a:lnTo>
                  <a:pt x="1093" y="1071"/>
                </a:lnTo>
                <a:lnTo>
                  <a:pt x="1100" y="960"/>
                </a:lnTo>
                <a:lnTo>
                  <a:pt x="1108" y="1022"/>
                </a:lnTo>
                <a:lnTo>
                  <a:pt x="1115" y="1070"/>
                </a:lnTo>
                <a:lnTo>
                  <a:pt x="1123" y="1091"/>
                </a:lnTo>
                <a:lnTo>
                  <a:pt x="1131" y="996"/>
                </a:lnTo>
                <a:lnTo>
                  <a:pt x="1138" y="1057"/>
                </a:lnTo>
                <a:lnTo>
                  <a:pt x="1146" y="1012"/>
                </a:lnTo>
                <a:lnTo>
                  <a:pt x="1154" y="1005"/>
                </a:lnTo>
                <a:lnTo>
                  <a:pt x="1161" y="1168"/>
                </a:lnTo>
                <a:lnTo>
                  <a:pt x="1169" y="947"/>
                </a:lnTo>
                <a:lnTo>
                  <a:pt x="1177" y="1020"/>
                </a:lnTo>
                <a:lnTo>
                  <a:pt x="1184" y="1109"/>
                </a:lnTo>
                <a:lnTo>
                  <a:pt x="1192" y="990"/>
                </a:lnTo>
                <a:lnTo>
                  <a:pt x="1199" y="1095"/>
                </a:lnTo>
                <a:lnTo>
                  <a:pt x="1207" y="937"/>
                </a:lnTo>
                <a:lnTo>
                  <a:pt x="1215" y="1155"/>
                </a:lnTo>
                <a:lnTo>
                  <a:pt x="1222" y="988"/>
                </a:lnTo>
                <a:lnTo>
                  <a:pt x="1230" y="1041"/>
                </a:lnTo>
                <a:lnTo>
                  <a:pt x="1238" y="1020"/>
                </a:lnTo>
                <a:lnTo>
                  <a:pt x="1245" y="1076"/>
                </a:lnTo>
                <a:lnTo>
                  <a:pt x="1253" y="1038"/>
                </a:lnTo>
                <a:lnTo>
                  <a:pt x="1261" y="1006"/>
                </a:lnTo>
                <a:lnTo>
                  <a:pt x="1268" y="1087"/>
                </a:lnTo>
                <a:lnTo>
                  <a:pt x="1276" y="1009"/>
                </a:lnTo>
                <a:lnTo>
                  <a:pt x="1283" y="1042"/>
                </a:lnTo>
                <a:lnTo>
                  <a:pt x="1291" y="1014"/>
                </a:lnTo>
                <a:lnTo>
                  <a:pt x="1299" y="1122"/>
                </a:lnTo>
                <a:lnTo>
                  <a:pt x="1306" y="978"/>
                </a:lnTo>
                <a:lnTo>
                  <a:pt x="1314" y="1021"/>
                </a:lnTo>
                <a:lnTo>
                  <a:pt x="1322" y="1109"/>
                </a:lnTo>
                <a:lnTo>
                  <a:pt x="1329" y="1000"/>
                </a:lnTo>
                <a:lnTo>
                  <a:pt x="1337" y="989"/>
                </a:lnTo>
                <a:lnTo>
                  <a:pt x="1345" y="1143"/>
                </a:lnTo>
                <a:lnTo>
                  <a:pt x="1352" y="975"/>
                </a:lnTo>
                <a:lnTo>
                  <a:pt x="1360" y="1069"/>
                </a:lnTo>
                <a:lnTo>
                  <a:pt x="1367" y="1012"/>
                </a:lnTo>
                <a:lnTo>
                  <a:pt x="1375" y="1054"/>
                </a:lnTo>
                <a:lnTo>
                  <a:pt x="1383" y="1043"/>
                </a:lnTo>
                <a:lnTo>
                  <a:pt x="1390" y="1030"/>
                </a:lnTo>
                <a:lnTo>
                  <a:pt x="1398" y="1073"/>
                </a:lnTo>
                <a:lnTo>
                  <a:pt x="1406" y="1015"/>
                </a:lnTo>
                <a:lnTo>
                  <a:pt x="1413" y="1017"/>
                </a:lnTo>
                <a:lnTo>
                  <a:pt x="1421" y="1054"/>
                </a:lnTo>
                <a:lnTo>
                  <a:pt x="1429" y="1079"/>
                </a:lnTo>
                <a:lnTo>
                  <a:pt x="1436" y="1027"/>
                </a:lnTo>
                <a:lnTo>
                  <a:pt x="1444" y="1008"/>
                </a:lnTo>
                <a:lnTo>
                  <a:pt x="1451" y="1042"/>
                </a:lnTo>
                <a:lnTo>
                  <a:pt x="1459" y="1051"/>
                </a:lnTo>
                <a:lnTo>
                  <a:pt x="1467" y="1060"/>
                </a:lnTo>
                <a:lnTo>
                  <a:pt x="1474" y="1070"/>
                </a:lnTo>
                <a:lnTo>
                  <a:pt x="1482" y="968"/>
                </a:lnTo>
                <a:lnTo>
                  <a:pt x="1490" y="1006"/>
                </a:lnTo>
                <a:lnTo>
                  <a:pt x="1497" y="1126"/>
                </a:lnTo>
                <a:lnTo>
                  <a:pt x="1505" y="1090"/>
                </a:lnTo>
                <a:lnTo>
                  <a:pt x="1513" y="934"/>
                </a:lnTo>
                <a:lnTo>
                  <a:pt x="1520" y="1034"/>
                </a:lnTo>
                <a:lnTo>
                  <a:pt x="1528" y="1083"/>
                </a:lnTo>
                <a:lnTo>
                  <a:pt x="1536" y="1054"/>
                </a:lnTo>
                <a:lnTo>
                  <a:pt x="1543" y="1029"/>
                </a:lnTo>
                <a:lnTo>
                  <a:pt x="1551" y="1046"/>
                </a:lnTo>
                <a:lnTo>
                  <a:pt x="1558" y="1007"/>
                </a:lnTo>
                <a:lnTo>
                  <a:pt x="1566" y="1043"/>
                </a:lnTo>
                <a:lnTo>
                  <a:pt x="1574" y="1062"/>
                </a:lnTo>
                <a:lnTo>
                  <a:pt x="1581" y="1092"/>
                </a:lnTo>
                <a:lnTo>
                  <a:pt x="1589" y="957"/>
                </a:lnTo>
                <a:lnTo>
                  <a:pt x="1597" y="1026"/>
                </a:lnTo>
                <a:lnTo>
                  <a:pt x="1604" y="1077"/>
                </a:lnTo>
                <a:lnTo>
                  <a:pt x="1612" y="1147"/>
                </a:lnTo>
                <a:lnTo>
                  <a:pt x="1620" y="872"/>
                </a:lnTo>
                <a:lnTo>
                  <a:pt x="1627" y="1061"/>
                </a:lnTo>
                <a:lnTo>
                  <a:pt x="1635" y="1169"/>
                </a:lnTo>
                <a:lnTo>
                  <a:pt x="1642" y="880"/>
                </a:lnTo>
                <a:lnTo>
                  <a:pt x="1650" y="1209"/>
                </a:lnTo>
                <a:lnTo>
                  <a:pt x="1658" y="927"/>
                </a:lnTo>
                <a:lnTo>
                  <a:pt x="1665" y="960"/>
                </a:lnTo>
                <a:lnTo>
                  <a:pt x="1673" y="1293"/>
                </a:lnTo>
                <a:lnTo>
                  <a:pt x="1681" y="763"/>
                </a:lnTo>
                <a:lnTo>
                  <a:pt x="1688" y="1266"/>
                </a:lnTo>
                <a:lnTo>
                  <a:pt x="1696" y="925"/>
                </a:lnTo>
                <a:lnTo>
                  <a:pt x="1704" y="995"/>
                </a:lnTo>
                <a:lnTo>
                  <a:pt x="1711" y="1138"/>
                </a:lnTo>
                <a:lnTo>
                  <a:pt x="1719" y="1033"/>
                </a:lnTo>
                <a:lnTo>
                  <a:pt x="1726" y="1003"/>
                </a:lnTo>
                <a:lnTo>
                  <a:pt x="1734" y="1008"/>
                </a:lnTo>
                <a:lnTo>
                  <a:pt x="1742" y="1118"/>
                </a:lnTo>
                <a:lnTo>
                  <a:pt x="1749" y="996"/>
                </a:lnTo>
                <a:lnTo>
                  <a:pt x="1757" y="1027"/>
                </a:lnTo>
                <a:lnTo>
                  <a:pt x="1765" y="1090"/>
                </a:lnTo>
                <a:lnTo>
                  <a:pt x="1772" y="1011"/>
                </a:lnTo>
                <a:lnTo>
                  <a:pt x="1780" y="1010"/>
                </a:lnTo>
                <a:lnTo>
                  <a:pt x="1788" y="1094"/>
                </a:lnTo>
                <a:lnTo>
                  <a:pt x="1795" y="990"/>
                </a:lnTo>
                <a:lnTo>
                  <a:pt x="1803" y="1118"/>
                </a:lnTo>
                <a:lnTo>
                  <a:pt x="1810" y="973"/>
                </a:lnTo>
                <a:lnTo>
                  <a:pt x="1818" y="998"/>
                </a:lnTo>
                <a:lnTo>
                  <a:pt x="1826" y="1163"/>
                </a:lnTo>
                <a:lnTo>
                  <a:pt x="1833" y="963"/>
                </a:lnTo>
                <a:lnTo>
                  <a:pt x="1841" y="1043"/>
                </a:lnTo>
                <a:lnTo>
                  <a:pt x="1848" y="1065"/>
                </a:lnTo>
                <a:lnTo>
                  <a:pt x="1856" y="984"/>
                </a:lnTo>
                <a:lnTo>
                  <a:pt x="1864" y="1111"/>
                </a:lnTo>
                <a:lnTo>
                  <a:pt x="1872" y="1039"/>
                </a:lnTo>
                <a:lnTo>
                  <a:pt x="1879" y="957"/>
                </a:lnTo>
                <a:lnTo>
                  <a:pt x="1887" y="1117"/>
                </a:lnTo>
                <a:lnTo>
                  <a:pt x="1894" y="1018"/>
                </a:lnTo>
                <a:lnTo>
                  <a:pt x="1902" y="1032"/>
                </a:lnTo>
                <a:lnTo>
                  <a:pt x="1910" y="1095"/>
                </a:lnTo>
                <a:lnTo>
                  <a:pt x="1917" y="919"/>
                </a:lnTo>
                <a:lnTo>
                  <a:pt x="1925" y="1126"/>
                </a:lnTo>
                <a:lnTo>
                  <a:pt x="1933" y="1131"/>
                </a:lnTo>
                <a:lnTo>
                  <a:pt x="1940" y="825"/>
                </a:lnTo>
                <a:lnTo>
                  <a:pt x="1948" y="1180"/>
                </a:lnTo>
                <a:lnTo>
                  <a:pt x="1956" y="1001"/>
                </a:lnTo>
                <a:lnTo>
                  <a:pt x="1963" y="1173"/>
                </a:lnTo>
                <a:lnTo>
                  <a:pt x="1971" y="778"/>
                </a:lnTo>
                <a:lnTo>
                  <a:pt x="1978" y="1181"/>
                </a:lnTo>
                <a:lnTo>
                  <a:pt x="1986" y="1139"/>
                </a:lnTo>
                <a:lnTo>
                  <a:pt x="1994" y="897"/>
                </a:lnTo>
                <a:lnTo>
                  <a:pt x="2001" y="1110"/>
                </a:lnTo>
                <a:lnTo>
                  <a:pt x="2009" y="955"/>
                </a:lnTo>
                <a:lnTo>
                  <a:pt x="2017" y="1105"/>
                </a:lnTo>
                <a:lnTo>
                  <a:pt x="2024" y="1098"/>
                </a:lnTo>
                <a:lnTo>
                  <a:pt x="2032" y="987"/>
                </a:lnTo>
                <a:lnTo>
                  <a:pt x="2039" y="971"/>
                </a:lnTo>
                <a:lnTo>
                  <a:pt x="2047" y="1095"/>
                </a:lnTo>
                <a:lnTo>
                  <a:pt x="2055" y="1084"/>
                </a:lnTo>
                <a:lnTo>
                  <a:pt x="2063" y="998"/>
                </a:lnTo>
                <a:lnTo>
                  <a:pt x="2070" y="1046"/>
                </a:lnTo>
                <a:lnTo>
                  <a:pt x="2078" y="1046"/>
                </a:lnTo>
                <a:lnTo>
                  <a:pt x="2085" y="1000"/>
                </a:lnTo>
                <a:lnTo>
                  <a:pt x="2093" y="1074"/>
                </a:lnTo>
                <a:lnTo>
                  <a:pt x="2101" y="1096"/>
                </a:lnTo>
                <a:lnTo>
                  <a:pt x="2108" y="932"/>
                </a:lnTo>
                <a:lnTo>
                  <a:pt x="2116" y="1116"/>
                </a:lnTo>
                <a:lnTo>
                  <a:pt x="2123" y="998"/>
                </a:lnTo>
                <a:lnTo>
                  <a:pt x="2131" y="1063"/>
                </a:lnTo>
                <a:lnTo>
                  <a:pt x="2139" y="1067"/>
                </a:lnTo>
                <a:lnTo>
                  <a:pt x="2147" y="942"/>
                </a:lnTo>
                <a:lnTo>
                  <a:pt x="2154" y="1173"/>
                </a:lnTo>
                <a:lnTo>
                  <a:pt x="2162" y="971"/>
                </a:lnTo>
                <a:lnTo>
                  <a:pt x="2169" y="997"/>
                </a:lnTo>
                <a:lnTo>
                  <a:pt x="2177" y="1096"/>
                </a:lnTo>
                <a:lnTo>
                  <a:pt x="2185" y="1038"/>
                </a:lnTo>
                <a:lnTo>
                  <a:pt x="2192" y="1104"/>
                </a:lnTo>
                <a:lnTo>
                  <a:pt x="2200" y="861"/>
                </a:lnTo>
                <a:lnTo>
                  <a:pt x="2207" y="1186"/>
                </a:lnTo>
                <a:lnTo>
                  <a:pt x="2215" y="1022"/>
                </a:lnTo>
                <a:lnTo>
                  <a:pt x="2223" y="1004"/>
                </a:lnTo>
                <a:lnTo>
                  <a:pt x="2230" y="1061"/>
                </a:lnTo>
                <a:lnTo>
                  <a:pt x="2238" y="1097"/>
                </a:lnTo>
                <a:lnTo>
                  <a:pt x="2246" y="853"/>
                </a:lnTo>
                <a:lnTo>
                  <a:pt x="2253" y="1256"/>
                </a:lnTo>
                <a:lnTo>
                  <a:pt x="2261" y="962"/>
                </a:lnTo>
                <a:lnTo>
                  <a:pt x="2269" y="969"/>
                </a:lnTo>
                <a:lnTo>
                  <a:pt x="2276" y="1198"/>
                </a:lnTo>
                <a:lnTo>
                  <a:pt x="2284" y="878"/>
                </a:lnTo>
                <a:lnTo>
                  <a:pt x="2291" y="1034"/>
                </a:lnTo>
                <a:lnTo>
                  <a:pt x="2299" y="1265"/>
                </a:lnTo>
                <a:lnTo>
                  <a:pt x="2307" y="847"/>
                </a:lnTo>
                <a:lnTo>
                  <a:pt x="2314" y="987"/>
                </a:lnTo>
                <a:lnTo>
                  <a:pt x="2322" y="1221"/>
                </a:lnTo>
                <a:lnTo>
                  <a:pt x="2330" y="930"/>
                </a:lnTo>
                <a:lnTo>
                  <a:pt x="2337" y="1107"/>
                </a:lnTo>
                <a:lnTo>
                  <a:pt x="2345" y="902"/>
                </a:lnTo>
                <a:lnTo>
                  <a:pt x="2353" y="1215"/>
                </a:lnTo>
                <a:lnTo>
                  <a:pt x="2360" y="918"/>
                </a:lnTo>
                <a:lnTo>
                  <a:pt x="2368" y="1105"/>
                </a:lnTo>
                <a:lnTo>
                  <a:pt x="2375" y="1044"/>
                </a:lnTo>
                <a:lnTo>
                  <a:pt x="2383" y="964"/>
                </a:lnTo>
                <a:lnTo>
                  <a:pt x="2391" y="1092"/>
                </a:lnTo>
                <a:lnTo>
                  <a:pt x="2398" y="1055"/>
                </a:lnTo>
                <a:lnTo>
                  <a:pt x="2406" y="1033"/>
                </a:lnTo>
                <a:lnTo>
                  <a:pt x="2414" y="1053"/>
                </a:lnTo>
                <a:lnTo>
                  <a:pt x="2421" y="975"/>
                </a:lnTo>
                <a:lnTo>
                  <a:pt x="2429" y="1060"/>
                </a:lnTo>
                <a:lnTo>
                  <a:pt x="2437" y="1111"/>
                </a:lnTo>
                <a:lnTo>
                  <a:pt x="2444" y="1018"/>
                </a:lnTo>
                <a:lnTo>
                  <a:pt x="2452" y="974"/>
                </a:lnTo>
                <a:lnTo>
                  <a:pt x="2460" y="1050"/>
                </a:lnTo>
                <a:lnTo>
                  <a:pt x="2467" y="1139"/>
                </a:lnTo>
                <a:lnTo>
                  <a:pt x="2475" y="947"/>
                </a:lnTo>
                <a:lnTo>
                  <a:pt x="2482" y="1036"/>
                </a:lnTo>
                <a:lnTo>
                  <a:pt x="2490" y="1110"/>
                </a:lnTo>
                <a:lnTo>
                  <a:pt x="2498" y="1007"/>
                </a:lnTo>
                <a:lnTo>
                  <a:pt x="2505" y="974"/>
                </a:lnTo>
                <a:lnTo>
                  <a:pt x="2513" y="1156"/>
                </a:lnTo>
                <a:lnTo>
                  <a:pt x="2521" y="989"/>
                </a:lnTo>
                <a:lnTo>
                  <a:pt x="2528" y="987"/>
                </a:lnTo>
                <a:lnTo>
                  <a:pt x="2536" y="1126"/>
                </a:lnTo>
                <a:lnTo>
                  <a:pt x="2544" y="991"/>
                </a:lnTo>
                <a:lnTo>
                  <a:pt x="2551" y="1072"/>
                </a:lnTo>
                <a:lnTo>
                  <a:pt x="2559" y="977"/>
                </a:lnTo>
                <a:lnTo>
                  <a:pt x="2566" y="1152"/>
                </a:lnTo>
                <a:lnTo>
                  <a:pt x="2574" y="918"/>
                </a:lnTo>
                <a:lnTo>
                  <a:pt x="2582" y="1091"/>
                </a:lnTo>
                <a:lnTo>
                  <a:pt x="2589" y="1073"/>
                </a:lnTo>
                <a:lnTo>
                  <a:pt x="2597" y="994"/>
                </a:lnTo>
                <a:lnTo>
                  <a:pt x="2605" y="1115"/>
                </a:lnTo>
                <a:lnTo>
                  <a:pt x="2612" y="899"/>
                </a:lnTo>
                <a:lnTo>
                  <a:pt x="2620" y="1154"/>
                </a:lnTo>
                <a:lnTo>
                  <a:pt x="2628" y="1032"/>
                </a:lnTo>
                <a:lnTo>
                  <a:pt x="2635" y="1007"/>
                </a:lnTo>
                <a:lnTo>
                  <a:pt x="2643" y="1037"/>
                </a:lnTo>
                <a:lnTo>
                  <a:pt x="2650" y="1063"/>
                </a:lnTo>
                <a:lnTo>
                  <a:pt x="2658" y="1074"/>
                </a:lnTo>
                <a:lnTo>
                  <a:pt x="2666" y="946"/>
                </a:lnTo>
                <a:lnTo>
                  <a:pt x="2673" y="1057"/>
                </a:lnTo>
                <a:lnTo>
                  <a:pt x="2681" y="1162"/>
                </a:lnTo>
                <a:lnTo>
                  <a:pt x="2689" y="948"/>
                </a:lnTo>
                <a:lnTo>
                  <a:pt x="2696" y="1006"/>
                </a:lnTo>
                <a:lnTo>
                  <a:pt x="2704" y="1066"/>
                </a:lnTo>
                <a:lnTo>
                  <a:pt x="2712" y="1051"/>
                </a:lnTo>
                <a:lnTo>
                  <a:pt x="2719" y="1110"/>
                </a:lnTo>
                <a:lnTo>
                  <a:pt x="2727" y="983"/>
                </a:lnTo>
                <a:lnTo>
                  <a:pt x="2734" y="953"/>
                </a:lnTo>
                <a:lnTo>
                  <a:pt x="2742" y="1098"/>
                </a:lnTo>
                <a:lnTo>
                  <a:pt x="2750" y="1150"/>
                </a:lnTo>
                <a:lnTo>
                  <a:pt x="2757" y="960"/>
                </a:lnTo>
                <a:lnTo>
                  <a:pt x="2765" y="972"/>
                </a:lnTo>
                <a:lnTo>
                  <a:pt x="2773" y="1098"/>
                </a:lnTo>
                <a:lnTo>
                  <a:pt x="2780" y="1064"/>
                </a:lnTo>
                <a:lnTo>
                  <a:pt x="2788" y="1032"/>
                </a:lnTo>
                <a:lnTo>
                  <a:pt x="2796" y="1015"/>
                </a:lnTo>
                <a:lnTo>
                  <a:pt x="2803" y="1034"/>
                </a:lnTo>
                <a:lnTo>
                  <a:pt x="2811" y="1089"/>
                </a:lnTo>
                <a:lnTo>
                  <a:pt x="2818" y="983"/>
                </a:lnTo>
                <a:lnTo>
                  <a:pt x="2826" y="1085"/>
                </a:lnTo>
                <a:lnTo>
                  <a:pt x="2834" y="995"/>
                </a:lnTo>
                <a:lnTo>
                  <a:pt x="2841" y="1080"/>
                </a:lnTo>
                <a:lnTo>
                  <a:pt x="2849" y="1081"/>
                </a:lnTo>
                <a:lnTo>
                  <a:pt x="2857" y="889"/>
                </a:lnTo>
                <a:lnTo>
                  <a:pt x="2864" y="1187"/>
                </a:lnTo>
                <a:lnTo>
                  <a:pt x="2872" y="996"/>
                </a:lnTo>
                <a:lnTo>
                  <a:pt x="2880" y="1036"/>
                </a:lnTo>
                <a:lnTo>
                  <a:pt x="2887" y="1057"/>
                </a:lnTo>
                <a:lnTo>
                  <a:pt x="2895" y="950"/>
                </a:lnTo>
                <a:lnTo>
                  <a:pt x="2902" y="1148"/>
                </a:lnTo>
                <a:lnTo>
                  <a:pt x="2910" y="1067"/>
                </a:lnTo>
                <a:lnTo>
                  <a:pt x="2918" y="919"/>
                </a:lnTo>
                <a:lnTo>
                  <a:pt x="2925" y="1113"/>
                </a:lnTo>
                <a:lnTo>
                  <a:pt x="2933" y="1010"/>
                </a:lnTo>
                <a:lnTo>
                  <a:pt x="2941" y="1052"/>
                </a:lnTo>
                <a:lnTo>
                  <a:pt x="2948" y="1081"/>
                </a:lnTo>
                <a:lnTo>
                  <a:pt x="2956" y="1021"/>
                </a:lnTo>
                <a:lnTo>
                  <a:pt x="2964" y="996"/>
                </a:lnTo>
                <a:lnTo>
                  <a:pt x="2971" y="1032"/>
                </a:lnTo>
                <a:lnTo>
                  <a:pt x="2979" y="1076"/>
                </a:lnTo>
                <a:lnTo>
                  <a:pt x="2987" y="1134"/>
                </a:lnTo>
                <a:lnTo>
                  <a:pt x="2994" y="930"/>
                </a:lnTo>
                <a:lnTo>
                  <a:pt x="3002" y="971"/>
                </a:lnTo>
                <a:lnTo>
                  <a:pt x="3009" y="1168"/>
                </a:lnTo>
                <a:lnTo>
                  <a:pt x="3017" y="1041"/>
                </a:lnTo>
                <a:lnTo>
                  <a:pt x="3025" y="961"/>
                </a:lnTo>
                <a:lnTo>
                  <a:pt x="3032" y="1082"/>
                </a:lnTo>
                <a:lnTo>
                  <a:pt x="3040" y="1057"/>
                </a:lnTo>
                <a:lnTo>
                  <a:pt x="3047" y="995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(17/18)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6; 01:38:57.35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10486747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6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7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0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2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3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4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5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6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7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8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Line 38"/>
          <p:cNvSpPr/>
          <p:nvPr/>
        </p:nvSpPr>
        <p:spPr>
          <a:xfrm>
            <a:off x="6113160" y="470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Line 39"/>
          <p:cNvSpPr/>
          <p:nvPr/>
        </p:nvSpPr>
        <p:spPr>
          <a:xfrm>
            <a:off x="6113160" y="42289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Line 40"/>
          <p:cNvSpPr/>
          <p:nvPr/>
        </p:nvSpPr>
        <p:spPr>
          <a:xfrm>
            <a:off x="6113160" y="37494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Line 41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Line 42"/>
          <p:cNvSpPr/>
          <p:nvPr/>
        </p:nvSpPr>
        <p:spPr>
          <a:xfrm>
            <a:off x="6113160" y="27907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Line 43"/>
          <p:cNvSpPr/>
          <p:nvPr/>
        </p:nvSpPr>
        <p:spPr>
          <a:xfrm>
            <a:off x="6113160" y="231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Line 44"/>
          <p:cNvSpPr/>
          <p:nvPr/>
        </p:nvSpPr>
        <p:spPr>
          <a:xfrm>
            <a:off x="6113160" y="183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Line 45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Line 46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Line 47"/>
          <p:cNvSpPr/>
          <p:nvPr/>
        </p:nvSpPr>
        <p:spPr>
          <a:xfrm flipH="1">
            <a:off x="10913760" y="470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Line 48"/>
          <p:cNvSpPr/>
          <p:nvPr/>
        </p:nvSpPr>
        <p:spPr>
          <a:xfrm flipH="1">
            <a:off x="10913760" y="42289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Line 49"/>
          <p:cNvSpPr/>
          <p:nvPr/>
        </p:nvSpPr>
        <p:spPr>
          <a:xfrm flipH="1">
            <a:off x="10913760" y="37494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Line 50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Line 51"/>
          <p:cNvSpPr/>
          <p:nvPr/>
        </p:nvSpPr>
        <p:spPr>
          <a:xfrm flipH="1">
            <a:off x="10913760" y="27907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Line 52"/>
          <p:cNvSpPr/>
          <p:nvPr/>
        </p:nvSpPr>
        <p:spPr>
          <a:xfrm flipH="1">
            <a:off x="10913760" y="231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Line 53"/>
          <p:cNvSpPr/>
          <p:nvPr/>
        </p:nvSpPr>
        <p:spPr>
          <a:xfrm flipH="1">
            <a:off x="10913760" y="183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Line 54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55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9" name="CustomShape 56"/>
          <p:cNvSpPr/>
          <p:nvPr/>
        </p:nvSpPr>
        <p:spPr>
          <a:xfrm>
            <a:off x="5864760" y="46260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0" name="CustomShape 57"/>
          <p:cNvSpPr/>
          <p:nvPr/>
        </p:nvSpPr>
        <p:spPr>
          <a:xfrm>
            <a:off x="5864760" y="41511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1" name="CustomShape 58"/>
          <p:cNvSpPr/>
          <p:nvPr/>
        </p:nvSpPr>
        <p:spPr>
          <a:xfrm>
            <a:off x="5950080" y="367020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2" name="CustomShape 59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3" name="CustomShape 60"/>
          <p:cNvSpPr/>
          <p:nvPr/>
        </p:nvSpPr>
        <p:spPr>
          <a:xfrm>
            <a:off x="5999400" y="271296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4" name="CustomShape 61"/>
          <p:cNvSpPr/>
          <p:nvPr/>
        </p:nvSpPr>
        <p:spPr>
          <a:xfrm>
            <a:off x="5916240" y="223200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5" name="CustomShape 62"/>
          <p:cNvSpPr/>
          <p:nvPr/>
        </p:nvSpPr>
        <p:spPr>
          <a:xfrm>
            <a:off x="5916240" y="175572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63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CustomShape 64"/>
          <p:cNvSpPr/>
          <p:nvPr/>
        </p:nvSpPr>
        <p:spPr>
          <a:xfrm>
            <a:off x="6124680" y="1522440"/>
            <a:ext cx="4836600" cy="3526920"/>
          </a:xfrm>
          <a:custGeom>
            <a:avLst/>
            <a:gdLst/>
            <a:ahLst/>
            <a:rect l="l" t="t" r="r" b="b"/>
            <a:pathLst>
              <a:path w="3047" h="2222">
                <a:moveTo>
                  <a:pt x="0" y="1284"/>
                </a:moveTo>
                <a:lnTo>
                  <a:pt x="8" y="1067"/>
                </a:lnTo>
                <a:lnTo>
                  <a:pt x="16" y="947"/>
                </a:lnTo>
                <a:lnTo>
                  <a:pt x="23" y="1366"/>
                </a:lnTo>
                <a:lnTo>
                  <a:pt x="31" y="828"/>
                </a:lnTo>
                <a:lnTo>
                  <a:pt x="39" y="1272"/>
                </a:lnTo>
                <a:lnTo>
                  <a:pt x="46" y="1050"/>
                </a:lnTo>
                <a:lnTo>
                  <a:pt x="54" y="1087"/>
                </a:lnTo>
                <a:lnTo>
                  <a:pt x="62" y="1219"/>
                </a:lnTo>
                <a:lnTo>
                  <a:pt x="69" y="856"/>
                </a:lnTo>
                <a:lnTo>
                  <a:pt x="77" y="1332"/>
                </a:lnTo>
                <a:lnTo>
                  <a:pt x="85" y="1008"/>
                </a:lnTo>
                <a:lnTo>
                  <a:pt x="92" y="1069"/>
                </a:lnTo>
                <a:lnTo>
                  <a:pt x="100" y="1222"/>
                </a:lnTo>
                <a:lnTo>
                  <a:pt x="107" y="948"/>
                </a:lnTo>
                <a:lnTo>
                  <a:pt x="115" y="1185"/>
                </a:lnTo>
                <a:lnTo>
                  <a:pt x="123" y="1128"/>
                </a:lnTo>
                <a:lnTo>
                  <a:pt x="130" y="1013"/>
                </a:lnTo>
                <a:lnTo>
                  <a:pt x="138" y="1172"/>
                </a:lnTo>
                <a:lnTo>
                  <a:pt x="146" y="1081"/>
                </a:lnTo>
                <a:lnTo>
                  <a:pt x="153" y="1104"/>
                </a:lnTo>
                <a:lnTo>
                  <a:pt x="161" y="1110"/>
                </a:lnTo>
                <a:lnTo>
                  <a:pt x="169" y="1045"/>
                </a:lnTo>
                <a:lnTo>
                  <a:pt x="176" y="1144"/>
                </a:lnTo>
                <a:lnTo>
                  <a:pt x="184" y="1173"/>
                </a:lnTo>
                <a:lnTo>
                  <a:pt x="191" y="986"/>
                </a:lnTo>
                <a:lnTo>
                  <a:pt x="199" y="1129"/>
                </a:lnTo>
                <a:lnTo>
                  <a:pt x="207" y="1129"/>
                </a:lnTo>
                <a:lnTo>
                  <a:pt x="214" y="1093"/>
                </a:lnTo>
                <a:lnTo>
                  <a:pt x="222" y="1101"/>
                </a:lnTo>
                <a:lnTo>
                  <a:pt x="230" y="1142"/>
                </a:lnTo>
                <a:lnTo>
                  <a:pt x="237" y="994"/>
                </a:lnTo>
                <a:lnTo>
                  <a:pt x="245" y="1171"/>
                </a:lnTo>
                <a:lnTo>
                  <a:pt x="253" y="1059"/>
                </a:lnTo>
                <a:lnTo>
                  <a:pt x="260" y="1267"/>
                </a:lnTo>
                <a:lnTo>
                  <a:pt x="268" y="987"/>
                </a:lnTo>
                <a:lnTo>
                  <a:pt x="275" y="839"/>
                </a:lnTo>
                <a:lnTo>
                  <a:pt x="283" y="1516"/>
                </a:lnTo>
                <a:lnTo>
                  <a:pt x="291" y="978"/>
                </a:lnTo>
                <a:lnTo>
                  <a:pt x="298" y="1013"/>
                </a:lnTo>
                <a:lnTo>
                  <a:pt x="306" y="1136"/>
                </a:lnTo>
                <a:lnTo>
                  <a:pt x="314" y="1087"/>
                </a:lnTo>
                <a:lnTo>
                  <a:pt x="321" y="1139"/>
                </a:lnTo>
                <a:lnTo>
                  <a:pt x="329" y="1106"/>
                </a:lnTo>
                <a:lnTo>
                  <a:pt x="337" y="1102"/>
                </a:lnTo>
                <a:lnTo>
                  <a:pt x="344" y="993"/>
                </a:lnTo>
                <a:lnTo>
                  <a:pt x="352" y="1313"/>
                </a:lnTo>
                <a:lnTo>
                  <a:pt x="359" y="900"/>
                </a:lnTo>
                <a:lnTo>
                  <a:pt x="367" y="1145"/>
                </a:lnTo>
                <a:lnTo>
                  <a:pt x="375" y="1185"/>
                </a:lnTo>
                <a:lnTo>
                  <a:pt x="382" y="1097"/>
                </a:lnTo>
                <a:lnTo>
                  <a:pt x="390" y="1015"/>
                </a:lnTo>
                <a:lnTo>
                  <a:pt x="398" y="1107"/>
                </a:lnTo>
                <a:lnTo>
                  <a:pt x="405" y="1133"/>
                </a:lnTo>
                <a:lnTo>
                  <a:pt x="413" y="1148"/>
                </a:lnTo>
                <a:lnTo>
                  <a:pt x="421" y="1099"/>
                </a:lnTo>
                <a:lnTo>
                  <a:pt x="428" y="1002"/>
                </a:lnTo>
                <a:lnTo>
                  <a:pt x="436" y="1120"/>
                </a:lnTo>
                <a:lnTo>
                  <a:pt x="443" y="1195"/>
                </a:lnTo>
                <a:lnTo>
                  <a:pt x="451" y="1046"/>
                </a:lnTo>
                <a:lnTo>
                  <a:pt x="459" y="1113"/>
                </a:lnTo>
                <a:lnTo>
                  <a:pt x="466" y="1091"/>
                </a:lnTo>
                <a:lnTo>
                  <a:pt x="474" y="1048"/>
                </a:lnTo>
                <a:lnTo>
                  <a:pt x="482" y="1165"/>
                </a:lnTo>
                <a:lnTo>
                  <a:pt x="489" y="1166"/>
                </a:lnTo>
                <a:lnTo>
                  <a:pt x="497" y="992"/>
                </a:lnTo>
                <a:lnTo>
                  <a:pt x="505" y="1071"/>
                </a:lnTo>
                <a:lnTo>
                  <a:pt x="512" y="1225"/>
                </a:lnTo>
                <a:lnTo>
                  <a:pt x="520" y="1005"/>
                </a:lnTo>
                <a:lnTo>
                  <a:pt x="527" y="1193"/>
                </a:lnTo>
                <a:lnTo>
                  <a:pt x="535" y="1007"/>
                </a:lnTo>
                <a:lnTo>
                  <a:pt x="543" y="1105"/>
                </a:lnTo>
                <a:lnTo>
                  <a:pt x="550" y="1224"/>
                </a:lnTo>
                <a:lnTo>
                  <a:pt x="558" y="898"/>
                </a:lnTo>
                <a:lnTo>
                  <a:pt x="566" y="1303"/>
                </a:lnTo>
                <a:lnTo>
                  <a:pt x="573" y="1067"/>
                </a:lnTo>
                <a:lnTo>
                  <a:pt x="581" y="854"/>
                </a:lnTo>
                <a:lnTo>
                  <a:pt x="589" y="1436"/>
                </a:lnTo>
                <a:lnTo>
                  <a:pt x="596" y="1000"/>
                </a:lnTo>
                <a:lnTo>
                  <a:pt x="604" y="961"/>
                </a:lnTo>
                <a:lnTo>
                  <a:pt x="612" y="1227"/>
                </a:lnTo>
                <a:lnTo>
                  <a:pt x="619" y="1089"/>
                </a:lnTo>
                <a:lnTo>
                  <a:pt x="627" y="1138"/>
                </a:lnTo>
                <a:lnTo>
                  <a:pt x="634" y="965"/>
                </a:lnTo>
                <a:lnTo>
                  <a:pt x="642" y="1206"/>
                </a:lnTo>
                <a:lnTo>
                  <a:pt x="650" y="1177"/>
                </a:lnTo>
                <a:lnTo>
                  <a:pt x="657" y="914"/>
                </a:lnTo>
                <a:lnTo>
                  <a:pt x="665" y="1194"/>
                </a:lnTo>
                <a:lnTo>
                  <a:pt x="673" y="1147"/>
                </a:lnTo>
                <a:lnTo>
                  <a:pt x="680" y="1037"/>
                </a:lnTo>
                <a:lnTo>
                  <a:pt x="688" y="1162"/>
                </a:lnTo>
                <a:lnTo>
                  <a:pt x="696" y="1020"/>
                </a:lnTo>
                <a:lnTo>
                  <a:pt x="703" y="1102"/>
                </a:lnTo>
                <a:lnTo>
                  <a:pt x="711" y="1235"/>
                </a:lnTo>
                <a:lnTo>
                  <a:pt x="718" y="923"/>
                </a:lnTo>
                <a:lnTo>
                  <a:pt x="726" y="1256"/>
                </a:lnTo>
                <a:lnTo>
                  <a:pt x="734" y="1015"/>
                </a:lnTo>
                <a:lnTo>
                  <a:pt x="741" y="1067"/>
                </a:lnTo>
                <a:lnTo>
                  <a:pt x="749" y="1194"/>
                </a:lnTo>
                <a:lnTo>
                  <a:pt x="756" y="1059"/>
                </a:lnTo>
                <a:lnTo>
                  <a:pt x="764" y="1094"/>
                </a:lnTo>
                <a:lnTo>
                  <a:pt x="772" y="1125"/>
                </a:lnTo>
                <a:lnTo>
                  <a:pt x="780" y="1074"/>
                </a:lnTo>
                <a:lnTo>
                  <a:pt x="787" y="1101"/>
                </a:lnTo>
                <a:lnTo>
                  <a:pt x="795" y="1085"/>
                </a:lnTo>
                <a:lnTo>
                  <a:pt x="802" y="1193"/>
                </a:lnTo>
                <a:lnTo>
                  <a:pt x="810" y="1051"/>
                </a:lnTo>
                <a:lnTo>
                  <a:pt x="818" y="1013"/>
                </a:lnTo>
                <a:lnTo>
                  <a:pt x="825" y="1151"/>
                </a:lnTo>
                <a:lnTo>
                  <a:pt x="833" y="1240"/>
                </a:lnTo>
                <a:lnTo>
                  <a:pt x="840" y="931"/>
                </a:lnTo>
                <a:lnTo>
                  <a:pt x="848" y="1091"/>
                </a:lnTo>
                <a:lnTo>
                  <a:pt x="856" y="1264"/>
                </a:lnTo>
                <a:lnTo>
                  <a:pt x="864" y="988"/>
                </a:lnTo>
                <a:lnTo>
                  <a:pt x="871" y="1031"/>
                </a:lnTo>
                <a:lnTo>
                  <a:pt x="879" y="1262"/>
                </a:lnTo>
                <a:lnTo>
                  <a:pt x="886" y="1070"/>
                </a:lnTo>
                <a:lnTo>
                  <a:pt x="894" y="956"/>
                </a:lnTo>
                <a:lnTo>
                  <a:pt x="902" y="1236"/>
                </a:lnTo>
                <a:lnTo>
                  <a:pt x="909" y="1082"/>
                </a:lnTo>
                <a:lnTo>
                  <a:pt x="917" y="1087"/>
                </a:lnTo>
                <a:lnTo>
                  <a:pt x="924" y="1158"/>
                </a:lnTo>
                <a:lnTo>
                  <a:pt x="932" y="956"/>
                </a:lnTo>
                <a:lnTo>
                  <a:pt x="940" y="1104"/>
                </a:lnTo>
                <a:lnTo>
                  <a:pt x="947" y="1384"/>
                </a:lnTo>
                <a:lnTo>
                  <a:pt x="955" y="906"/>
                </a:lnTo>
                <a:lnTo>
                  <a:pt x="963" y="924"/>
                </a:lnTo>
                <a:lnTo>
                  <a:pt x="970" y="1402"/>
                </a:lnTo>
                <a:lnTo>
                  <a:pt x="978" y="823"/>
                </a:lnTo>
                <a:lnTo>
                  <a:pt x="986" y="1441"/>
                </a:lnTo>
                <a:lnTo>
                  <a:pt x="993" y="1004"/>
                </a:lnTo>
                <a:lnTo>
                  <a:pt x="1001" y="643"/>
                </a:lnTo>
                <a:lnTo>
                  <a:pt x="1009" y="1711"/>
                </a:lnTo>
                <a:lnTo>
                  <a:pt x="1016" y="852"/>
                </a:lnTo>
                <a:lnTo>
                  <a:pt x="1024" y="1068"/>
                </a:lnTo>
                <a:lnTo>
                  <a:pt x="1031" y="1247"/>
                </a:lnTo>
                <a:lnTo>
                  <a:pt x="1039" y="774"/>
                </a:lnTo>
                <a:lnTo>
                  <a:pt x="1047" y="1452"/>
                </a:lnTo>
                <a:lnTo>
                  <a:pt x="1054" y="1073"/>
                </a:lnTo>
                <a:lnTo>
                  <a:pt x="1062" y="847"/>
                </a:lnTo>
                <a:lnTo>
                  <a:pt x="1070" y="1301"/>
                </a:lnTo>
                <a:lnTo>
                  <a:pt x="1077" y="1090"/>
                </a:lnTo>
                <a:lnTo>
                  <a:pt x="1085" y="966"/>
                </a:lnTo>
                <a:lnTo>
                  <a:pt x="1093" y="1368"/>
                </a:lnTo>
                <a:lnTo>
                  <a:pt x="1100" y="808"/>
                </a:lnTo>
                <a:lnTo>
                  <a:pt x="1108" y="1226"/>
                </a:lnTo>
                <a:lnTo>
                  <a:pt x="1115" y="1176"/>
                </a:lnTo>
                <a:lnTo>
                  <a:pt x="1123" y="945"/>
                </a:lnTo>
                <a:lnTo>
                  <a:pt x="1131" y="1274"/>
                </a:lnTo>
                <a:lnTo>
                  <a:pt x="1138" y="948"/>
                </a:lnTo>
                <a:lnTo>
                  <a:pt x="1146" y="1156"/>
                </a:lnTo>
                <a:lnTo>
                  <a:pt x="1154" y="1156"/>
                </a:lnTo>
                <a:lnTo>
                  <a:pt x="1161" y="1004"/>
                </a:lnTo>
                <a:lnTo>
                  <a:pt x="1169" y="1181"/>
                </a:lnTo>
                <a:lnTo>
                  <a:pt x="1177" y="1112"/>
                </a:lnTo>
                <a:lnTo>
                  <a:pt x="1184" y="995"/>
                </a:lnTo>
                <a:lnTo>
                  <a:pt x="1192" y="1143"/>
                </a:lnTo>
                <a:lnTo>
                  <a:pt x="1199" y="1216"/>
                </a:lnTo>
                <a:lnTo>
                  <a:pt x="1207" y="961"/>
                </a:lnTo>
                <a:lnTo>
                  <a:pt x="1215" y="1216"/>
                </a:lnTo>
                <a:lnTo>
                  <a:pt x="1222" y="880"/>
                </a:lnTo>
                <a:lnTo>
                  <a:pt x="1230" y="1443"/>
                </a:lnTo>
                <a:lnTo>
                  <a:pt x="1238" y="809"/>
                </a:lnTo>
                <a:lnTo>
                  <a:pt x="1245" y="1217"/>
                </a:lnTo>
                <a:lnTo>
                  <a:pt x="1253" y="1187"/>
                </a:lnTo>
                <a:lnTo>
                  <a:pt x="1261" y="858"/>
                </a:lnTo>
                <a:lnTo>
                  <a:pt x="1268" y="1416"/>
                </a:lnTo>
                <a:lnTo>
                  <a:pt x="1276" y="721"/>
                </a:lnTo>
                <a:lnTo>
                  <a:pt x="1283" y="1545"/>
                </a:lnTo>
                <a:lnTo>
                  <a:pt x="1291" y="813"/>
                </a:lnTo>
                <a:lnTo>
                  <a:pt x="1299" y="1035"/>
                </a:lnTo>
                <a:lnTo>
                  <a:pt x="1306" y="1374"/>
                </a:lnTo>
                <a:lnTo>
                  <a:pt x="1314" y="782"/>
                </a:lnTo>
                <a:lnTo>
                  <a:pt x="1322" y="1565"/>
                </a:lnTo>
                <a:lnTo>
                  <a:pt x="1329" y="539"/>
                </a:lnTo>
                <a:lnTo>
                  <a:pt x="1337" y="1421"/>
                </a:lnTo>
                <a:lnTo>
                  <a:pt x="1345" y="1181"/>
                </a:lnTo>
                <a:lnTo>
                  <a:pt x="1352" y="794"/>
                </a:lnTo>
                <a:lnTo>
                  <a:pt x="1360" y="1491"/>
                </a:lnTo>
                <a:lnTo>
                  <a:pt x="1367" y="670"/>
                </a:lnTo>
                <a:lnTo>
                  <a:pt x="1375" y="1450"/>
                </a:lnTo>
                <a:lnTo>
                  <a:pt x="1383" y="1005"/>
                </a:lnTo>
                <a:lnTo>
                  <a:pt x="1390" y="936"/>
                </a:lnTo>
                <a:lnTo>
                  <a:pt x="1398" y="1378"/>
                </a:lnTo>
                <a:lnTo>
                  <a:pt x="1406" y="807"/>
                </a:lnTo>
                <a:lnTo>
                  <a:pt x="1413" y="1406"/>
                </a:lnTo>
                <a:lnTo>
                  <a:pt x="1421" y="899"/>
                </a:lnTo>
                <a:lnTo>
                  <a:pt x="1429" y="1034"/>
                </a:lnTo>
                <a:lnTo>
                  <a:pt x="1436" y="1348"/>
                </a:lnTo>
                <a:lnTo>
                  <a:pt x="1444" y="931"/>
                </a:lnTo>
                <a:lnTo>
                  <a:pt x="1451" y="1162"/>
                </a:lnTo>
                <a:lnTo>
                  <a:pt x="1459" y="1013"/>
                </a:lnTo>
                <a:lnTo>
                  <a:pt x="1467" y="1174"/>
                </a:lnTo>
                <a:lnTo>
                  <a:pt x="1474" y="1206"/>
                </a:lnTo>
                <a:lnTo>
                  <a:pt x="1482" y="871"/>
                </a:lnTo>
                <a:lnTo>
                  <a:pt x="1490" y="1213"/>
                </a:lnTo>
                <a:lnTo>
                  <a:pt x="1497" y="1218"/>
                </a:lnTo>
                <a:lnTo>
                  <a:pt x="1505" y="901"/>
                </a:lnTo>
                <a:lnTo>
                  <a:pt x="1513" y="1228"/>
                </a:lnTo>
                <a:lnTo>
                  <a:pt x="1520" y="952"/>
                </a:lnTo>
                <a:lnTo>
                  <a:pt x="1528" y="1498"/>
                </a:lnTo>
                <a:lnTo>
                  <a:pt x="1536" y="484"/>
                </a:lnTo>
                <a:lnTo>
                  <a:pt x="1543" y="1666"/>
                </a:lnTo>
                <a:lnTo>
                  <a:pt x="1551" y="683"/>
                </a:lnTo>
                <a:lnTo>
                  <a:pt x="1558" y="1508"/>
                </a:lnTo>
                <a:lnTo>
                  <a:pt x="1566" y="730"/>
                </a:lnTo>
                <a:lnTo>
                  <a:pt x="1574" y="1250"/>
                </a:lnTo>
                <a:lnTo>
                  <a:pt x="1581" y="1209"/>
                </a:lnTo>
                <a:lnTo>
                  <a:pt x="1589" y="762"/>
                </a:lnTo>
                <a:lnTo>
                  <a:pt x="1597" y="1764"/>
                </a:lnTo>
                <a:lnTo>
                  <a:pt x="1604" y="121"/>
                </a:lnTo>
                <a:lnTo>
                  <a:pt x="1612" y="2222"/>
                </a:lnTo>
                <a:lnTo>
                  <a:pt x="1620" y="0"/>
                </a:lnTo>
                <a:lnTo>
                  <a:pt x="1627" y="1991"/>
                </a:lnTo>
                <a:lnTo>
                  <a:pt x="1635" y="642"/>
                </a:lnTo>
                <a:lnTo>
                  <a:pt x="1642" y="1202"/>
                </a:lnTo>
                <a:lnTo>
                  <a:pt x="1650" y="1058"/>
                </a:lnTo>
                <a:lnTo>
                  <a:pt x="1658" y="1056"/>
                </a:lnTo>
                <a:lnTo>
                  <a:pt x="1665" y="1607"/>
                </a:lnTo>
                <a:lnTo>
                  <a:pt x="1673" y="129"/>
                </a:lnTo>
                <a:lnTo>
                  <a:pt x="1681" y="2056"/>
                </a:lnTo>
                <a:lnTo>
                  <a:pt x="1688" y="383"/>
                </a:lnTo>
                <a:lnTo>
                  <a:pt x="1696" y="1815"/>
                </a:lnTo>
                <a:lnTo>
                  <a:pt x="1704" y="319"/>
                </a:lnTo>
                <a:lnTo>
                  <a:pt x="1711" y="1773"/>
                </a:lnTo>
                <a:lnTo>
                  <a:pt x="1719" y="562"/>
                </a:lnTo>
                <a:lnTo>
                  <a:pt x="1726" y="1514"/>
                </a:lnTo>
                <a:lnTo>
                  <a:pt x="1734" y="985"/>
                </a:lnTo>
                <a:lnTo>
                  <a:pt x="1742" y="948"/>
                </a:lnTo>
                <a:lnTo>
                  <a:pt x="1749" y="1255"/>
                </a:lnTo>
                <a:lnTo>
                  <a:pt x="1757" y="910"/>
                </a:lnTo>
                <a:lnTo>
                  <a:pt x="1765" y="1593"/>
                </a:lnTo>
                <a:lnTo>
                  <a:pt x="1772" y="469"/>
                </a:lnTo>
                <a:lnTo>
                  <a:pt x="1780" y="1493"/>
                </a:lnTo>
                <a:lnTo>
                  <a:pt x="1788" y="835"/>
                </a:lnTo>
                <a:lnTo>
                  <a:pt x="1795" y="1550"/>
                </a:lnTo>
                <a:lnTo>
                  <a:pt x="1803" y="681"/>
                </a:lnTo>
                <a:lnTo>
                  <a:pt x="1810" y="1174"/>
                </a:lnTo>
                <a:lnTo>
                  <a:pt x="1818" y="1177"/>
                </a:lnTo>
                <a:lnTo>
                  <a:pt x="1826" y="1142"/>
                </a:lnTo>
                <a:lnTo>
                  <a:pt x="1833" y="1058"/>
                </a:lnTo>
                <a:lnTo>
                  <a:pt x="1841" y="1021"/>
                </a:lnTo>
                <a:lnTo>
                  <a:pt x="1848" y="1231"/>
                </a:lnTo>
                <a:lnTo>
                  <a:pt x="1856" y="977"/>
                </a:lnTo>
                <a:lnTo>
                  <a:pt x="1864" y="1204"/>
                </a:lnTo>
                <a:lnTo>
                  <a:pt x="1872" y="1041"/>
                </a:lnTo>
                <a:lnTo>
                  <a:pt x="1879" y="1209"/>
                </a:lnTo>
                <a:lnTo>
                  <a:pt x="1887" y="858"/>
                </a:lnTo>
                <a:lnTo>
                  <a:pt x="1894" y="1320"/>
                </a:lnTo>
                <a:lnTo>
                  <a:pt x="1902" y="1076"/>
                </a:lnTo>
                <a:lnTo>
                  <a:pt x="1910" y="1081"/>
                </a:lnTo>
                <a:lnTo>
                  <a:pt x="1917" y="1051"/>
                </a:lnTo>
                <a:lnTo>
                  <a:pt x="1925" y="984"/>
                </a:lnTo>
                <a:lnTo>
                  <a:pt x="1933" y="1465"/>
                </a:lnTo>
                <a:lnTo>
                  <a:pt x="1940" y="830"/>
                </a:lnTo>
                <a:lnTo>
                  <a:pt x="1948" y="1137"/>
                </a:lnTo>
                <a:lnTo>
                  <a:pt x="1956" y="1061"/>
                </a:lnTo>
                <a:lnTo>
                  <a:pt x="1963" y="1254"/>
                </a:lnTo>
                <a:lnTo>
                  <a:pt x="1971" y="923"/>
                </a:lnTo>
                <a:lnTo>
                  <a:pt x="1978" y="1218"/>
                </a:lnTo>
                <a:lnTo>
                  <a:pt x="1986" y="1169"/>
                </a:lnTo>
                <a:lnTo>
                  <a:pt x="1994" y="885"/>
                </a:lnTo>
                <a:lnTo>
                  <a:pt x="2001" y="1172"/>
                </a:lnTo>
                <a:lnTo>
                  <a:pt x="2009" y="1257"/>
                </a:lnTo>
                <a:lnTo>
                  <a:pt x="2017" y="941"/>
                </a:lnTo>
                <a:lnTo>
                  <a:pt x="2024" y="1190"/>
                </a:lnTo>
                <a:lnTo>
                  <a:pt x="2032" y="1041"/>
                </a:lnTo>
                <a:lnTo>
                  <a:pt x="2039" y="1028"/>
                </a:lnTo>
                <a:lnTo>
                  <a:pt x="2047" y="1337"/>
                </a:lnTo>
                <a:lnTo>
                  <a:pt x="2055" y="906"/>
                </a:lnTo>
                <a:lnTo>
                  <a:pt x="2063" y="1140"/>
                </a:lnTo>
                <a:lnTo>
                  <a:pt x="2070" y="1116"/>
                </a:lnTo>
                <a:lnTo>
                  <a:pt x="2078" y="1120"/>
                </a:lnTo>
                <a:lnTo>
                  <a:pt x="2085" y="1056"/>
                </a:lnTo>
                <a:lnTo>
                  <a:pt x="2093" y="1192"/>
                </a:lnTo>
                <a:lnTo>
                  <a:pt x="2101" y="966"/>
                </a:lnTo>
                <a:lnTo>
                  <a:pt x="2108" y="1146"/>
                </a:lnTo>
                <a:lnTo>
                  <a:pt x="2116" y="1264"/>
                </a:lnTo>
                <a:lnTo>
                  <a:pt x="2123" y="831"/>
                </a:lnTo>
                <a:lnTo>
                  <a:pt x="2131" y="1303"/>
                </a:lnTo>
                <a:lnTo>
                  <a:pt x="2139" y="1026"/>
                </a:lnTo>
                <a:lnTo>
                  <a:pt x="2147" y="1048"/>
                </a:lnTo>
                <a:lnTo>
                  <a:pt x="2154" y="1280"/>
                </a:lnTo>
                <a:lnTo>
                  <a:pt x="2162" y="861"/>
                </a:lnTo>
                <a:lnTo>
                  <a:pt x="2169" y="1298"/>
                </a:lnTo>
                <a:lnTo>
                  <a:pt x="2177" y="1027"/>
                </a:lnTo>
                <a:lnTo>
                  <a:pt x="2185" y="1079"/>
                </a:lnTo>
                <a:lnTo>
                  <a:pt x="2192" y="1060"/>
                </a:lnTo>
                <a:lnTo>
                  <a:pt x="2200" y="1292"/>
                </a:lnTo>
                <a:lnTo>
                  <a:pt x="2207" y="951"/>
                </a:lnTo>
                <a:lnTo>
                  <a:pt x="2215" y="935"/>
                </a:lnTo>
                <a:lnTo>
                  <a:pt x="2223" y="1551"/>
                </a:lnTo>
                <a:lnTo>
                  <a:pt x="2230" y="754"/>
                </a:lnTo>
                <a:lnTo>
                  <a:pt x="2238" y="1050"/>
                </a:lnTo>
                <a:lnTo>
                  <a:pt x="2246" y="1390"/>
                </a:lnTo>
                <a:lnTo>
                  <a:pt x="2253" y="931"/>
                </a:lnTo>
                <a:lnTo>
                  <a:pt x="2261" y="1082"/>
                </a:lnTo>
                <a:lnTo>
                  <a:pt x="2269" y="1118"/>
                </a:lnTo>
                <a:lnTo>
                  <a:pt x="2276" y="1183"/>
                </a:lnTo>
                <a:lnTo>
                  <a:pt x="2284" y="1029"/>
                </a:lnTo>
                <a:lnTo>
                  <a:pt x="2291" y="1026"/>
                </a:lnTo>
                <a:lnTo>
                  <a:pt x="2299" y="1298"/>
                </a:lnTo>
                <a:lnTo>
                  <a:pt x="2307" y="981"/>
                </a:lnTo>
                <a:lnTo>
                  <a:pt x="2314" y="1019"/>
                </a:lnTo>
                <a:lnTo>
                  <a:pt x="2322" y="1249"/>
                </a:lnTo>
                <a:lnTo>
                  <a:pt x="2330" y="1094"/>
                </a:lnTo>
                <a:lnTo>
                  <a:pt x="2337" y="968"/>
                </a:lnTo>
                <a:lnTo>
                  <a:pt x="2345" y="1220"/>
                </a:lnTo>
                <a:lnTo>
                  <a:pt x="2353" y="1088"/>
                </a:lnTo>
                <a:lnTo>
                  <a:pt x="2360" y="1024"/>
                </a:lnTo>
                <a:lnTo>
                  <a:pt x="2368" y="1211"/>
                </a:lnTo>
                <a:lnTo>
                  <a:pt x="2375" y="1080"/>
                </a:lnTo>
                <a:lnTo>
                  <a:pt x="2383" y="945"/>
                </a:lnTo>
                <a:lnTo>
                  <a:pt x="2391" y="1291"/>
                </a:lnTo>
                <a:lnTo>
                  <a:pt x="2398" y="1114"/>
                </a:lnTo>
                <a:lnTo>
                  <a:pt x="2406" y="896"/>
                </a:lnTo>
                <a:lnTo>
                  <a:pt x="2414" y="1299"/>
                </a:lnTo>
                <a:lnTo>
                  <a:pt x="2421" y="999"/>
                </a:lnTo>
                <a:lnTo>
                  <a:pt x="2429" y="1174"/>
                </a:lnTo>
                <a:lnTo>
                  <a:pt x="2437" y="990"/>
                </a:lnTo>
                <a:lnTo>
                  <a:pt x="2444" y="1236"/>
                </a:lnTo>
                <a:lnTo>
                  <a:pt x="2452" y="1059"/>
                </a:lnTo>
                <a:lnTo>
                  <a:pt x="2460" y="971"/>
                </a:lnTo>
                <a:lnTo>
                  <a:pt x="2467" y="1256"/>
                </a:lnTo>
                <a:lnTo>
                  <a:pt x="2475" y="1104"/>
                </a:lnTo>
                <a:lnTo>
                  <a:pt x="2482" y="1060"/>
                </a:lnTo>
                <a:lnTo>
                  <a:pt x="2490" y="976"/>
                </a:lnTo>
                <a:lnTo>
                  <a:pt x="2498" y="1325"/>
                </a:lnTo>
                <a:lnTo>
                  <a:pt x="2505" y="963"/>
                </a:lnTo>
                <a:lnTo>
                  <a:pt x="2513" y="1061"/>
                </a:lnTo>
                <a:lnTo>
                  <a:pt x="2521" y="1356"/>
                </a:lnTo>
                <a:lnTo>
                  <a:pt x="2528" y="758"/>
                </a:lnTo>
                <a:lnTo>
                  <a:pt x="2536" y="1239"/>
                </a:lnTo>
                <a:lnTo>
                  <a:pt x="2544" y="1278"/>
                </a:lnTo>
                <a:lnTo>
                  <a:pt x="2551" y="824"/>
                </a:lnTo>
                <a:lnTo>
                  <a:pt x="2559" y="1215"/>
                </a:lnTo>
                <a:lnTo>
                  <a:pt x="2566" y="1237"/>
                </a:lnTo>
                <a:lnTo>
                  <a:pt x="2574" y="864"/>
                </a:lnTo>
                <a:lnTo>
                  <a:pt x="2582" y="1183"/>
                </a:lnTo>
                <a:lnTo>
                  <a:pt x="2589" y="1191"/>
                </a:lnTo>
                <a:lnTo>
                  <a:pt x="2597" y="1085"/>
                </a:lnTo>
                <a:lnTo>
                  <a:pt x="2605" y="1021"/>
                </a:lnTo>
                <a:lnTo>
                  <a:pt x="2612" y="1040"/>
                </a:lnTo>
                <a:lnTo>
                  <a:pt x="2620" y="1244"/>
                </a:lnTo>
                <a:lnTo>
                  <a:pt x="2628" y="1200"/>
                </a:lnTo>
                <a:lnTo>
                  <a:pt x="2635" y="809"/>
                </a:lnTo>
                <a:lnTo>
                  <a:pt x="2643" y="1233"/>
                </a:lnTo>
                <a:lnTo>
                  <a:pt x="2650" y="1192"/>
                </a:lnTo>
                <a:lnTo>
                  <a:pt x="2658" y="1041"/>
                </a:lnTo>
                <a:lnTo>
                  <a:pt x="2666" y="956"/>
                </a:lnTo>
                <a:lnTo>
                  <a:pt x="2673" y="1375"/>
                </a:lnTo>
                <a:lnTo>
                  <a:pt x="2681" y="978"/>
                </a:lnTo>
                <a:lnTo>
                  <a:pt x="2689" y="950"/>
                </a:lnTo>
                <a:lnTo>
                  <a:pt x="2696" y="1234"/>
                </a:lnTo>
                <a:lnTo>
                  <a:pt x="2704" y="1176"/>
                </a:lnTo>
                <a:lnTo>
                  <a:pt x="2712" y="1116"/>
                </a:lnTo>
                <a:lnTo>
                  <a:pt x="2719" y="812"/>
                </a:lnTo>
                <a:lnTo>
                  <a:pt x="2727" y="1387"/>
                </a:lnTo>
                <a:lnTo>
                  <a:pt x="2734" y="1015"/>
                </a:lnTo>
                <a:lnTo>
                  <a:pt x="2742" y="1112"/>
                </a:lnTo>
                <a:lnTo>
                  <a:pt x="2750" y="1083"/>
                </a:lnTo>
                <a:lnTo>
                  <a:pt x="2757" y="1090"/>
                </a:lnTo>
                <a:lnTo>
                  <a:pt x="2765" y="1127"/>
                </a:lnTo>
                <a:lnTo>
                  <a:pt x="2773" y="1048"/>
                </a:lnTo>
                <a:lnTo>
                  <a:pt x="2780" y="1278"/>
                </a:lnTo>
                <a:lnTo>
                  <a:pt x="2788" y="818"/>
                </a:lnTo>
                <a:lnTo>
                  <a:pt x="2796" y="1317"/>
                </a:lnTo>
                <a:lnTo>
                  <a:pt x="2803" y="1040"/>
                </a:lnTo>
                <a:lnTo>
                  <a:pt x="2811" y="1116"/>
                </a:lnTo>
                <a:lnTo>
                  <a:pt x="2818" y="978"/>
                </a:lnTo>
                <a:lnTo>
                  <a:pt x="2826" y="1354"/>
                </a:lnTo>
                <a:lnTo>
                  <a:pt x="2834" y="893"/>
                </a:lnTo>
                <a:lnTo>
                  <a:pt x="2841" y="1076"/>
                </a:lnTo>
                <a:lnTo>
                  <a:pt x="2849" y="1277"/>
                </a:lnTo>
                <a:lnTo>
                  <a:pt x="2857" y="1048"/>
                </a:lnTo>
                <a:lnTo>
                  <a:pt x="2864" y="1017"/>
                </a:lnTo>
                <a:lnTo>
                  <a:pt x="2872" y="1103"/>
                </a:lnTo>
                <a:lnTo>
                  <a:pt x="2880" y="1135"/>
                </a:lnTo>
                <a:lnTo>
                  <a:pt x="2887" y="1236"/>
                </a:lnTo>
                <a:lnTo>
                  <a:pt x="2895" y="968"/>
                </a:lnTo>
                <a:lnTo>
                  <a:pt x="2902" y="1019"/>
                </a:lnTo>
                <a:lnTo>
                  <a:pt x="2910" y="1140"/>
                </a:lnTo>
                <a:lnTo>
                  <a:pt x="2918" y="1265"/>
                </a:lnTo>
                <a:lnTo>
                  <a:pt x="2925" y="1065"/>
                </a:lnTo>
                <a:lnTo>
                  <a:pt x="2933" y="928"/>
                </a:lnTo>
                <a:lnTo>
                  <a:pt x="2941" y="1195"/>
                </a:lnTo>
                <a:lnTo>
                  <a:pt x="2948" y="1076"/>
                </a:lnTo>
                <a:lnTo>
                  <a:pt x="2956" y="1166"/>
                </a:lnTo>
                <a:lnTo>
                  <a:pt x="2964" y="1170"/>
                </a:lnTo>
                <a:lnTo>
                  <a:pt x="2971" y="909"/>
                </a:lnTo>
                <a:lnTo>
                  <a:pt x="2979" y="1199"/>
                </a:lnTo>
                <a:lnTo>
                  <a:pt x="2987" y="1121"/>
                </a:lnTo>
                <a:lnTo>
                  <a:pt x="2994" y="906"/>
                </a:lnTo>
                <a:lnTo>
                  <a:pt x="3002" y="1441"/>
                </a:lnTo>
                <a:lnTo>
                  <a:pt x="3009" y="1210"/>
                </a:lnTo>
                <a:lnTo>
                  <a:pt x="3017" y="241"/>
                </a:lnTo>
                <a:lnTo>
                  <a:pt x="3025" y="1899"/>
                </a:lnTo>
                <a:lnTo>
                  <a:pt x="3032" y="1090"/>
                </a:lnTo>
                <a:lnTo>
                  <a:pt x="3040" y="725"/>
                </a:lnTo>
                <a:lnTo>
                  <a:pt x="3047" y="1253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(18/18)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6; 09:56:32.45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11083849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0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1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4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5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6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7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8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9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0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1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2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Line 38"/>
          <p:cNvSpPr/>
          <p:nvPr/>
        </p:nvSpPr>
        <p:spPr>
          <a:xfrm>
            <a:off x="6113160" y="480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Line 39"/>
          <p:cNvSpPr/>
          <p:nvPr/>
        </p:nvSpPr>
        <p:spPr>
          <a:xfrm>
            <a:off x="6113160" y="44193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Line 40"/>
          <p:cNvSpPr/>
          <p:nvPr/>
        </p:nvSpPr>
        <p:spPr>
          <a:xfrm>
            <a:off x="6113160" y="40366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Line 41"/>
          <p:cNvSpPr/>
          <p:nvPr/>
        </p:nvSpPr>
        <p:spPr>
          <a:xfrm>
            <a:off x="6113160" y="36543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Line 42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Line 43"/>
          <p:cNvSpPr/>
          <p:nvPr/>
        </p:nvSpPr>
        <p:spPr>
          <a:xfrm>
            <a:off x="6113160" y="2887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Line 44"/>
          <p:cNvSpPr/>
          <p:nvPr/>
        </p:nvSpPr>
        <p:spPr>
          <a:xfrm>
            <a:off x="6113160" y="2503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Line 45"/>
          <p:cNvSpPr/>
          <p:nvPr/>
        </p:nvSpPr>
        <p:spPr>
          <a:xfrm>
            <a:off x="6113160" y="21207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Line 46"/>
          <p:cNvSpPr/>
          <p:nvPr/>
        </p:nvSpPr>
        <p:spPr>
          <a:xfrm>
            <a:off x="6113160" y="173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Line 47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Line 48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Line 49"/>
          <p:cNvSpPr/>
          <p:nvPr/>
        </p:nvSpPr>
        <p:spPr>
          <a:xfrm flipH="1">
            <a:off x="10913760" y="4803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Line 50"/>
          <p:cNvSpPr/>
          <p:nvPr/>
        </p:nvSpPr>
        <p:spPr>
          <a:xfrm flipH="1">
            <a:off x="10913760" y="44193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Line 51"/>
          <p:cNvSpPr/>
          <p:nvPr/>
        </p:nvSpPr>
        <p:spPr>
          <a:xfrm flipH="1">
            <a:off x="10913760" y="40366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Line 52"/>
          <p:cNvSpPr/>
          <p:nvPr/>
        </p:nvSpPr>
        <p:spPr>
          <a:xfrm flipH="1">
            <a:off x="10913760" y="36543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Line 53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Line 54"/>
          <p:cNvSpPr/>
          <p:nvPr/>
        </p:nvSpPr>
        <p:spPr>
          <a:xfrm flipH="1">
            <a:off x="10913760" y="2887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Line 55"/>
          <p:cNvSpPr/>
          <p:nvPr/>
        </p:nvSpPr>
        <p:spPr>
          <a:xfrm flipH="1">
            <a:off x="10913760" y="2503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Line 56"/>
          <p:cNvSpPr/>
          <p:nvPr/>
        </p:nvSpPr>
        <p:spPr>
          <a:xfrm flipH="1">
            <a:off x="10913760" y="21207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Line 57"/>
          <p:cNvSpPr/>
          <p:nvPr/>
        </p:nvSpPr>
        <p:spPr>
          <a:xfrm flipH="1">
            <a:off x="10913760" y="1736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Line 58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59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CustomShape 60"/>
          <p:cNvSpPr/>
          <p:nvPr/>
        </p:nvSpPr>
        <p:spPr>
          <a:xfrm>
            <a:off x="5950080" y="472752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61"/>
          <p:cNvSpPr/>
          <p:nvPr/>
        </p:nvSpPr>
        <p:spPr>
          <a:xfrm>
            <a:off x="5950080" y="434196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CustomShape 62"/>
          <p:cNvSpPr/>
          <p:nvPr/>
        </p:nvSpPr>
        <p:spPr>
          <a:xfrm>
            <a:off x="5950080" y="396072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0" name="CustomShape 63"/>
          <p:cNvSpPr/>
          <p:nvPr/>
        </p:nvSpPr>
        <p:spPr>
          <a:xfrm>
            <a:off x="5950080" y="357516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1" name="CustomShape 6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2" name="CustomShape 65"/>
          <p:cNvSpPr/>
          <p:nvPr/>
        </p:nvSpPr>
        <p:spPr>
          <a:xfrm>
            <a:off x="5999400" y="280836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3" name="CustomShape 66"/>
          <p:cNvSpPr/>
          <p:nvPr/>
        </p:nvSpPr>
        <p:spPr>
          <a:xfrm>
            <a:off x="5999400" y="24271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4" name="CustomShape 67"/>
          <p:cNvSpPr/>
          <p:nvPr/>
        </p:nvSpPr>
        <p:spPr>
          <a:xfrm>
            <a:off x="5999400" y="204156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CustomShape 68"/>
          <p:cNvSpPr/>
          <p:nvPr/>
        </p:nvSpPr>
        <p:spPr>
          <a:xfrm>
            <a:off x="5999400" y="16606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6" name="CustomShape 69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7" name="CustomShape 70"/>
          <p:cNvSpPr/>
          <p:nvPr/>
        </p:nvSpPr>
        <p:spPr>
          <a:xfrm>
            <a:off x="6124680" y="1531800"/>
            <a:ext cx="4836600" cy="3411000"/>
          </a:xfrm>
          <a:custGeom>
            <a:avLst/>
            <a:gdLst/>
            <a:ahLst/>
            <a:rect l="l" t="t" r="r" b="b"/>
            <a:pathLst>
              <a:path w="3047" h="2149">
                <a:moveTo>
                  <a:pt x="0" y="1092"/>
                </a:moveTo>
                <a:lnTo>
                  <a:pt x="8" y="1317"/>
                </a:lnTo>
                <a:lnTo>
                  <a:pt x="16" y="919"/>
                </a:lnTo>
                <a:lnTo>
                  <a:pt x="23" y="1080"/>
                </a:lnTo>
                <a:lnTo>
                  <a:pt x="31" y="1159"/>
                </a:lnTo>
                <a:lnTo>
                  <a:pt x="39" y="1069"/>
                </a:lnTo>
                <a:lnTo>
                  <a:pt x="46" y="1098"/>
                </a:lnTo>
                <a:lnTo>
                  <a:pt x="54" y="1117"/>
                </a:lnTo>
                <a:lnTo>
                  <a:pt x="62" y="1103"/>
                </a:lnTo>
                <a:lnTo>
                  <a:pt x="69" y="1045"/>
                </a:lnTo>
                <a:lnTo>
                  <a:pt x="77" y="1048"/>
                </a:lnTo>
                <a:lnTo>
                  <a:pt x="85" y="1272"/>
                </a:lnTo>
                <a:lnTo>
                  <a:pt x="92" y="972"/>
                </a:lnTo>
                <a:lnTo>
                  <a:pt x="100" y="1096"/>
                </a:lnTo>
                <a:lnTo>
                  <a:pt x="107" y="1060"/>
                </a:lnTo>
                <a:lnTo>
                  <a:pt x="115" y="1247"/>
                </a:lnTo>
                <a:lnTo>
                  <a:pt x="123" y="937"/>
                </a:lnTo>
                <a:lnTo>
                  <a:pt x="130" y="1127"/>
                </a:lnTo>
                <a:lnTo>
                  <a:pt x="138" y="1207"/>
                </a:lnTo>
                <a:lnTo>
                  <a:pt x="146" y="942"/>
                </a:lnTo>
                <a:lnTo>
                  <a:pt x="153" y="1148"/>
                </a:lnTo>
                <a:lnTo>
                  <a:pt x="161" y="1184"/>
                </a:lnTo>
                <a:lnTo>
                  <a:pt x="169" y="960"/>
                </a:lnTo>
                <a:lnTo>
                  <a:pt x="176" y="1201"/>
                </a:lnTo>
                <a:lnTo>
                  <a:pt x="184" y="970"/>
                </a:lnTo>
                <a:lnTo>
                  <a:pt x="191" y="1252"/>
                </a:lnTo>
                <a:lnTo>
                  <a:pt x="199" y="1028"/>
                </a:lnTo>
                <a:lnTo>
                  <a:pt x="207" y="1032"/>
                </a:lnTo>
                <a:lnTo>
                  <a:pt x="214" y="1168"/>
                </a:lnTo>
                <a:lnTo>
                  <a:pt x="222" y="1037"/>
                </a:lnTo>
                <a:lnTo>
                  <a:pt x="230" y="1253"/>
                </a:lnTo>
                <a:lnTo>
                  <a:pt x="237" y="877"/>
                </a:lnTo>
                <a:lnTo>
                  <a:pt x="245" y="1189"/>
                </a:lnTo>
                <a:lnTo>
                  <a:pt x="253" y="1127"/>
                </a:lnTo>
                <a:lnTo>
                  <a:pt x="260" y="1112"/>
                </a:lnTo>
                <a:lnTo>
                  <a:pt x="268" y="1006"/>
                </a:lnTo>
                <a:lnTo>
                  <a:pt x="275" y="1126"/>
                </a:lnTo>
                <a:lnTo>
                  <a:pt x="283" y="1120"/>
                </a:lnTo>
                <a:lnTo>
                  <a:pt x="291" y="1131"/>
                </a:lnTo>
                <a:lnTo>
                  <a:pt x="298" y="1043"/>
                </a:lnTo>
                <a:lnTo>
                  <a:pt x="306" y="1038"/>
                </a:lnTo>
                <a:lnTo>
                  <a:pt x="314" y="1206"/>
                </a:lnTo>
                <a:lnTo>
                  <a:pt x="321" y="1045"/>
                </a:lnTo>
                <a:lnTo>
                  <a:pt x="329" y="1128"/>
                </a:lnTo>
                <a:lnTo>
                  <a:pt x="337" y="1043"/>
                </a:lnTo>
                <a:lnTo>
                  <a:pt x="344" y="1099"/>
                </a:lnTo>
                <a:lnTo>
                  <a:pt x="352" y="1119"/>
                </a:lnTo>
                <a:lnTo>
                  <a:pt x="359" y="1113"/>
                </a:lnTo>
                <a:lnTo>
                  <a:pt x="367" y="1125"/>
                </a:lnTo>
                <a:lnTo>
                  <a:pt x="375" y="985"/>
                </a:lnTo>
                <a:lnTo>
                  <a:pt x="382" y="1084"/>
                </a:lnTo>
                <a:lnTo>
                  <a:pt x="390" y="1262"/>
                </a:lnTo>
                <a:lnTo>
                  <a:pt x="398" y="1066"/>
                </a:lnTo>
                <a:lnTo>
                  <a:pt x="405" y="907"/>
                </a:lnTo>
                <a:lnTo>
                  <a:pt x="413" y="1230"/>
                </a:lnTo>
                <a:lnTo>
                  <a:pt x="421" y="1098"/>
                </a:lnTo>
                <a:lnTo>
                  <a:pt x="428" y="1131"/>
                </a:lnTo>
                <a:lnTo>
                  <a:pt x="436" y="992"/>
                </a:lnTo>
                <a:lnTo>
                  <a:pt x="443" y="1160"/>
                </a:lnTo>
                <a:lnTo>
                  <a:pt x="451" y="1070"/>
                </a:lnTo>
                <a:lnTo>
                  <a:pt x="459" y="1124"/>
                </a:lnTo>
                <a:lnTo>
                  <a:pt x="466" y="1086"/>
                </a:lnTo>
                <a:lnTo>
                  <a:pt x="474" y="1065"/>
                </a:lnTo>
                <a:lnTo>
                  <a:pt x="482" y="1117"/>
                </a:lnTo>
                <a:lnTo>
                  <a:pt x="489" y="1122"/>
                </a:lnTo>
                <a:lnTo>
                  <a:pt x="497" y="1082"/>
                </a:lnTo>
                <a:lnTo>
                  <a:pt x="505" y="1046"/>
                </a:lnTo>
                <a:lnTo>
                  <a:pt x="512" y="1083"/>
                </a:lnTo>
                <a:lnTo>
                  <a:pt x="520" y="1239"/>
                </a:lnTo>
                <a:lnTo>
                  <a:pt x="527" y="1015"/>
                </a:lnTo>
                <a:lnTo>
                  <a:pt x="535" y="1004"/>
                </a:lnTo>
                <a:lnTo>
                  <a:pt x="543" y="1160"/>
                </a:lnTo>
                <a:lnTo>
                  <a:pt x="550" y="1148"/>
                </a:lnTo>
                <a:lnTo>
                  <a:pt x="558" y="1102"/>
                </a:lnTo>
                <a:lnTo>
                  <a:pt x="566" y="978"/>
                </a:lnTo>
                <a:lnTo>
                  <a:pt x="573" y="1187"/>
                </a:lnTo>
                <a:lnTo>
                  <a:pt x="581" y="1079"/>
                </a:lnTo>
                <a:lnTo>
                  <a:pt x="589" y="1053"/>
                </a:lnTo>
                <a:lnTo>
                  <a:pt x="596" y="1174"/>
                </a:lnTo>
                <a:lnTo>
                  <a:pt x="604" y="1106"/>
                </a:lnTo>
                <a:lnTo>
                  <a:pt x="612" y="948"/>
                </a:lnTo>
                <a:lnTo>
                  <a:pt x="619" y="1214"/>
                </a:lnTo>
                <a:lnTo>
                  <a:pt x="627" y="1069"/>
                </a:lnTo>
                <a:lnTo>
                  <a:pt x="634" y="1122"/>
                </a:lnTo>
                <a:lnTo>
                  <a:pt x="642" y="1127"/>
                </a:lnTo>
                <a:lnTo>
                  <a:pt x="650" y="938"/>
                </a:lnTo>
                <a:lnTo>
                  <a:pt x="657" y="1205"/>
                </a:lnTo>
                <a:lnTo>
                  <a:pt x="665" y="1101"/>
                </a:lnTo>
                <a:lnTo>
                  <a:pt x="673" y="1149"/>
                </a:lnTo>
                <a:lnTo>
                  <a:pt x="680" y="1012"/>
                </a:lnTo>
                <a:lnTo>
                  <a:pt x="688" y="1020"/>
                </a:lnTo>
                <a:lnTo>
                  <a:pt x="696" y="1240"/>
                </a:lnTo>
                <a:lnTo>
                  <a:pt x="703" y="1043"/>
                </a:lnTo>
                <a:lnTo>
                  <a:pt x="711" y="1120"/>
                </a:lnTo>
                <a:lnTo>
                  <a:pt x="718" y="1061"/>
                </a:lnTo>
                <a:lnTo>
                  <a:pt x="726" y="1109"/>
                </a:lnTo>
                <a:lnTo>
                  <a:pt x="734" y="1022"/>
                </a:lnTo>
                <a:lnTo>
                  <a:pt x="741" y="1180"/>
                </a:lnTo>
                <a:lnTo>
                  <a:pt x="749" y="1178"/>
                </a:lnTo>
                <a:lnTo>
                  <a:pt x="756" y="964"/>
                </a:lnTo>
                <a:lnTo>
                  <a:pt x="764" y="1083"/>
                </a:lnTo>
                <a:lnTo>
                  <a:pt x="772" y="1086"/>
                </a:lnTo>
                <a:lnTo>
                  <a:pt x="780" y="1189"/>
                </a:lnTo>
                <a:lnTo>
                  <a:pt x="787" y="1212"/>
                </a:lnTo>
                <a:lnTo>
                  <a:pt x="795" y="765"/>
                </a:lnTo>
                <a:lnTo>
                  <a:pt x="802" y="1273"/>
                </a:lnTo>
                <a:lnTo>
                  <a:pt x="810" y="1156"/>
                </a:lnTo>
                <a:lnTo>
                  <a:pt x="818" y="979"/>
                </a:lnTo>
                <a:lnTo>
                  <a:pt x="825" y="1204"/>
                </a:lnTo>
                <a:lnTo>
                  <a:pt x="833" y="1005"/>
                </a:lnTo>
                <a:lnTo>
                  <a:pt x="840" y="1154"/>
                </a:lnTo>
                <a:lnTo>
                  <a:pt x="848" y="1035"/>
                </a:lnTo>
                <a:lnTo>
                  <a:pt x="856" y="1082"/>
                </a:lnTo>
                <a:lnTo>
                  <a:pt x="864" y="1251"/>
                </a:lnTo>
                <a:lnTo>
                  <a:pt x="871" y="973"/>
                </a:lnTo>
                <a:lnTo>
                  <a:pt x="879" y="1057"/>
                </a:lnTo>
                <a:lnTo>
                  <a:pt x="886" y="1146"/>
                </a:lnTo>
                <a:lnTo>
                  <a:pt x="894" y="1094"/>
                </a:lnTo>
                <a:lnTo>
                  <a:pt x="902" y="1132"/>
                </a:lnTo>
                <a:lnTo>
                  <a:pt x="909" y="1108"/>
                </a:lnTo>
                <a:lnTo>
                  <a:pt x="917" y="961"/>
                </a:lnTo>
                <a:lnTo>
                  <a:pt x="924" y="1119"/>
                </a:lnTo>
                <a:lnTo>
                  <a:pt x="932" y="1332"/>
                </a:lnTo>
                <a:lnTo>
                  <a:pt x="940" y="842"/>
                </a:lnTo>
                <a:lnTo>
                  <a:pt x="947" y="1151"/>
                </a:lnTo>
                <a:lnTo>
                  <a:pt x="955" y="1131"/>
                </a:lnTo>
                <a:lnTo>
                  <a:pt x="963" y="1079"/>
                </a:lnTo>
                <a:lnTo>
                  <a:pt x="970" y="1117"/>
                </a:lnTo>
                <a:lnTo>
                  <a:pt x="978" y="1101"/>
                </a:lnTo>
                <a:lnTo>
                  <a:pt x="986" y="1018"/>
                </a:lnTo>
                <a:lnTo>
                  <a:pt x="993" y="1163"/>
                </a:lnTo>
                <a:lnTo>
                  <a:pt x="1001" y="1095"/>
                </a:lnTo>
                <a:lnTo>
                  <a:pt x="1009" y="1086"/>
                </a:lnTo>
                <a:lnTo>
                  <a:pt x="1016" y="1059"/>
                </a:lnTo>
                <a:lnTo>
                  <a:pt x="1024" y="1177"/>
                </a:lnTo>
                <a:lnTo>
                  <a:pt x="1031" y="1007"/>
                </a:lnTo>
                <a:lnTo>
                  <a:pt x="1039" y="1136"/>
                </a:lnTo>
                <a:lnTo>
                  <a:pt x="1047" y="1106"/>
                </a:lnTo>
                <a:lnTo>
                  <a:pt x="1054" y="1051"/>
                </a:lnTo>
                <a:lnTo>
                  <a:pt x="1062" y="1198"/>
                </a:lnTo>
                <a:lnTo>
                  <a:pt x="1070" y="954"/>
                </a:lnTo>
                <a:lnTo>
                  <a:pt x="1077" y="1168"/>
                </a:lnTo>
                <a:lnTo>
                  <a:pt x="1085" y="1128"/>
                </a:lnTo>
                <a:lnTo>
                  <a:pt x="1093" y="1014"/>
                </a:lnTo>
                <a:lnTo>
                  <a:pt x="1100" y="1188"/>
                </a:lnTo>
                <a:lnTo>
                  <a:pt x="1108" y="1034"/>
                </a:lnTo>
                <a:lnTo>
                  <a:pt x="1115" y="1084"/>
                </a:lnTo>
                <a:lnTo>
                  <a:pt x="1123" y="1121"/>
                </a:lnTo>
                <a:lnTo>
                  <a:pt x="1131" y="1068"/>
                </a:lnTo>
                <a:lnTo>
                  <a:pt x="1138" y="1211"/>
                </a:lnTo>
                <a:lnTo>
                  <a:pt x="1146" y="978"/>
                </a:lnTo>
                <a:lnTo>
                  <a:pt x="1154" y="1105"/>
                </a:lnTo>
                <a:lnTo>
                  <a:pt x="1161" y="1011"/>
                </a:lnTo>
                <a:lnTo>
                  <a:pt x="1169" y="1276"/>
                </a:lnTo>
                <a:lnTo>
                  <a:pt x="1177" y="1153"/>
                </a:lnTo>
                <a:lnTo>
                  <a:pt x="1184" y="865"/>
                </a:lnTo>
                <a:lnTo>
                  <a:pt x="1192" y="1078"/>
                </a:lnTo>
                <a:lnTo>
                  <a:pt x="1199" y="1249"/>
                </a:lnTo>
                <a:lnTo>
                  <a:pt x="1207" y="1181"/>
                </a:lnTo>
                <a:lnTo>
                  <a:pt x="1215" y="907"/>
                </a:lnTo>
                <a:lnTo>
                  <a:pt x="1222" y="1096"/>
                </a:lnTo>
                <a:lnTo>
                  <a:pt x="1230" y="1157"/>
                </a:lnTo>
                <a:lnTo>
                  <a:pt x="1238" y="1149"/>
                </a:lnTo>
                <a:lnTo>
                  <a:pt x="1245" y="1045"/>
                </a:lnTo>
                <a:lnTo>
                  <a:pt x="1253" y="1064"/>
                </a:lnTo>
                <a:lnTo>
                  <a:pt x="1261" y="1047"/>
                </a:lnTo>
                <a:lnTo>
                  <a:pt x="1268" y="1261"/>
                </a:lnTo>
                <a:lnTo>
                  <a:pt x="1276" y="1017"/>
                </a:lnTo>
                <a:lnTo>
                  <a:pt x="1283" y="1024"/>
                </a:lnTo>
                <a:lnTo>
                  <a:pt x="1291" y="1159"/>
                </a:lnTo>
                <a:lnTo>
                  <a:pt x="1299" y="1058"/>
                </a:lnTo>
                <a:lnTo>
                  <a:pt x="1306" y="1198"/>
                </a:lnTo>
                <a:lnTo>
                  <a:pt x="1314" y="1018"/>
                </a:lnTo>
                <a:lnTo>
                  <a:pt x="1322" y="1042"/>
                </a:lnTo>
                <a:lnTo>
                  <a:pt x="1329" y="1155"/>
                </a:lnTo>
                <a:lnTo>
                  <a:pt x="1337" y="1126"/>
                </a:lnTo>
                <a:lnTo>
                  <a:pt x="1345" y="1075"/>
                </a:lnTo>
                <a:lnTo>
                  <a:pt x="1352" y="1053"/>
                </a:lnTo>
                <a:lnTo>
                  <a:pt x="1360" y="1105"/>
                </a:lnTo>
                <a:lnTo>
                  <a:pt x="1367" y="1176"/>
                </a:lnTo>
                <a:lnTo>
                  <a:pt x="1375" y="971"/>
                </a:lnTo>
                <a:lnTo>
                  <a:pt x="1383" y="1198"/>
                </a:lnTo>
                <a:lnTo>
                  <a:pt x="1390" y="1046"/>
                </a:lnTo>
                <a:lnTo>
                  <a:pt x="1398" y="1095"/>
                </a:lnTo>
                <a:lnTo>
                  <a:pt x="1406" y="1106"/>
                </a:lnTo>
                <a:lnTo>
                  <a:pt x="1413" y="1130"/>
                </a:lnTo>
                <a:lnTo>
                  <a:pt x="1421" y="1007"/>
                </a:lnTo>
                <a:lnTo>
                  <a:pt x="1429" y="1148"/>
                </a:lnTo>
                <a:lnTo>
                  <a:pt x="1436" y="1154"/>
                </a:lnTo>
                <a:lnTo>
                  <a:pt x="1444" y="1044"/>
                </a:lnTo>
                <a:lnTo>
                  <a:pt x="1451" y="953"/>
                </a:lnTo>
                <a:lnTo>
                  <a:pt x="1459" y="1324"/>
                </a:lnTo>
                <a:lnTo>
                  <a:pt x="1467" y="1074"/>
                </a:lnTo>
                <a:lnTo>
                  <a:pt x="1474" y="935"/>
                </a:lnTo>
                <a:lnTo>
                  <a:pt x="1482" y="1174"/>
                </a:lnTo>
                <a:lnTo>
                  <a:pt x="1490" y="1105"/>
                </a:lnTo>
                <a:lnTo>
                  <a:pt x="1497" y="1125"/>
                </a:lnTo>
                <a:lnTo>
                  <a:pt x="1505" y="1103"/>
                </a:lnTo>
                <a:lnTo>
                  <a:pt x="1513" y="943"/>
                </a:lnTo>
                <a:lnTo>
                  <a:pt x="1520" y="1313"/>
                </a:lnTo>
                <a:lnTo>
                  <a:pt x="1528" y="958"/>
                </a:lnTo>
                <a:lnTo>
                  <a:pt x="1536" y="1102"/>
                </a:lnTo>
                <a:lnTo>
                  <a:pt x="1543" y="1125"/>
                </a:lnTo>
                <a:lnTo>
                  <a:pt x="1551" y="1118"/>
                </a:lnTo>
                <a:lnTo>
                  <a:pt x="1558" y="1101"/>
                </a:lnTo>
                <a:lnTo>
                  <a:pt x="1566" y="989"/>
                </a:lnTo>
                <a:lnTo>
                  <a:pt x="1574" y="1196"/>
                </a:lnTo>
                <a:lnTo>
                  <a:pt x="1581" y="1056"/>
                </a:lnTo>
                <a:lnTo>
                  <a:pt x="1589" y="1175"/>
                </a:lnTo>
                <a:lnTo>
                  <a:pt x="1597" y="976"/>
                </a:lnTo>
                <a:lnTo>
                  <a:pt x="1604" y="1125"/>
                </a:lnTo>
                <a:lnTo>
                  <a:pt x="1612" y="1153"/>
                </a:lnTo>
                <a:lnTo>
                  <a:pt x="1620" y="1059"/>
                </a:lnTo>
                <a:lnTo>
                  <a:pt x="1627" y="1127"/>
                </a:lnTo>
                <a:lnTo>
                  <a:pt x="1635" y="1002"/>
                </a:lnTo>
                <a:lnTo>
                  <a:pt x="1642" y="1174"/>
                </a:lnTo>
                <a:lnTo>
                  <a:pt x="1650" y="1129"/>
                </a:lnTo>
                <a:lnTo>
                  <a:pt x="1658" y="1020"/>
                </a:lnTo>
                <a:lnTo>
                  <a:pt x="1665" y="1087"/>
                </a:lnTo>
                <a:lnTo>
                  <a:pt x="1673" y="1148"/>
                </a:lnTo>
                <a:lnTo>
                  <a:pt x="1681" y="1104"/>
                </a:lnTo>
                <a:lnTo>
                  <a:pt x="1688" y="1050"/>
                </a:lnTo>
                <a:lnTo>
                  <a:pt x="1696" y="1123"/>
                </a:lnTo>
                <a:lnTo>
                  <a:pt x="1704" y="1012"/>
                </a:lnTo>
                <a:lnTo>
                  <a:pt x="1711" y="1276"/>
                </a:lnTo>
                <a:lnTo>
                  <a:pt x="1719" y="909"/>
                </a:lnTo>
                <a:lnTo>
                  <a:pt x="1726" y="1216"/>
                </a:lnTo>
                <a:lnTo>
                  <a:pt x="1734" y="1036"/>
                </a:lnTo>
                <a:lnTo>
                  <a:pt x="1742" y="1113"/>
                </a:lnTo>
                <a:lnTo>
                  <a:pt x="1749" y="1092"/>
                </a:lnTo>
                <a:lnTo>
                  <a:pt x="1757" y="1039"/>
                </a:lnTo>
                <a:lnTo>
                  <a:pt x="1765" y="1272"/>
                </a:lnTo>
                <a:lnTo>
                  <a:pt x="1772" y="963"/>
                </a:lnTo>
                <a:lnTo>
                  <a:pt x="1780" y="959"/>
                </a:lnTo>
                <a:lnTo>
                  <a:pt x="1788" y="1336"/>
                </a:lnTo>
                <a:lnTo>
                  <a:pt x="1795" y="1061"/>
                </a:lnTo>
                <a:lnTo>
                  <a:pt x="1803" y="1001"/>
                </a:lnTo>
                <a:lnTo>
                  <a:pt x="1810" y="1082"/>
                </a:lnTo>
                <a:lnTo>
                  <a:pt x="1818" y="1189"/>
                </a:lnTo>
                <a:lnTo>
                  <a:pt x="1826" y="1015"/>
                </a:lnTo>
                <a:lnTo>
                  <a:pt x="1833" y="1162"/>
                </a:lnTo>
                <a:lnTo>
                  <a:pt x="1841" y="1106"/>
                </a:lnTo>
                <a:lnTo>
                  <a:pt x="1848" y="1024"/>
                </a:lnTo>
                <a:lnTo>
                  <a:pt x="1856" y="1034"/>
                </a:lnTo>
                <a:lnTo>
                  <a:pt x="1864" y="1268"/>
                </a:lnTo>
                <a:lnTo>
                  <a:pt x="1872" y="1055"/>
                </a:lnTo>
                <a:lnTo>
                  <a:pt x="1879" y="1022"/>
                </a:lnTo>
                <a:lnTo>
                  <a:pt x="1887" y="1098"/>
                </a:lnTo>
                <a:lnTo>
                  <a:pt x="1894" y="1065"/>
                </a:lnTo>
                <a:lnTo>
                  <a:pt x="1902" y="1276"/>
                </a:lnTo>
                <a:lnTo>
                  <a:pt x="1910" y="967"/>
                </a:lnTo>
                <a:lnTo>
                  <a:pt x="1917" y="1043"/>
                </a:lnTo>
                <a:lnTo>
                  <a:pt x="1925" y="1144"/>
                </a:lnTo>
                <a:lnTo>
                  <a:pt x="1933" y="1125"/>
                </a:lnTo>
                <a:lnTo>
                  <a:pt x="1940" y="1122"/>
                </a:lnTo>
                <a:lnTo>
                  <a:pt x="1948" y="1037"/>
                </a:lnTo>
                <a:lnTo>
                  <a:pt x="1956" y="1050"/>
                </a:lnTo>
                <a:lnTo>
                  <a:pt x="1963" y="1212"/>
                </a:lnTo>
                <a:lnTo>
                  <a:pt x="1971" y="969"/>
                </a:lnTo>
                <a:lnTo>
                  <a:pt x="1978" y="1264"/>
                </a:lnTo>
                <a:lnTo>
                  <a:pt x="1986" y="952"/>
                </a:lnTo>
                <a:lnTo>
                  <a:pt x="1994" y="1099"/>
                </a:lnTo>
                <a:lnTo>
                  <a:pt x="2001" y="1147"/>
                </a:lnTo>
                <a:lnTo>
                  <a:pt x="2009" y="1076"/>
                </a:lnTo>
                <a:lnTo>
                  <a:pt x="2017" y="1171"/>
                </a:lnTo>
                <a:lnTo>
                  <a:pt x="2024" y="1009"/>
                </a:lnTo>
                <a:lnTo>
                  <a:pt x="2032" y="1018"/>
                </a:lnTo>
                <a:lnTo>
                  <a:pt x="2039" y="1187"/>
                </a:lnTo>
                <a:lnTo>
                  <a:pt x="2047" y="1225"/>
                </a:lnTo>
                <a:lnTo>
                  <a:pt x="2055" y="944"/>
                </a:lnTo>
                <a:lnTo>
                  <a:pt x="2063" y="1057"/>
                </a:lnTo>
                <a:lnTo>
                  <a:pt x="2070" y="1081"/>
                </a:lnTo>
                <a:lnTo>
                  <a:pt x="2078" y="1274"/>
                </a:lnTo>
                <a:lnTo>
                  <a:pt x="2085" y="1028"/>
                </a:lnTo>
                <a:lnTo>
                  <a:pt x="2093" y="1042"/>
                </a:lnTo>
                <a:lnTo>
                  <a:pt x="2101" y="1064"/>
                </a:lnTo>
                <a:lnTo>
                  <a:pt x="2108" y="1023"/>
                </a:lnTo>
                <a:lnTo>
                  <a:pt x="2116" y="1365"/>
                </a:lnTo>
                <a:lnTo>
                  <a:pt x="2123" y="1109"/>
                </a:lnTo>
                <a:lnTo>
                  <a:pt x="2131" y="710"/>
                </a:lnTo>
                <a:lnTo>
                  <a:pt x="2139" y="1159"/>
                </a:lnTo>
                <a:lnTo>
                  <a:pt x="2147" y="1527"/>
                </a:lnTo>
                <a:lnTo>
                  <a:pt x="2154" y="922"/>
                </a:lnTo>
                <a:lnTo>
                  <a:pt x="2162" y="695"/>
                </a:lnTo>
                <a:lnTo>
                  <a:pt x="2169" y="1406"/>
                </a:lnTo>
                <a:lnTo>
                  <a:pt x="2177" y="1309"/>
                </a:lnTo>
                <a:lnTo>
                  <a:pt x="2185" y="885"/>
                </a:lnTo>
                <a:lnTo>
                  <a:pt x="2192" y="870"/>
                </a:lnTo>
                <a:lnTo>
                  <a:pt x="2200" y="1151"/>
                </a:lnTo>
                <a:lnTo>
                  <a:pt x="2207" y="1701"/>
                </a:lnTo>
                <a:lnTo>
                  <a:pt x="2215" y="572"/>
                </a:lnTo>
                <a:lnTo>
                  <a:pt x="2223" y="923"/>
                </a:lnTo>
                <a:lnTo>
                  <a:pt x="2230" y="1180"/>
                </a:lnTo>
                <a:lnTo>
                  <a:pt x="2238" y="1758"/>
                </a:lnTo>
                <a:lnTo>
                  <a:pt x="2246" y="548"/>
                </a:lnTo>
                <a:lnTo>
                  <a:pt x="2253" y="548"/>
                </a:lnTo>
                <a:lnTo>
                  <a:pt x="2261" y="2149"/>
                </a:lnTo>
                <a:lnTo>
                  <a:pt x="2269" y="674"/>
                </a:lnTo>
                <a:lnTo>
                  <a:pt x="2276" y="1163"/>
                </a:lnTo>
                <a:lnTo>
                  <a:pt x="2284" y="458"/>
                </a:lnTo>
                <a:lnTo>
                  <a:pt x="2291" y="1709"/>
                </a:lnTo>
                <a:lnTo>
                  <a:pt x="2299" y="1590"/>
                </a:lnTo>
                <a:lnTo>
                  <a:pt x="2307" y="247"/>
                </a:lnTo>
                <a:lnTo>
                  <a:pt x="2314" y="1151"/>
                </a:lnTo>
                <a:lnTo>
                  <a:pt x="2322" y="1145"/>
                </a:lnTo>
                <a:lnTo>
                  <a:pt x="2330" y="1631"/>
                </a:lnTo>
                <a:lnTo>
                  <a:pt x="2337" y="1062"/>
                </a:lnTo>
                <a:lnTo>
                  <a:pt x="2345" y="0"/>
                </a:lnTo>
                <a:lnTo>
                  <a:pt x="2353" y="2033"/>
                </a:lnTo>
                <a:lnTo>
                  <a:pt x="2360" y="1070"/>
                </a:lnTo>
                <a:lnTo>
                  <a:pt x="2368" y="1188"/>
                </a:lnTo>
                <a:lnTo>
                  <a:pt x="2375" y="609"/>
                </a:lnTo>
                <a:lnTo>
                  <a:pt x="2383" y="892"/>
                </a:lnTo>
                <a:lnTo>
                  <a:pt x="2391" y="2078"/>
                </a:lnTo>
                <a:lnTo>
                  <a:pt x="2398" y="523"/>
                </a:lnTo>
                <a:lnTo>
                  <a:pt x="2406" y="1064"/>
                </a:lnTo>
                <a:lnTo>
                  <a:pt x="2414" y="998"/>
                </a:lnTo>
                <a:lnTo>
                  <a:pt x="2421" y="1280"/>
                </a:lnTo>
                <a:lnTo>
                  <a:pt x="2429" y="1098"/>
                </a:lnTo>
                <a:lnTo>
                  <a:pt x="2437" y="1350"/>
                </a:lnTo>
                <a:lnTo>
                  <a:pt x="2444" y="431"/>
                </a:lnTo>
                <a:lnTo>
                  <a:pt x="2452" y="1533"/>
                </a:lnTo>
                <a:lnTo>
                  <a:pt x="2460" y="1168"/>
                </a:lnTo>
                <a:lnTo>
                  <a:pt x="2467" y="886"/>
                </a:lnTo>
                <a:lnTo>
                  <a:pt x="2475" y="1354"/>
                </a:lnTo>
                <a:lnTo>
                  <a:pt x="2482" y="437"/>
                </a:lnTo>
                <a:lnTo>
                  <a:pt x="2490" y="1922"/>
                </a:lnTo>
                <a:lnTo>
                  <a:pt x="2498" y="985"/>
                </a:lnTo>
                <a:lnTo>
                  <a:pt x="2505" y="556"/>
                </a:lnTo>
                <a:lnTo>
                  <a:pt x="2513" y="1049"/>
                </a:lnTo>
                <a:lnTo>
                  <a:pt x="2521" y="1859"/>
                </a:lnTo>
                <a:lnTo>
                  <a:pt x="2528" y="829"/>
                </a:lnTo>
                <a:lnTo>
                  <a:pt x="2536" y="739"/>
                </a:lnTo>
                <a:lnTo>
                  <a:pt x="2544" y="1193"/>
                </a:lnTo>
                <a:lnTo>
                  <a:pt x="2551" y="1155"/>
                </a:lnTo>
                <a:lnTo>
                  <a:pt x="2559" y="1409"/>
                </a:lnTo>
                <a:lnTo>
                  <a:pt x="2566" y="621"/>
                </a:lnTo>
                <a:lnTo>
                  <a:pt x="2574" y="1398"/>
                </a:lnTo>
                <a:lnTo>
                  <a:pt x="2582" y="1069"/>
                </a:lnTo>
                <a:lnTo>
                  <a:pt x="2589" y="827"/>
                </a:lnTo>
                <a:lnTo>
                  <a:pt x="2597" y="1317"/>
                </a:lnTo>
                <a:lnTo>
                  <a:pt x="2605" y="1035"/>
                </a:lnTo>
                <a:lnTo>
                  <a:pt x="2612" y="1512"/>
                </a:lnTo>
                <a:lnTo>
                  <a:pt x="2620" y="474"/>
                </a:lnTo>
                <a:lnTo>
                  <a:pt x="2628" y="976"/>
                </a:lnTo>
                <a:lnTo>
                  <a:pt x="2635" y="1814"/>
                </a:lnTo>
                <a:lnTo>
                  <a:pt x="2643" y="844"/>
                </a:lnTo>
                <a:lnTo>
                  <a:pt x="2650" y="870"/>
                </a:lnTo>
                <a:lnTo>
                  <a:pt x="2658" y="996"/>
                </a:lnTo>
                <a:lnTo>
                  <a:pt x="2666" y="1483"/>
                </a:lnTo>
                <a:lnTo>
                  <a:pt x="2673" y="1170"/>
                </a:lnTo>
                <a:lnTo>
                  <a:pt x="2681" y="353"/>
                </a:lnTo>
                <a:lnTo>
                  <a:pt x="2689" y="1834"/>
                </a:lnTo>
                <a:lnTo>
                  <a:pt x="2696" y="1000"/>
                </a:lnTo>
                <a:lnTo>
                  <a:pt x="2704" y="714"/>
                </a:lnTo>
                <a:lnTo>
                  <a:pt x="2712" y="1460"/>
                </a:lnTo>
                <a:lnTo>
                  <a:pt x="2719" y="935"/>
                </a:lnTo>
                <a:lnTo>
                  <a:pt x="2727" y="1105"/>
                </a:lnTo>
                <a:lnTo>
                  <a:pt x="2734" y="987"/>
                </a:lnTo>
                <a:lnTo>
                  <a:pt x="2742" y="1303"/>
                </a:lnTo>
                <a:lnTo>
                  <a:pt x="2750" y="1453"/>
                </a:lnTo>
                <a:lnTo>
                  <a:pt x="2757" y="183"/>
                </a:lnTo>
                <a:lnTo>
                  <a:pt x="2765" y="1263"/>
                </a:lnTo>
                <a:lnTo>
                  <a:pt x="2773" y="1850"/>
                </a:lnTo>
                <a:lnTo>
                  <a:pt x="2780" y="930"/>
                </a:lnTo>
                <a:lnTo>
                  <a:pt x="2788" y="622"/>
                </a:lnTo>
                <a:lnTo>
                  <a:pt x="2796" y="645"/>
                </a:lnTo>
                <a:lnTo>
                  <a:pt x="2803" y="2137"/>
                </a:lnTo>
                <a:lnTo>
                  <a:pt x="2811" y="1147"/>
                </a:lnTo>
                <a:lnTo>
                  <a:pt x="2818" y="425"/>
                </a:lnTo>
                <a:lnTo>
                  <a:pt x="2826" y="869"/>
                </a:lnTo>
                <a:lnTo>
                  <a:pt x="2834" y="1604"/>
                </a:lnTo>
                <a:lnTo>
                  <a:pt x="2841" y="1478"/>
                </a:lnTo>
                <a:lnTo>
                  <a:pt x="2849" y="701"/>
                </a:lnTo>
                <a:lnTo>
                  <a:pt x="2857" y="571"/>
                </a:lnTo>
                <a:lnTo>
                  <a:pt x="2864" y="1358"/>
                </a:lnTo>
                <a:lnTo>
                  <a:pt x="2872" y="1938"/>
                </a:lnTo>
                <a:lnTo>
                  <a:pt x="2880" y="507"/>
                </a:lnTo>
                <a:lnTo>
                  <a:pt x="2887" y="576"/>
                </a:lnTo>
                <a:lnTo>
                  <a:pt x="2895" y="1537"/>
                </a:lnTo>
                <a:lnTo>
                  <a:pt x="2902" y="1350"/>
                </a:lnTo>
                <a:lnTo>
                  <a:pt x="2910" y="999"/>
                </a:lnTo>
                <a:lnTo>
                  <a:pt x="2918" y="829"/>
                </a:lnTo>
                <a:lnTo>
                  <a:pt x="2925" y="1182"/>
                </a:lnTo>
                <a:lnTo>
                  <a:pt x="2933" y="1037"/>
                </a:lnTo>
                <a:lnTo>
                  <a:pt x="2941" y="1388"/>
                </a:lnTo>
                <a:lnTo>
                  <a:pt x="2948" y="1020"/>
                </a:lnTo>
                <a:lnTo>
                  <a:pt x="2956" y="685"/>
                </a:lnTo>
                <a:lnTo>
                  <a:pt x="2964" y="1517"/>
                </a:lnTo>
                <a:lnTo>
                  <a:pt x="2971" y="1081"/>
                </a:lnTo>
                <a:lnTo>
                  <a:pt x="2979" y="897"/>
                </a:lnTo>
                <a:lnTo>
                  <a:pt x="2987" y="1136"/>
                </a:lnTo>
                <a:lnTo>
                  <a:pt x="2994" y="1182"/>
                </a:lnTo>
                <a:lnTo>
                  <a:pt x="3002" y="1196"/>
                </a:lnTo>
                <a:lnTo>
                  <a:pt x="3009" y="773"/>
                </a:lnTo>
                <a:lnTo>
                  <a:pt x="3017" y="1332"/>
                </a:lnTo>
                <a:lnTo>
                  <a:pt x="3025" y="1137"/>
                </a:lnTo>
                <a:lnTo>
                  <a:pt x="3032" y="828"/>
                </a:lnTo>
                <a:lnTo>
                  <a:pt x="3040" y="1390"/>
                </a:lnTo>
                <a:lnTo>
                  <a:pt x="3047" y="1058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(1/18)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0; 00:12:54.85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15497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8"/>
          <p:cNvSpPr/>
          <p:nvPr/>
        </p:nvSpPr>
        <p:spPr>
          <a:xfrm>
            <a:off x="61131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39"/>
          <p:cNvSpPr/>
          <p:nvPr/>
        </p:nvSpPr>
        <p:spPr>
          <a:xfrm>
            <a:off x="61131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40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41"/>
          <p:cNvSpPr/>
          <p:nvPr/>
        </p:nvSpPr>
        <p:spPr>
          <a:xfrm>
            <a:off x="61131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42"/>
          <p:cNvSpPr/>
          <p:nvPr/>
        </p:nvSpPr>
        <p:spPr>
          <a:xfrm>
            <a:off x="61131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43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44"/>
          <p:cNvSpPr/>
          <p:nvPr/>
        </p:nvSpPr>
        <p:spPr>
          <a:xfrm>
            <a:off x="61131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45"/>
          <p:cNvSpPr/>
          <p:nvPr/>
        </p:nvSpPr>
        <p:spPr>
          <a:xfrm>
            <a:off x="61131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46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7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8"/>
          <p:cNvSpPr/>
          <p:nvPr/>
        </p:nvSpPr>
        <p:spPr>
          <a:xfrm flipH="1">
            <a:off x="109137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49"/>
          <p:cNvSpPr/>
          <p:nvPr/>
        </p:nvSpPr>
        <p:spPr>
          <a:xfrm flipH="1">
            <a:off x="109137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0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51"/>
          <p:cNvSpPr/>
          <p:nvPr/>
        </p:nvSpPr>
        <p:spPr>
          <a:xfrm flipH="1">
            <a:off x="109137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52"/>
          <p:cNvSpPr/>
          <p:nvPr/>
        </p:nvSpPr>
        <p:spPr>
          <a:xfrm flipH="1">
            <a:off x="109137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53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4"/>
          <p:cNvSpPr/>
          <p:nvPr/>
        </p:nvSpPr>
        <p:spPr>
          <a:xfrm flipH="1">
            <a:off x="109137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55"/>
          <p:cNvSpPr/>
          <p:nvPr/>
        </p:nvSpPr>
        <p:spPr>
          <a:xfrm flipH="1">
            <a:off x="109137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56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7"/>
          <p:cNvSpPr/>
          <p:nvPr/>
        </p:nvSpPr>
        <p:spPr>
          <a:xfrm>
            <a:off x="5780160" y="5106960"/>
            <a:ext cx="30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8"/>
          <p:cNvSpPr/>
          <p:nvPr/>
        </p:nvSpPr>
        <p:spPr>
          <a:xfrm>
            <a:off x="5780160" y="4683240"/>
            <a:ext cx="30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9"/>
          <p:cNvSpPr/>
          <p:nvPr/>
        </p:nvSpPr>
        <p:spPr>
          <a:xfrm>
            <a:off x="5780160" y="4257720"/>
            <a:ext cx="30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0"/>
          <p:cNvSpPr/>
          <p:nvPr/>
        </p:nvSpPr>
        <p:spPr>
          <a:xfrm>
            <a:off x="5780160" y="3832200"/>
            <a:ext cx="3074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1"/>
          <p:cNvSpPr/>
          <p:nvPr/>
        </p:nvSpPr>
        <p:spPr>
          <a:xfrm>
            <a:off x="5864760" y="34066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2"/>
          <p:cNvSpPr/>
          <p:nvPr/>
        </p:nvSpPr>
        <p:spPr>
          <a:xfrm>
            <a:off x="5999400" y="29764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3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4"/>
          <p:cNvSpPr/>
          <p:nvPr/>
        </p:nvSpPr>
        <p:spPr>
          <a:xfrm>
            <a:off x="5831280" y="212580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5"/>
          <p:cNvSpPr/>
          <p:nvPr/>
        </p:nvSpPr>
        <p:spPr>
          <a:xfrm>
            <a:off x="5831280" y="1700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6"/>
          <p:cNvSpPr/>
          <p:nvPr/>
        </p:nvSpPr>
        <p:spPr>
          <a:xfrm>
            <a:off x="5831280" y="127476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7"/>
          <p:cNvSpPr/>
          <p:nvPr/>
        </p:nvSpPr>
        <p:spPr>
          <a:xfrm>
            <a:off x="6124680" y="1546200"/>
            <a:ext cx="4836600" cy="3257280"/>
          </a:xfrm>
          <a:custGeom>
            <a:avLst/>
            <a:gdLst/>
            <a:ahLst/>
            <a:rect l="l" t="t" r="r" b="b"/>
            <a:pathLst>
              <a:path w="3047" h="2052">
                <a:moveTo>
                  <a:pt x="0" y="943"/>
                </a:moveTo>
                <a:lnTo>
                  <a:pt x="8" y="958"/>
                </a:lnTo>
                <a:lnTo>
                  <a:pt x="16" y="955"/>
                </a:lnTo>
                <a:lnTo>
                  <a:pt x="23" y="952"/>
                </a:lnTo>
                <a:lnTo>
                  <a:pt x="31" y="943"/>
                </a:lnTo>
                <a:lnTo>
                  <a:pt x="39" y="961"/>
                </a:lnTo>
                <a:lnTo>
                  <a:pt x="46" y="950"/>
                </a:lnTo>
                <a:lnTo>
                  <a:pt x="54" y="956"/>
                </a:lnTo>
                <a:lnTo>
                  <a:pt x="62" y="945"/>
                </a:lnTo>
                <a:lnTo>
                  <a:pt x="69" y="959"/>
                </a:lnTo>
                <a:lnTo>
                  <a:pt x="77" y="944"/>
                </a:lnTo>
                <a:lnTo>
                  <a:pt x="85" y="959"/>
                </a:lnTo>
                <a:lnTo>
                  <a:pt x="92" y="950"/>
                </a:lnTo>
                <a:lnTo>
                  <a:pt x="100" y="950"/>
                </a:lnTo>
                <a:lnTo>
                  <a:pt x="107" y="950"/>
                </a:lnTo>
                <a:lnTo>
                  <a:pt x="115" y="961"/>
                </a:lnTo>
                <a:lnTo>
                  <a:pt x="123" y="941"/>
                </a:lnTo>
                <a:lnTo>
                  <a:pt x="130" y="960"/>
                </a:lnTo>
                <a:lnTo>
                  <a:pt x="138" y="946"/>
                </a:lnTo>
                <a:lnTo>
                  <a:pt x="146" y="957"/>
                </a:lnTo>
                <a:lnTo>
                  <a:pt x="153" y="948"/>
                </a:lnTo>
                <a:lnTo>
                  <a:pt x="161" y="959"/>
                </a:lnTo>
                <a:lnTo>
                  <a:pt x="169" y="944"/>
                </a:lnTo>
                <a:lnTo>
                  <a:pt x="176" y="957"/>
                </a:lnTo>
                <a:lnTo>
                  <a:pt x="184" y="951"/>
                </a:lnTo>
                <a:lnTo>
                  <a:pt x="191" y="954"/>
                </a:lnTo>
                <a:lnTo>
                  <a:pt x="199" y="948"/>
                </a:lnTo>
                <a:lnTo>
                  <a:pt x="207" y="957"/>
                </a:lnTo>
                <a:lnTo>
                  <a:pt x="214" y="949"/>
                </a:lnTo>
                <a:lnTo>
                  <a:pt x="222" y="951"/>
                </a:lnTo>
                <a:lnTo>
                  <a:pt x="230" y="955"/>
                </a:lnTo>
                <a:lnTo>
                  <a:pt x="237" y="953"/>
                </a:lnTo>
                <a:lnTo>
                  <a:pt x="245" y="949"/>
                </a:lnTo>
                <a:lnTo>
                  <a:pt x="253" y="954"/>
                </a:lnTo>
                <a:lnTo>
                  <a:pt x="260" y="951"/>
                </a:lnTo>
                <a:lnTo>
                  <a:pt x="268" y="954"/>
                </a:lnTo>
                <a:lnTo>
                  <a:pt x="275" y="951"/>
                </a:lnTo>
                <a:lnTo>
                  <a:pt x="283" y="954"/>
                </a:lnTo>
                <a:lnTo>
                  <a:pt x="291" y="944"/>
                </a:lnTo>
                <a:lnTo>
                  <a:pt x="298" y="966"/>
                </a:lnTo>
                <a:lnTo>
                  <a:pt x="306" y="943"/>
                </a:lnTo>
                <a:lnTo>
                  <a:pt x="314" y="953"/>
                </a:lnTo>
                <a:lnTo>
                  <a:pt x="321" y="955"/>
                </a:lnTo>
                <a:lnTo>
                  <a:pt x="329" y="952"/>
                </a:lnTo>
                <a:lnTo>
                  <a:pt x="337" y="947"/>
                </a:lnTo>
                <a:lnTo>
                  <a:pt x="344" y="961"/>
                </a:lnTo>
                <a:lnTo>
                  <a:pt x="352" y="942"/>
                </a:lnTo>
                <a:lnTo>
                  <a:pt x="359" y="960"/>
                </a:lnTo>
                <a:lnTo>
                  <a:pt x="367" y="949"/>
                </a:lnTo>
                <a:lnTo>
                  <a:pt x="375" y="952"/>
                </a:lnTo>
                <a:lnTo>
                  <a:pt x="382" y="950"/>
                </a:lnTo>
                <a:lnTo>
                  <a:pt x="390" y="959"/>
                </a:lnTo>
                <a:lnTo>
                  <a:pt x="398" y="949"/>
                </a:lnTo>
                <a:lnTo>
                  <a:pt x="405" y="953"/>
                </a:lnTo>
                <a:lnTo>
                  <a:pt x="413" y="943"/>
                </a:lnTo>
                <a:lnTo>
                  <a:pt x="421" y="963"/>
                </a:lnTo>
                <a:lnTo>
                  <a:pt x="428" y="956"/>
                </a:lnTo>
                <a:lnTo>
                  <a:pt x="436" y="946"/>
                </a:lnTo>
                <a:lnTo>
                  <a:pt x="443" y="945"/>
                </a:lnTo>
                <a:lnTo>
                  <a:pt x="451" y="962"/>
                </a:lnTo>
                <a:lnTo>
                  <a:pt x="459" y="949"/>
                </a:lnTo>
                <a:lnTo>
                  <a:pt x="466" y="954"/>
                </a:lnTo>
                <a:lnTo>
                  <a:pt x="474" y="950"/>
                </a:lnTo>
                <a:lnTo>
                  <a:pt x="482" y="951"/>
                </a:lnTo>
                <a:lnTo>
                  <a:pt x="489" y="952"/>
                </a:lnTo>
                <a:lnTo>
                  <a:pt x="497" y="955"/>
                </a:lnTo>
                <a:lnTo>
                  <a:pt x="505" y="950"/>
                </a:lnTo>
                <a:lnTo>
                  <a:pt x="512" y="956"/>
                </a:lnTo>
                <a:lnTo>
                  <a:pt x="520" y="944"/>
                </a:lnTo>
                <a:lnTo>
                  <a:pt x="527" y="961"/>
                </a:lnTo>
                <a:lnTo>
                  <a:pt x="535" y="946"/>
                </a:lnTo>
                <a:lnTo>
                  <a:pt x="543" y="955"/>
                </a:lnTo>
                <a:lnTo>
                  <a:pt x="550" y="949"/>
                </a:lnTo>
                <a:lnTo>
                  <a:pt x="558" y="956"/>
                </a:lnTo>
                <a:lnTo>
                  <a:pt x="566" y="947"/>
                </a:lnTo>
                <a:lnTo>
                  <a:pt x="573" y="960"/>
                </a:lnTo>
                <a:lnTo>
                  <a:pt x="581" y="944"/>
                </a:lnTo>
                <a:lnTo>
                  <a:pt x="589" y="952"/>
                </a:lnTo>
                <a:lnTo>
                  <a:pt x="596" y="957"/>
                </a:lnTo>
                <a:lnTo>
                  <a:pt x="604" y="955"/>
                </a:lnTo>
                <a:lnTo>
                  <a:pt x="612" y="943"/>
                </a:lnTo>
                <a:lnTo>
                  <a:pt x="619" y="955"/>
                </a:lnTo>
                <a:lnTo>
                  <a:pt x="627" y="951"/>
                </a:lnTo>
                <a:lnTo>
                  <a:pt x="634" y="959"/>
                </a:lnTo>
                <a:lnTo>
                  <a:pt x="642" y="946"/>
                </a:lnTo>
                <a:lnTo>
                  <a:pt x="650" y="950"/>
                </a:lnTo>
                <a:lnTo>
                  <a:pt x="657" y="950"/>
                </a:lnTo>
                <a:lnTo>
                  <a:pt x="665" y="961"/>
                </a:lnTo>
                <a:lnTo>
                  <a:pt x="673" y="945"/>
                </a:lnTo>
                <a:lnTo>
                  <a:pt x="680" y="957"/>
                </a:lnTo>
                <a:lnTo>
                  <a:pt x="688" y="946"/>
                </a:lnTo>
                <a:lnTo>
                  <a:pt x="696" y="956"/>
                </a:lnTo>
                <a:lnTo>
                  <a:pt x="703" y="953"/>
                </a:lnTo>
                <a:lnTo>
                  <a:pt x="711" y="952"/>
                </a:lnTo>
                <a:lnTo>
                  <a:pt x="718" y="947"/>
                </a:lnTo>
                <a:lnTo>
                  <a:pt x="726" y="956"/>
                </a:lnTo>
                <a:lnTo>
                  <a:pt x="734" y="955"/>
                </a:lnTo>
                <a:lnTo>
                  <a:pt x="741" y="952"/>
                </a:lnTo>
                <a:lnTo>
                  <a:pt x="749" y="946"/>
                </a:lnTo>
                <a:lnTo>
                  <a:pt x="756" y="955"/>
                </a:lnTo>
                <a:lnTo>
                  <a:pt x="764" y="955"/>
                </a:lnTo>
                <a:lnTo>
                  <a:pt x="772" y="953"/>
                </a:lnTo>
                <a:lnTo>
                  <a:pt x="780" y="946"/>
                </a:lnTo>
                <a:lnTo>
                  <a:pt x="787" y="958"/>
                </a:lnTo>
                <a:lnTo>
                  <a:pt x="795" y="946"/>
                </a:lnTo>
                <a:lnTo>
                  <a:pt x="802" y="959"/>
                </a:lnTo>
                <a:lnTo>
                  <a:pt x="810" y="945"/>
                </a:lnTo>
                <a:lnTo>
                  <a:pt x="818" y="958"/>
                </a:lnTo>
                <a:lnTo>
                  <a:pt x="825" y="950"/>
                </a:lnTo>
                <a:lnTo>
                  <a:pt x="833" y="949"/>
                </a:lnTo>
                <a:lnTo>
                  <a:pt x="840" y="958"/>
                </a:lnTo>
                <a:lnTo>
                  <a:pt x="848" y="948"/>
                </a:lnTo>
                <a:lnTo>
                  <a:pt x="856" y="950"/>
                </a:lnTo>
                <a:lnTo>
                  <a:pt x="864" y="963"/>
                </a:lnTo>
                <a:lnTo>
                  <a:pt x="871" y="939"/>
                </a:lnTo>
                <a:lnTo>
                  <a:pt x="879" y="954"/>
                </a:lnTo>
                <a:lnTo>
                  <a:pt x="886" y="957"/>
                </a:lnTo>
                <a:lnTo>
                  <a:pt x="894" y="954"/>
                </a:lnTo>
                <a:lnTo>
                  <a:pt x="902" y="946"/>
                </a:lnTo>
                <a:lnTo>
                  <a:pt x="909" y="956"/>
                </a:lnTo>
                <a:lnTo>
                  <a:pt x="917" y="948"/>
                </a:lnTo>
                <a:lnTo>
                  <a:pt x="924" y="959"/>
                </a:lnTo>
                <a:lnTo>
                  <a:pt x="932" y="946"/>
                </a:lnTo>
                <a:lnTo>
                  <a:pt x="940" y="954"/>
                </a:lnTo>
                <a:lnTo>
                  <a:pt x="947" y="949"/>
                </a:lnTo>
                <a:lnTo>
                  <a:pt x="955" y="962"/>
                </a:lnTo>
                <a:lnTo>
                  <a:pt x="963" y="943"/>
                </a:lnTo>
                <a:lnTo>
                  <a:pt x="970" y="952"/>
                </a:lnTo>
                <a:lnTo>
                  <a:pt x="978" y="954"/>
                </a:lnTo>
                <a:lnTo>
                  <a:pt x="986" y="958"/>
                </a:lnTo>
                <a:lnTo>
                  <a:pt x="993" y="943"/>
                </a:lnTo>
                <a:lnTo>
                  <a:pt x="1001" y="956"/>
                </a:lnTo>
                <a:lnTo>
                  <a:pt x="1009" y="953"/>
                </a:lnTo>
                <a:lnTo>
                  <a:pt x="1016" y="951"/>
                </a:lnTo>
                <a:lnTo>
                  <a:pt x="1024" y="952"/>
                </a:lnTo>
                <a:lnTo>
                  <a:pt x="1031" y="955"/>
                </a:lnTo>
                <a:lnTo>
                  <a:pt x="1039" y="949"/>
                </a:lnTo>
                <a:lnTo>
                  <a:pt x="1047" y="954"/>
                </a:lnTo>
                <a:lnTo>
                  <a:pt x="1054" y="952"/>
                </a:lnTo>
                <a:lnTo>
                  <a:pt x="1062" y="950"/>
                </a:lnTo>
                <a:lnTo>
                  <a:pt x="1070" y="954"/>
                </a:lnTo>
                <a:lnTo>
                  <a:pt x="1077" y="955"/>
                </a:lnTo>
                <a:lnTo>
                  <a:pt x="1085" y="942"/>
                </a:lnTo>
                <a:lnTo>
                  <a:pt x="1093" y="964"/>
                </a:lnTo>
                <a:lnTo>
                  <a:pt x="1100" y="945"/>
                </a:lnTo>
                <a:lnTo>
                  <a:pt x="1108" y="954"/>
                </a:lnTo>
                <a:lnTo>
                  <a:pt x="1115" y="955"/>
                </a:lnTo>
                <a:lnTo>
                  <a:pt x="1123" y="948"/>
                </a:lnTo>
                <a:lnTo>
                  <a:pt x="1131" y="950"/>
                </a:lnTo>
                <a:lnTo>
                  <a:pt x="1138" y="960"/>
                </a:lnTo>
                <a:lnTo>
                  <a:pt x="1146" y="949"/>
                </a:lnTo>
                <a:lnTo>
                  <a:pt x="1154" y="947"/>
                </a:lnTo>
                <a:lnTo>
                  <a:pt x="1161" y="954"/>
                </a:lnTo>
                <a:lnTo>
                  <a:pt x="1169" y="959"/>
                </a:lnTo>
                <a:lnTo>
                  <a:pt x="1177" y="950"/>
                </a:lnTo>
                <a:lnTo>
                  <a:pt x="1184" y="946"/>
                </a:lnTo>
                <a:lnTo>
                  <a:pt x="1192" y="952"/>
                </a:lnTo>
                <a:lnTo>
                  <a:pt x="1199" y="960"/>
                </a:lnTo>
                <a:lnTo>
                  <a:pt x="1207" y="948"/>
                </a:lnTo>
                <a:lnTo>
                  <a:pt x="1215" y="952"/>
                </a:lnTo>
                <a:lnTo>
                  <a:pt x="1222" y="948"/>
                </a:lnTo>
                <a:lnTo>
                  <a:pt x="1230" y="956"/>
                </a:lnTo>
                <a:lnTo>
                  <a:pt x="1238" y="954"/>
                </a:lnTo>
                <a:lnTo>
                  <a:pt x="1245" y="951"/>
                </a:lnTo>
                <a:lnTo>
                  <a:pt x="1253" y="947"/>
                </a:lnTo>
                <a:lnTo>
                  <a:pt x="1261" y="956"/>
                </a:lnTo>
                <a:lnTo>
                  <a:pt x="1268" y="951"/>
                </a:lnTo>
                <a:lnTo>
                  <a:pt x="1276" y="961"/>
                </a:lnTo>
                <a:lnTo>
                  <a:pt x="1283" y="938"/>
                </a:lnTo>
                <a:lnTo>
                  <a:pt x="1291" y="957"/>
                </a:lnTo>
                <a:lnTo>
                  <a:pt x="1299" y="956"/>
                </a:lnTo>
                <a:lnTo>
                  <a:pt x="1306" y="951"/>
                </a:lnTo>
                <a:lnTo>
                  <a:pt x="1314" y="952"/>
                </a:lnTo>
                <a:lnTo>
                  <a:pt x="1322" y="950"/>
                </a:lnTo>
                <a:lnTo>
                  <a:pt x="1329" y="953"/>
                </a:lnTo>
                <a:lnTo>
                  <a:pt x="1337" y="954"/>
                </a:lnTo>
                <a:lnTo>
                  <a:pt x="1345" y="946"/>
                </a:lnTo>
                <a:lnTo>
                  <a:pt x="1352" y="958"/>
                </a:lnTo>
                <a:lnTo>
                  <a:pt x="1360" y="951"/>
                </a:lnTo>
                <a:lnTo>
                  <a:pt x="1367" y="952"/>
                </a:lnTo>
                <a:lnTo>
                  <a:pt x="1375" y="947"/>
                </a:lnTo>
                <a:lnTo>
                  <a:pt x="1383" y="959"/>
                </a:lnTo>
                <a:lnTo>
                  <a:pt x="1390" y="949"/>
                </a:lnTo>
                <a:lnTo>
                  <a:pt x="1398" y="954"/>
                </a:lnTo>
                <a:lnTo>
                  <a:pt x="1406" y="949"/>
                </a:lnTo>
                <a:lnTo>
                  <a:pt x="1413" y="954"/>
                </a:lnTo>
                <a:lnTo>
                  <a:pt x="1421" y="953"/>
                </a:lnTo>
                <a:lnTo>
                  <a:pt x="1429" y="947"/>
                </a:lnTo>
                <a:lnTo>
                  <a:pt x="1436" y="957"/>
                </a:lnTo>
                <a:lnTo>
                  <a:pt x="1444" y="952"/>
                </a:lnTo>
                <a:lnTo>
                  <a:pt x="1451" y="951"/>
                </a:lnTo>
                <a:lnTo>
                  <a:pt x="1459" y="953"/>
                </a:lnTo>
                <a:lnTo>
                  <a:pt x="1467" y="950"/>
                </a:lnTo>
                <a:lnTo>
                  <a:pt x="1474" y="949"/>
                </a:lnTo>
                <a:lnTo>
                  <a:pt x="1482" y="965"/>
                </a:lnTo>
                <a:lnTo>
                  <a:pt x="1490" y="946"/>
                </a:lnTo>
                <a:lnTo>
                  <a:pt x="1497" y="942"/>
                </a:lnTo>
                <a:lnTo>
                  <a:pt x="1505" y="961"/>
                </a:lnTo>
                <a:lnTo>
                  <a:pt x="1513" y="953"/>
                </a:lnTo>
                <a:lnTo>
                  <a:pt x="1520" y="953"/>
                </a:lnTo>
                <a:lnTo>
                  <a:pt x="1528" y="948"/>
                </a:lnTo>
                <a:lnTo>
                  <a:pt x="1536" y="952"/>
                </a:lnTo>
                <a:lnTo>
                  <a:pt x="1543" y="952"/>
                </a:lnTo>
                <a:lnTo>
                  <a:pt x="1551" y="955"/>
                </a:lnTo>
                <a:lnTo>
                  <a:pt x="1558" y="953"/>
                </a:lnTo>
                <a:lnTo>
                  <a:pt x="1566" y="947"/>
                </a:lnTo>
                <a:lnTo>
                  <a:pt x="1574" y="953"/>
                </a:lnTo>
                <a:lnTo>
                  <a:pt x="1581" y="954"/>
                </a:lnTo>
                <a:lnTo>
                  <a:pt x="1589" y="952"/>
                </a:lnTo>
                <a:lnTo>
                  <a:pt x="1597" y="954"/>
                </a:lnTo>
                <a:lnTo>
                  <a:pt x="1604" y="951"/>
                </a:lnTo>
                <a:lnTo>
                  <a:pt x="1612" y="949"/>
                </a:lnTo>
                <a:lnTo>
                  <a:pt x="1620" y="956"/>
                </a:lnTo>
                <a:lnTo>
                  <a:pt x="1627" y="951"/>
                </a:lnTo>
                <a:lnTo>
                  <a:pt x="1635" y="954"/>
                </a:lnTo>
                <a:lnTo>
                  <a:pt x="1642" y="952"/>
                </a:lnTo>
                <a:lnTo>
                  <a:pt x="1650" y="948"/>
                </a:lnTo>
                <a:lnTo>
                  <a:pt x="1658" y="953"/>
                </a:lnTo>
                <a:lnTo>
                  <a:pt x="1665" y="954"/>
                </a:lnTo>
                <a:lnTo>
                  <a:pt x="1673" y="958"/>
                </a:lnTo>
                <a:lnTo>
                  <a:pt x="1681" y="941"/>
                </a:lnTo>
                <a:lnTo>
                  <a:pt x="1688" y="954"/>
                </a:lnTo>
                <a:lnTo>
                  <a:pt x="1696" y="954"/>
                </a:lnTo>
                <a:lnTo>
                  <a:pt x="1704" y="953"/>
                </a:lnTo>
                <a:lnTo>
                  <a:pt x="1711" y="953"/>
                </a:lnTo>
                <a:lnTo>
                  <a:pt x="1719" y="948"/>
                </a:lnTo>
                <a:lnTo>
                  <a:pt x="1726" y="955"/>
                </a:lnTo>
                <a:lnTo>
                  <a:pt x="1734" y="949"/>
                </a:lnTo>
                <a:lnTo>
                  <a:pt x="1742" y="958"/>
                </a:lnTo>
                <a:lnTo>
                  <a:pt x="1749" y="949"/>
                </a:lnTo>
                <a:lnTo>
                  <a:pt x="1757" y="952"/>
                </a:lnTo>
                <a:lnTo>
                  <a:pt x="1765" y="952"/>
                </a:lnTo>
                <a:lnTo>
                  <a:pt x="1772" y="953"/>
                </a:lnTo>
                <a:lnTo>
                  <a:pt x="1780" y="953"/>
                </a:lnTo>
                <a:lnTo>
                  <a:pt x="1788" y="947"/>
                </a:lnTo>
                <a:lnTo>
                  <a:pt x="1795" y="958"/>
                </a:lnTo>
                <a:lnTo>
                  <a:pt x="1803" y="956"/>
                </a:lnTo>
                <a:lnTo>
                  <a:pt x="1810" y="945"/>
                </a:lnTo>
                <a:lnTo>
                  <a:pt x="1818" y="950"/>
                </a:lnTo>
                <a:lnTo>
                  <a:pt x="1826" y="957"/>
                </a:lnTo>
                <a:lnTo>
                  <a:pt x="1833" y="953"/>
                </a:lnTo>
                <a:lnTo>
                  <a:pt x="1841" y="949"/>
                </a:lnTo>
                <a:lnTo>
                  <a:pt x="1848" y="954"/>
                </a:lnTo>
                <a:lnTo>
                  <a:pt x="1856" y="947"/>
                </a:lnTo>
                <a:lnTo>
                  <a:pt x="1864" y="956"/>
                </a:lnTo>
                <a:lnTo>
                  <a:pt x="1872" y="960"/>
                </a:lnTo>
                <a:lnTo>
                  <a:pt x="1879" y="940"/>
                </a:lnTo>
                <a:lnTo>
                  <a:pt x="1887" y="954"/>
                </a:lnTo>
                <a:lnTo>
                  <a:pt x="1894" y="956"/>
                </a:lnTo>
                <a:lnTo>
                  <a:pt x="1902" y="954"/>
                </a:lnTo>
                <a:lnTo>
                  <a:pt x="1910" y="949"/>
                </a:lnTo>
                <a:lnTo>
                  <a:pt x="1917" y="948"/>
                </a:lnTo>
                <a:lnTo>
                  <a:pt x="1925" y="954"/>
                </a:lnTo>
                <a:lnTo>
                  <a:pt x="1933" y="959"/>
                </a:lnTo>
                <a:lnTo>
                  <a:pt x="1940" y="950"/>
                </a:lnTo>
                <a:lnTo>
                  <a:pt x="1948" y="944"/>
                </a:lnTo>
                <a:lnTo>
                  <a:pt x="1956" y="953"/>
                </a:lnTo>
                <a:lnTo>
                  <a:pt x="1963" y="956"/>
                </a:lnTo>
                <a:lnTo>
                  <a:pt x="1971" y="961"/>
                </a:lnTo>
                <a:lnTo>
                  <a:pt x="1978" y="942"/>
                </a:lnTo>
                <a:lnTo>
                  <a:pt x="1986" y="944"/>
                </a:lnTo>
                <a:lnTo>
                  <a:pt x="1994" y="961"/>
                </a:lnTo>
                <a:lnTo>
                  <a:pt x="2001" y="962"/>
                </a:lnTo>
                <a:lnTo>
                  <a:pt x="2009" y="940"/>
                </a:lnTo>
                <a:lnTo>
                  <a:pt x="2017" y="949"/>
                </a:lnTo>
                <a:lnTo>
                  <a:pt x="2024" y="955"/>
                </a:lnTo>
                <a:lnTo>
                  <a:pt x="2032" y="961"/>
                </a:lnTo>
                <a:lnTo>
                  <a:pt x="2039" y="941"/>
                </a:lnTo>
                <a:lnTo>
                  <a:pt x="2047" y="956"/>
                </a:lnTo>
                <a:lnTo>
                  <a:pt x="2055" y="955"/>
                </a:lnTo>
                <a:lnTo>
                  <a:pt x="2063" y="951"/>
                </a:lnTo>
                <a:lnTo>
                  <a:pt x="2070" y="945"/>
                </a:lnTo>
                <a:lnTo>
                  <a:pt x="2078" y="956"/>
                </a:lnTo>
                <a:lnTo>
                  <a:pt x="2085" y="956"/>
                </a:lnTo>
                <a:lnTo>
                  <a:pt x="2093" y="952"/>
                </a:lnTo>
                <a:lnTo>
                  <a:pt x="2101" y="944"/>
                </a:lnTo>
                <a:lnTo>
                  <a:pt x="2108" y="958"/>
                </a:lnTo>
                <a:lnTo>
                  <a:pt x="2116" y="949"/>
                </a:lnTo>
                <a:lnTo>
                  <a:pt x="2123" y="957"/>
                </a:lnTo>
                <a:lnTo>
                  <a:pt x="2131" y="951"/>
                </a:lnTo>
                <a:lnTo>
                  <a:pt x="2139" y="952"/>
                </a:lnTo>
                <a:lnTo>
                  <a:pt x="2147" y="947"/>
                </a:lnTo>
                <a:lnTo>
                  <a:pt x="2154" y="958"/>
                </a:lnTo>
                <a:lnTo>
                  <a:pt x="2162" y="954"/>
                </a:lnTo>
                <a:lnTo>
                  <a:pt x="2169" y="949"/>
                </a:lnTo>
                <a:lnTo>
                  <a:pt x="2177" y="949"/>
                </a:lnTo>
                <a:lnTo>
                  <a:pt x="2185" y="957"/>
                </a:lnTo>
                <a:lnTo>
                  <a:pt x="2192" y="951"/>
                </a:lnTo>
                <a:lnTo>
                  <a:pt x="2200" y="956"/>
                </a:lnTo>
                <a:lnTo>
                  <a:pt x="2207" y="948"/>
                </a:lnTo>
                <a:lnTo>
                  <a:pt x="2215" y="950"/>
                </a:lnTo>
                <a:lnTo>
                  <a:pt x="2223" y="951"/>
                </a:lnTo>
                <a:lnTo>
                  <a:pt x="2230" y="965"/>
                </a:lnTo>
                <a:lnTo>
                  <a:pt x="2238" y="943"/>
                </a:lnTo>
                <a:lnTo>
                  <a:pt x="2246" y="950"/>
                </a:lnTo>
                <a:lnTo>
                  <a:pt x="2253" y="951"/>
                </a:lnTo>
                <a:lnTo>
                  <a:pt x="2261" y="957"/>
                </a:lnTo>
                <a:lnTo>
                  <a:pt x="2269" y="952"/>
                </a:lnTo>
                <a:lnTo>
                  <a:pt x="2276" y="954"/>
                </a:lnTo>
                <a:lnTo>
                  <a:pt x="2284" y="942"/>
                </a:lnTo>
                <a:lnTo>
                  <a:pt x="2291" y="958"/>
                </a:lnTo>
                <a:lnTo>
                  <a:pt x="2299" y="956"/>
                </a:lnTo>
                <a:lnTo>
                  <a:pt x="2307" y="952"/>
                </a:lnTo>
                <a:lnTo>
                  <a:pt x="2314" y="943"/>
                </a:lnTo>
                <a:lnTo>
                  <a:pt x="2322" y="963"/>
                </a:lnTo>
                <a:lnTo>
                  <a:pt x="2330" y="951"/>
                </a:lnTo>
                <a:lnTo>
                  <a:pt x="2337" y="949"/>
                </a:lnTo>
                <a:lnTo>
                  <a:pt x="2345" y="949"/>
                </a:lnTo>
                <a:lnTo>
                  <a:pt x="2353" y="958"/>
                </a:lnTo>
                <a:lnTo>
                  <a:pt x="2360" y="952"/>
                </a:lnTo>
                <a:lnTo>
                  <a:pt x="2368" y="952"/>
                </a:lnTo>
                <a:lnTo>
                  <a:pt x="2375" y="945"/>
                </a:lnTo>
                <a:lnTo>
                  <a:pt x="2383" y="957"/>
                </a:lnTo>
                <a:lnTo>
                  <a:pt x="2391" y="953"/>
                </a:lnTo>
                <a:lnTo>
                  <a:pt x="2398" y="957"/>
                </a:lnTo>
                <a:lnTo>
                  <a:pt x="2406" y="941"/>
                </a:lnTo>
                <a:lnTo>
                  <a:pt x="2414" y="961"/>
                </a:lnTo>
                <a:lnTo>
                  <a:pt x="2421" y="948"/>
                </a:lnTo>
                <a:lnTo>
                  <a:pt x="2429" y="953"/>
                </a:lnTo>
                <a:lnTo>
                  <a:pt x="2437" y="951"/>
                </a:lnTo>
                <a:lnTo>
                  <a:pt x="2444" y="959"/>
                </a:lnTo>
                <a:lnTo>
                  <a:pt x="2452" y="942"/>
                </a:lnTo>
                <a:lnTo>
                  <a:pt x="2460" y="955"/>
                </a:lnTo>
                <a:lnTo>
                  <a:pt x="2467" y="956"/>
                </a:lnTo>
                <a:lnTo>
                  <a:pt x="2475" y="951"/>
                </a:lnTo>
                <a:lnTo>
                  <a:pt x="2482" y="947"/>
                </a:lnTo>
                <a:lnTo>
                  <a:pt x="2490" y="960"/>
                </a:lnTo>
                <a:lnTo>
                  <a:pt x="2498" y="945"/>
                </a:lnTo>
                <a:lnTo>
                  <a:pt x="2505" y="955"/>
                </a:lnTo>
                <a:lnTo>
                  <a:pt x="2513" y="953"/>
                </a:lnTo>
                <a:lnTo>
                  <a:pt x="2521" y="949"/>
                </a:lnTo>
                <a:lnTo>
                  <a:pt x="2528" y="952"/>
                </a:lnTo>
                <a:lnTo>
                  <a:pt x="2536" y="959"/>
                </a:lnTo>
                <a:lnTo>
                  <a:pt x="2544" y="945"/>
                </a:lnTo>
                <a:lnTo>
                  <a:pt x="2551" y="955"/>
                </a:lnTo>
                <a:lnTo>
                  <a:pt x="2559" y="950"/>
                </a:lnTo>
                <a:lnTo>
                  <a:pt x="2566" y="959"/>
                </a:lnTo>
                <a:lnTo>
                  <a:pt x="2574" y="942"/>
                </a:lnTo>
                <a:lnTo>
                  <a:pt x="2582" y="957"/>
                </a:lnTo>
                <a:lnTo>
                  <a:pt x="2589" y="955"/>
                </a:lnTo>
                <a:lnTo>
                  <a:pt x="2597" y="949"/>
                </a:lnTo>
                <a:lnTo>
                  <a:pt x="2605" y="949"/>
                </a:lnTo>
                <a:lnTo>
                  <a:pt x="2612" y="960"/>
                </a:lnTo>
                <a:lnTo>
                  <a:pt x="2620" y="945"/>
                </a:lnTo>
                <a:lnTo>
                  <a:pt x="2628" y="955"/>
                </a:lnTo>
                <a:lnTo>
                  <a:pt x="2635" y="949"/>
                </a:lnTo>
                <a:lnTo>
                  <a:pt x="2643" y="960"/>
                </a:lnTo>
                <a:lnTo>
                  <a:pt x="2650" y="943"/>
                </a:lnTo>
                <a:lnTo>
                  <a:pt x="2658" y="954"/>
                </a:lnTo>
                <a:lnTo>
                  <a:pt x="2666" y="954"/>
                </a:lnTo>
                <a:lnTo>
                  <a:pt x="2673" y="957"/>
                </a:lnTo>
                <a:lnTo>
                  <a:pt x="2681" y="943"/>
                </a:lnTo>
                <a:lnTo>
                  <a:pt x="2689" y="956"/>
                </a:lnTo>
                <a:lnTo>
                  <a:pt x="2696" y="951"/>
                </a:lnTo>
                <a:lnTo>
                  <a:pt x="2704" y="956"/>
                </a:lnTo>
                <a:lnTo>
                  <a:pt x="2712" y="948"/>
                </a:lnTo>
                <a:lnTo>
                  <a:pt x="2719" y="956"/>
                </a:lnTo>
                <a:lnTo>
                  <a:pt x="2727" y="948"/>
                </a:lnTo>
                <a:lnTo>
                  <a:pt x="2734" y="954"/>
                </a:lnTo>
                <a:lnTo>
                  <a:pt x="2742" y="951"/>
                </a:lnTo>
                <a:lnTo>
                  <a:pt x="2750" y="955"/>
                </a:lnTo>
                <a:lnTo>
                  <a:pt x="2757" y="948"/>
                </a:lnTo>
                <a:lnTo>
                  <a:pt x="2765" y="954"/>
                </a:lnTo>
                <a:lnTo>
                  <a:pt x="2773" y="952"/>
                </a:lnTo>
                <a:lnTo>
                  <a:pt x="2780" y="953"/>
                </a:lnTo>
                <a:lnTo>
                  <a:pt x="2788" y="949"/>
                </a:lnTo>
                <a:lnTo>
                  <a:pt x="2796" y="950"/>
                </a:lnTo>
                <a:lnTo>
                  <a:pt x="2803" y="960"/>
                </a:lnTo>
                <a:lnTo>
                  <a:pt x="2811" y="946"/>
                </a:lnTo>
                <a:lnTo>
                  <a:pt x="2818" y="954"/>
                </a:lnTo>
                <a:lnTo>
                  <a:pt x="2826" y="946"/>
                </a:lnTo>
                <a:lnTo>
                  <a:pt x="2834" y="962"/>
                </a:lnTo>
                <a:lnTo>
                  <a:pt x="2841" y="948"/>
                </a:lnTo>
                <a:lnTo>
                  <a:pt x="2849" y="952"/>
                </a:lnTo>
                <a:lnTo>
                  <a:pt x="2857" y="945"/>
                </a:lnTo>
                <a:lnTo>
                  <a:pt x="2864" y="963"/>
                </a:lnTo>
                <a:lnTo>
                  <a:pt x="2872" y="947"/>
                </a:lnTo>
                <a:lnTo>
                  <a:pt x="2880" y="958"/>
                </a:lnTo>
                <a:lnTo>
                  <a:pt x="2887" y="935"/>
                </a:lnTo>
                <a:lnTo>
                  <a:pt x="2895" y="972"/>
                </a:lnTo>
                <a:lnTo>
                  <a:pt x="2902" y="938"/>
                </a:lnTo>
                <a:lnTo>
                  <a:pt x="2910" y="976"/>
                </a:lnTo>
                <a:lnTo>
                  <a:pt x="2918" y="912"/>
                </a:lnTo>
                <a:lnTo>
                  <a:pt x="2925" y="985"/>
                </a:lnTo>
                <a:lnTo>
                  <a:pt x="2933" y="920"/>
                </a:lnTo>
                <a:lnTo>
                  <a:pt x="2941" y="1010"/>
                </a:lnTo>
                <a:lnTo>
                  <a:pt x="2948" y="894"/>
                </a:lnTo>
                <a:lnTo>
                  <a:pt x="2956" y="1000"/>
                </a:lnTo>
                <a:lnTo>
                  <a:pt x="2964" y="852"/>
                </a:lnTo>
                <a:lnTo>
                  <a:pt x="2971" y="1056"/>
                </a:lnTo>
                <a:lnTo>
                  <a:pt x="2979" y="965"/>
                </a:lnTo>
                <a:lnTo>
                  <a:pt x="2987" y="1015"/>
                </a:lnTo>
                <a:lnTo>
                  <a:pt x="2994" y="665"/>
                </a:lnTo>
                <a:lnTo>
                  <a:pt x="3002" y="805"/>
                </a:lnTo>
                <a:lnTo>
                  <a:pt x="3009" y="2052"/>
                </a:lnTo>
                <a:lnTo>
                  <a:pt x="3017" y="0"/>
                </a:lnTo>
                <a:lnTo>
                  <a:pt x="3025" y="519"/>
                </a:lnTo>
                <a:lnTo>
                  <a:pt x="3032" y="1769"/>
                </a:lnTo>
                <a:lnTo>
                  <a:pt x="3040" y="1284"/>
                </a:lnTo>
                <a:lnTo>
                  <a:pt x="3047" y="375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(2/18)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1; 23:32:00.65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3422413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8"/>
          <p:cNvSpPr/>
          <p:nvPr/>
        </p:nvSpPr>
        <p:spPr>
          <a:xfrm>
            <a:off x="61131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9"/>
          <p:cNvSpPr/>
          <p:nvPr/>
        </p:nvSpPr>
        <p:spPr>
          <a:xfrm>
            <a:off x="61131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40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41"/>
          <p:cNvSpPr/>
          <p:nvPr/>
        </p:nvSpPr>
        <p:spPr>
          <a:xfrm>
            <a:off x="61131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42"/>
          <p:cNvSpPr/>
          <p:nvPr/>
        </p:nvSpPr>
        <p:spPr>
          <a:xfrm>
            <a:off x="61131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43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44"/>
          <p:cNvSpPr/>
          <p:nvPr/>
        </p:nvSpPr>
        <p:spPr>
          <a:xfrm>
            <a:off x="61131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5"/>
          <p:cNvSpPr/>
          <p:nvPr/>
        </p:nvSpPr>
        <p:spPr>
          <a:xfrm>
            <a:off x="61131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46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47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48"/>
          <p:cNvSpPr/>
          <p:nvPr/>
        </p:nvSpPr>
        <p:spPr>
          <a:xfrm flipH="1">
            <a:off x="109137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49"/>
          <p:cNvSpPr/>
          <p:nvPr/>
        </p:nvSpPr>
        <p:spPr>
          <a:xfrm flipH="1">
            <a:off x="109137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50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51"/>
          <p:cNvSpPr/>
          <p:nvPr/>
        </p:nvSpPr>
        <p:spPr>
          <a:xfrm flipH="1">
            <a:off x="109137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52"/>
          <p:cNvSpPr/>
          <p:nvPr/>
        </p:nvSpPr>
        <p:spPr>
          <a:xfrm flipH="1">
            <a:off x="109137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53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54"/>
          <p:cNvSpPr/>
          <p:nvPr/>
        </p:nvSpPr>
        <p:spPr>
          <a:xfrm flipH="1">
            <a:off x="109137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55"/>
          <p:cNvSpPr/>
          <p:nvPr/>
        </p:nvSpPr>
        <p:spPr>
          <a:xfrm flipH="1">
            <a:off x="109137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6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7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8"/>
          <p:cNvSpPr/>
          <p:nvPr/>
        </p:nvSpPr>
        <p:spPr>
          <a:xfrm>
            <a:off x="5864760" y="468324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9"/>
          <p:cNvSpPr/>
          <p:nvPr/>
        </p:nvSpPr>
        <p:spPr>
          <a:xfrm>
            <a:off x="5864760" y="425772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0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1"/>
          <p:cNvSpPr/>
          <p:nvPr/>
        </p:nvSpPr>
        <p:spPr>
          <a:xfrm>
            <a:off x="5999400" y="34066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2"/>
          <p:cNvSpPr/>
          <p:nvPr/>
        </p:nvSpPr>
        <p:spPr>
          <a:xfrm>
            <a:off x="5916240" y="29764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3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4"/>
          <p:cNvSpPr/>
          <p:nvPr/>
        </p:nvSpPr>
        <p:spPr>
          <a:xfrm>
            <a:off x="5916240" y="212580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65"/>
          <p:cNvSpPr/>
          <p:nvPr/>
        </p:nvSpPr>
        <p:spPr>
          <a:xfrm>
            <a:off x="5916240" y="1700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6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67"/>
          <p:cNvSpPr/>
          <p:nvPr/>
        </p:nvSpPr>
        <p:spPr>
          <a:xfrm>
            <a:off x="6124680" y="1509840"/>
            <a:ext cx="4836600" cy="3406320"/>
          </a:xfrm>
          <a:custGeom>
            <a:avLst/>
            <a:gdLst/>
            <a:ahLst/>
            <a:rect l="l" t="t" r="r" b="b"/>
            <a:pathLst>
              <a:path w="3047" h="2146">
                <a:moveTo>
                  <a:pt x="0" y="1413"/>
                </a:moveTo>
                <a:lnTo>
                  <a:pt x="8" y="1122"/>
                </a:lnTo>
                <a:lnTo>
                  <a:pt x="16" y="1405"/>
                </a:lnTo>
                <a:lnTo>
                  <a:pt x="23" y="1321"/>
                </a:lnTo>
                <a:lnTo>
                  <a:pt x="31" y="836"/>
                </a:lnTo>
                <a:lnTo>
                  <a:pt x="39" y="1464"/>
                </a:lnTo>
                <a:lnTo>
                  <a:pt x="46" y="1471"/>
                </a:lnTo>
                <a:lnTo>
                  <a:pt x="54" y="1014"/>
                </a:lnTo>
                <a:lnTo>
                  <a:pt x="62" y="1171"/>
                </a:lnTo>
                <a:lnTo>
                  <a:pt x="69" y="1348"/>
                </a:lnTo>
                <a:lnTo>
                  <a:pt x="77" y="1340"/>
                </a:lnTo>
                <a:lnTo>
                  <a:pt x="85" y="1059"/>
                </a:lnTo>
                <a:lnTo>
                  <a:pt x="92" y="1333"/>
                </a:lnTo>
                <a:lnTo>
                  <a:pt x="100" y="1284"/>
                </a:lnTo>
                <a:lnTo>
                  <a:pt x="107" y="1180"/>
                </a:lnTo>
                <a:lnTo>
                  <a:pt x="115" y="1261"/>
                </a:lnTo>
                <a:lnTo>
                  <a:pt x="123" y="1143"/>
                </a:lnTo>
                <a:lnTo>
                  <a:pt x="130" y="1493"/>
                </a:lnTo>
                <a:lnTo>
                  <a:pt x="138" y="1022"/>
                </a:lnTo>
                <a:lnTo>
                  <a:pt x="146" y="1340"/>
                </a:lnTo>
                <a:lnTo>
                  <a:pt x="153" y="1193"/>
                </a:lnTo>
                <a:lnTo>
                  <a:pt x="161" y="1204"/>
                </a:lnTo>
                <a:lnTo>
                  <a:pt x="169" y="1376"/>
                </a:lnTo>
                <a:lnTo>
                  <a:pt x="176" y="1286"/>
                </a:lnTo>
                <a:lnTo>
                  <a:pt x="184" y="967"/>
                </a:lnTo>
                <a:lnTo>
                  <a:pt x="191" y="1393"/>
                </a:lnTo>
                <a:lnTo>
                  <a:pt x="199" y="1401"/>
                </a:lnTo>
                <a:lnTo>
                  <a:pt x="207" y="992"/>
                </a:lnTo>
                <a:lnTo>
                  <a:pt x="214" y="1429"/>
                </a:lnTo>
                <a:lnTo>
                  <a:pt x="222" y="1093"/>
                </a:lnTo>
                <a:lnTo>
                  <a:pt x="230" y="1378"/>
                </a:lnTo>
                <a:lnTo>
                  <a:pt x="237" y="1131"/>
                </a:lnTo>
                <a:lnTo>
                  <a:pt x="245" y="1423"/>
                </a:lnTo>
                <a:lnTo>
                  <a:pt x="253" y="905"/>
                </a:lnTo>
                <a:lnTo>
                  <a:pt x="260" y="1566"/>
                </a:lnTo>
                <a:lnTo>
                  <a:pt x="268" y="1179"/>
                </a:lnTo>
                <a:lnTo>
                  <a:pt x="275" y="1251"/>
                </a:lnTo>
                <a:lnTo>
                  <a:pt x="283" y="1008"/>
                </a:lnTo>
                <a:lnTo>
                  <a:pt x="291" y="1382"/>
                </a:lnTo>
                <a:lnTo>
                  <a:pt x="298" y="1479"/>
                </a:lnTo>
                <a:lnTo>
                  <a:pt x="306" y="1126"/>
                </a:lnTo>
                <a:lnTo>
                  <a:pt x="314" y="977"/>
                </a:lnTo>
                <a:lnTo>
                  <a:pt x="321" y="1305"/>
                </a:lnTo>
                <a:lnTo>
                  <a:pt x="329" y="1601"/>
                </a:lnTo>
                <a:lnTo>
                  <a:pt x="337" y="1010"/>
                </a:lnTo>
                <a:lnTo>
                  <a:pt x="344" y="1295"/>
                </a:lnTo>
                <a:lnTo>
                  <a:pt x="352" y="931"/>
                </a:lnTo>
                <a:lnTo>
                  <a:pt x="359" y="1645"/>
                </a:lnTo>
                <a:lnTo>
                  <a:pt x="367" y="1224"/>
                </a:lnTo>
                <a:lnTo>
                  <a:pt x="375" y="1041"/>
                </a:lnTo>
                <a:lnTo>
                  <a:pt x="382" y="1283"/>
                </a:lnTo>
                <a:lnTo>
                  <a:pt x="390" y="1332"/>
                </a:lnTo>
                <a:lnTo>
                  <a:pt x="398" y="1180"/>
                </a:lnTo>
                <a:lnTo>
                  <a:pt x="405" y="1271"/>
                </a:lnTo>
                <a:lnTo>
                  <a:pt x="413" y="1275"/>
                </a:lnTo>
                <a:lnTo>
                  <a:pt x="421" y="1186"/>
                </a:lnTo>
                <a:lnTo>
                  <a:pt x="428" y="1187"/>
                </a:lnTo>
                <a:lnTo>
                  <a:pt x="436" y="1351"/>
                </a:lnTo>
                <a:lnTo>
                  <a:pt x="443" y="1301"/>
                </a:lnTo>
                <a:lnTo>
                  <a:pt x="451" y="1097"/>
                </a:lnTo>
                <a:lnTo>
                  <a:pt x="459" y="1216"/>
                </a:lnTo>
                <a:lnTo>
                  <a:pt x="466" y="1390"/>
                </a:lnTo>
                <a:lnTo>
                  <a:pt x="474" y="1240"/>
                </a:lnTo>
                <a:lnTo>
                  <a:pt x="482" y="1140"/>
                </a:lnTo>
                <a:lnTo>
                  <a:pt x="489" y="1158"/>
                </a:lnTo>
                <a:lnTo>
                  <a:pt x="497" y="1556"/>
                </a:lnTo>
                <a:lnTo>
                  <a:pt x="505" y="1020"/>
                </a:lnTo>
                <a:lnTo>
                  <a:pt x="512" y="1232"/>
                </a:lnTo>
                <a:lnTo>
                  <a:pt x="520" y="1266"/>
                </a:lnTo>
                <a:lnTo>
                  <a:pt x="527" y="1331"/>
                </a:lnTo>
                <a:lnTo>
                  <a:pt x="535" y="1213"/>
                </a:lnTo>
                <a:lnTo>
                  <a:pt x="543" y="1145"/>
                </a:lnTo>
                <a:lnTo>
                  <a:pt x="550" y="1386"/>
                </a:lnTo>
                <a:lnTo>
                  <a:pt x="558" y="1073"/>
                </a:lnTo>
                <a:lnTo>
                  <a:pt x="566" y="1386"/>
                </a:lnTo>
                <a:lnTo>
                  <a:pt x="573" y="1239"/>
                </a:lnTo>
                <a:lnTo>
                  <a:pt x="581" y="1221"/>
                </a:lnTo>
                <a:lnTo>
                  <a:pt x="589" y="1129"/>
                </a:lnTo>
                <a:lnTo>
                  <a:pt x="596" y="1360"/>
                </a:lnTo>
                <a:lnTo>
                  <a:pt x="604" y="1261"/>
                </a:lnTo>
                <a:lnTo>
                  <a:pt x="612" y="1229"/>
                </a:lnTo>
                <a:lnTo>
                  <a:pt x="619" y="1207"/>
                </a:lnTo>
                <a:lnTo>
                  <a:pt x="627" y="1216"/>
                </a:lnTo>
                <a:lnTo>
                  <a:pt x="634" y="1258"/>
                </a:lnTo>
                <a:lnTo>
                  <a:pt x="642" y="1342"/>
                </a:lnTo>
                <a:lnTo>
                  <a:pt x="650" y="1175"/>
                </a:lnTo>
                <a:lnTo>
                  <a:pt x="657" y="1204"/>
                </a:lnTo>
                <a:lnTo>
                  <a:pt x="665" y="1274"/>
                </a:lnTo>
                <a:lnTo>
                  <a:pt x="673" y="1204"/>
                </a:lnTo>
                <a:lnTo>
                  <a:pt x="680" y="1395"/>
                </a:lnTo>
                <a:lnTo>
                  <a:pt x="688" y="1072"/>
                </a:lnTo>
                <a:lnTo>
                  <a:pt x="696" y="1315"/>
                </a:lnTo>
                <a:lnTo>
                  <a:pt x="703" y="1194"/>
                </a:lnTo>
                <a:lnTo>
                  <a:pt x="711" y="1323"/>
                </a:lnTo>
                <a:lnTo>
                  <a:pt x="718" y="1230"/>
                </a:lnTo>
                <a:lnTo>
                  <a:pt x="726" y="1212"/>
                </a:lnTo>
                <a:lnTo>
                  <a:pt x="734" y="1178"/>
                </a:lnTo>
                <a:lnTo>
                  <a:pt x="741" y="1353"/>
                </a:lnTo>
                <a:lnTo>
                  <a:pt x="749" y="1252"/>
                </a:lnTo>
                <a:lnTo>
                  <a:pt x="756" y="1182"/>
                </a:lnTo>
                <a:lnTo>
                  <a:pt x="764" y="1213"/>
                </a:lnTo>
                <a:lnTo>
                  <a:pt x="772" y="1287"/>
                </a:lnTo>
                <a:lnTo>
                  <a:pt x="780" y="1300"/>
                </a:lnTo>
                <a:lnTo>
                  <a:pt x="787" y="1167"/>
                </a:lnTo>
                <a:lnTo>
                  <a:pt x="795" y="1269"/>
                </a:lnTo>
                <a:lnTo>
                  <a:pt x="802" y="1184"/>
                </a:lnTo>
                <a:lnTo>
                  <a:pt x="810" y="1353"/>
                </a:lnTo>
                <a:lnTo>
                  <a:pt x="818" y="1190"/>
                </a:lnTo>
                <a:lnTo>
                  <a:pt x="825" y="1225"/>
                </a:lnTo>
                <a:lnTo>
                  <a:pt x="833" y="1266"/>
                </a:lnTo>
                <a:lnTo>
                  <a:pt x="840" y="1221"/>
                </a:lnTo>
                <a:lnTo>
                  <a:pt x="848" y="1266"/>
                </a:lnTo>
                <a:lnTo>
                  <a:pt x="856" y="1262"/>
                </a:lnTo>
                <a:lnTo>
                  <a:pt x="864" y="1201"/>
                </a:lnTo>
                <a:lnTo>
                  <a:pt x="871" y="1262"/>
                </a:lnTo>
                <a:lnTo>
                  <a:pt x="879" y="1232"/>
                </a:lnTo>
                <a:lnTo>
                  <a:pt x="886" y="1271"/>
                </a:lnTo>
                <a:lnTo>
                  <a:pt x="894" y="1226"/>
                </a:lnTo>
                <a:lnTo>
                  <a:pt x="902" y="1232"/>
                </a:lnTo>
                <a:lnTo>
                  <a:pt x="909" y="1270"/>
                </a:lnTo>
                <a:lnTo>
                  <a:pt x="917" y="1218"/>
                </a:lnTo>
                <a:lnTo>
                  <a:pt x="924" y="1231"/>
                </a:lnTo>
                <a:lnTo>
                  <a:pt x="932" y="1321"/>
                </a:lnTo>
                <a:lnTo>
                  <a:pt x="940" y="1156"/>
                </a:lnTo>
                <a:lnTo>
                  <a:pt x="947" y="1263"/>
                </a:lnTo>
                <a:lnTo>
                  <a:pt x="955" y="1280"/>
                </a:lnTo>
                <a:lnTo>
                  <a:pt x="963" y="1195"/>
                </a:lnTo>
                <a:lnTo>
                  <a:pt x="970" y="1301"/>
                </a:lnTo>
                <a:lnTo>
                  <a:pt x="978" y="1180"/>
                </a:lnTo>
                <a:lnTo>
                  <a:pt x="986" y="1279"/>
                </a:lnTo>
                <a:lnTo>
                  <a:pt x="993" y="1249"/>
                </a:lnTo>
                <a:lnTo>
                  <a:pt x="1001" y="1213"/>
                </a:lnTo>
                <a:lnTo>
                  <a:pt x="1009" y="1259"/>
                </a:lnTo>
                <a:lnTo>
                  <a:pt x="1016" y="1259"/>
                </a:lnTo>
                <a:lnTo>
                  <a:pt x="1024" y="1215"/>
                </a:lnTo>
                <a:lnTo>
                  <a:pt x="1031" y="1296"/>
                </a:lnTo>
                <a:lnTo>
                  <a:pt x="1039" y="1136"/>
                </a:lnTo>
                <a:lnTo>
                  <a:pt x="1047" y="1362"/>
                </a:lnTo>
                <a:lnTo>
                  <a:pt x="1054" y="1173"/>
                </a:lnTo>
                <a:lnTo>
                  <a:pt x="1062" y="1255"/>
                </a:lnTo>
                <a:lnTo>
                  <a:pt x="1070" y="1332"/>
                </a:lnTo>
                <a:lnTo>
                  <a:pt x="1077" y="1067"/>
                </a:lnTo>
                <a:lnTo>
                  <a:pt x="1085" y="1327"/>
                </a:lnTo>
                <a:lnTo>
                  <a:pt x="1093" y="1342"/>
                </a:lnTo>
                <a:lnTo>
                  <a:pt x="1100" y="1126"/>
                </a:lnTo>
                <a:lnTo>
                  <a:pt x="1108" y="1275"/>
                </a:lnTo>
                <a:lnTo>
                  <a:pt x="1115" y="1218"/>
                </a:lnTo>
                <a:lnTo>
                  <a:pt x="1123" y="1266"/>
                </a:lnTo>
                <a:lnTo>
                  <a:pt x="1131" y="1301"/>
                </a:lnTo>
                <a:lnTo>
                  <a:pt x="1138" y="1129"/>
                </a:lnTo>
                <a:lnTo>
                  <a:pt x="1146" y="1320"/>
                </a:lnTo>
                <a:lnTo>
                  <a:pt x="1154" y="1273"/>
                </a:lnTo>
                <a:lnTo>
                  <a:pt x="1161" y="1104"/>
                </a:lnTo>
                <a:lnTo>
                  <a:pt x="1169" y="1392"/>
                </a:lnTo>
                <a:lnTo>
                  <a:pt x="1177" y="1197"/>
                </a:lnTo>
                <a:lnTo>
                  <a:pt x="1184" y="1199"/>
                </a:lnTo>
                <a:lnTo>
                  <a:pt x="1192" y="1293"/>
                </a:lnTo>
                <a:lnTo>
                  <a:pt x="1199" y="1257"/>
                </a:lnTo>
                <a:lnTo>
                  <a:pt x="1207" y="1127"/>
                </a:lnTo>
                <a:lnTo>
                  <a:pt x="1215" y="1423"/>
                </a:lnTo>
                <a:lnTo>
                  <a:pt x="1222" y="1112"/>
                </a:lnTo>
                <a:lnTo>
                  <a:pt x="1230" y="1249"/>
                </a:lnTo>
                <a:lnTo>
                  <a:pt x="1238" y="1349"/>
                </a:lnTo>
                <a:lnTo>
                  <a:pt x="1245" y="1090"/>
                </a:lnTo>
                <a:lnTo>
                  <a:pt x="1253" y="1410"/>
                </a:lnTo>
                <a:lnTo>
                  <a:pt x="1261" y="1072"/>
                </a:lnTo>
                <a:lnTo>
                  <a:pt x="1268" y="1331"/>
                </a:lnTo>
                <a:lnTo>
                  <a:pt x="1276" y="1336"/>
                </a:lnTo>
                <a:lnTo>
                  <a:pt x="1283" y="1089"/>
                </a:lnTo>
                <a:lnTo>
                  <a:pt x="1291" y="1267"/>
                </a:lnTo>
                <a:lnTo>
                  <a:pt x="1299" y="1306"/>
                </a:lnTo>
                <a:lnTo>
                  <a:pt x="1306" y="1174"/>
                </a:lnTo>
                <a:lnTo>
                  <a:pt x="1314" y="1382"/>
                </a:lnTo>
                <a:lnTo>
                  <a:pt x="1322" y="1130"/>
                </a:lnTo>
                <a:lnTo>
                  <a:pt x="1329" y="1155"/>
                </a:lnTo>
                <a:lnTo>
                  <a:pt x="1337" y="1373"/>
                </a:lnTo>
                <a:lnTo>
                  <a:pt x="1345" y="1268"/>
                </a:lnTo>
                <a:lnTo>
                  <a:pt x="1352" y="1231"/>
                </a:lnTo>
                <a:lnTo>
                  <a:pt x="1360" y="1151"/>
                </a:lnTo>
                <a:lnTo>
                  <a:pt x="1367" y="1252"/>
                </a:lnTo>
                <a:lnTo>
                  <a:pt x="1375" y="1297"/>
                </a:lnTo>
                <a:lnTo>
                  <a:pt x="1383" y="1322"/>
                </a:lnTo>
                <a:lnTo>
                  <a:pt x="1390" y="1134"/>
                </a:lnTo>
                <a:lnTo>
                  <a:pt x="1398" y="1199"/>
                </a:lnTo>
                <a:lnTo>
                  <a:pt x="1406" y="1358"/>
                </a:lnTo>
                <a:lnTo>
                  <a:pt x="1413" y="1160"/>
                </a:lnTo>
                <a:lnTo>
                  <a:pt x="1421" y="1289"/>
                </a:lnTo>
                <a:lnTo>
                  <a:pt x="1429" y="1324"/>
                </a:lnTo>
                <a:lnTo>
                  <a:pt x="1436" y="1049"/>
                </a:lnTo>
                <a:lnTo>
                  <a:pt x="1444" y="1321"/>
                </a:lnTo>
                <a:lnTo>
                  <a:pt x="1451" y="1345"/>
                </a:lnTo>
                <a:lnTo>
                  <a:pt x="1459" y="1155"/>
                </a:lnTo>
                <a:lnTo>
                  <a:pt x="1467" y="1267"/>
                </a:lnTo>
                <a:lnTo>
                  <a:pt x="1474" y="1189"/>
                </a:lnTo>
                <a:lnTo>
                  <a:pt x="1482" y="1296"/>
                </a:lnTo>
                <a:lnTo>
                  <a:pt x="1490" y="1253"/>
                </a:lnTo>
                <a:lnTo>
                  <a:pt x="1497" y="1242"/>
                </a:lnTo>
                <a:lnTo>
                  <a:pt x="1505" y="1180"/>
                </a:lnTo>
                <a:lnTo>
                  <a:pt x="1513" y="1293"/>
                </a:lnTo>
                <a:lnTo>
                  <a:pt x="1520" y="1362"/>
                </a:lnTo>
                <a:lnTo>
                  <a:pt x="1528" y="885"/>
                </a:lnTo>
                <a:lnTo>
                  <a:pt x="1536" y="1679"/>
                </a:lnTo>
                <a:lnTo>
                  <a:pt x="1543" y="1043"/>
                </a:lnTo>
                <a:lnTo>
                  <a:pt x="1551" y="945"/>
                </a:lnTo>
                <a:lnTo>
                  <a:pt x="1558" y="2146"/>
                </a:lnTo>
                <a:lnTo>
                  <a:pt x="1566" y="0"/>
                </a:lnTo>
                <a:lnTo>
                  <a:pt x="1574" y="2140"/>
                </a:lnTo>
                <a:lnTo>
                  <a:pt x="1581" y="1200"/>
                </a:lnTo>
                <a:lnTo>
                  <a:pt x="1589" y="623"/>
                </a:lnTo>
                <a:lnTo>
                  <a:pt x="1597" y="2036"/>
                </a:lnTo>
                <a:lnTo>
                  <a:pt x="1604" y="625"/>
                </a:lnTo>
                <a:lnTo>
                  <a:pt x="1612" y="1414"/>
                </a:lnTo>
                <a:lnTo>
                  <a:pt x="1620" y="1515"/>
                </a:lnTo>
                <a:lnTo>
                  <a:pt x="1627" y="1046"/>
                </a:lnTo>
                <a:lnTo>
                  <a:pt x="1635" y="995"/>
                </a:lnTo>
                <a:lnTo>
                  <a:pt x="1642" y="1609"/>
                </a:lnTo>
                <a:lnTo>
                  <a:pt x="1650" y="1112"/>
                </a:lnTo>
                <a:lnTo>
                  <a:pt x="1658" y="1273"/>
                </a:lnTo>
                <a:lnTo>
                  <a:pt x="1665" y="1272"/>
                </a:lnTo>
                <a:lnTo>
                  <a:pt x="1673" y="995"/>
                </a:lnTo>
                <a:lnTo>
                  <a:pt x="1681" y="1499"/>
                </a:lnTo>
                <a:lnTo>
                  <a:pt x="1688" y="1279"/>
                </a:lnTo>
                <a:lnTo>
                  <a:pt x="1696" y="1168"/>
                </a:lnTo>
                <a:lnTo>
                  <a:pt x="1704" y="1044"/>
                </a:lnTo>
                <a:lnTo>
                  <a:pt x="1711" y="1497"/>
                </a:lnTo>
                <a:lnTo>
                  <a:pt x="1719" y="1196"/>
                </a:lnTo>
                <a:lnTo>
                  <a:pt x="1726" y="1203"/>
                </a:lnTo>
                <a:lnTo>
                  <a:pt x="1734" y="1257"/>
                </a:lnTo>
                <a:lnTo>
                  <a:pt x="1742" y="1153"/>
                </a:lnTo>
                <a:lnTo>
                  <a:pt x="1749" y="1457"/>
                </a:lnTo>
                <a:lnTo>
                  <a:pt x="1757" y="999"/>
                </a:lnTo>
                <a:lnTo>
                  <a:pt x="1765" y="1453"/>
                </a:lnTo>
                <a:lnTo>
                  <a:pt x="1772" y="1110"/>
                </a:lnTo>
                <a:lnTo>
                  <a:pt x="1780" y="1223"/>
                </a:lnTo>
                <a:lnTo>
                  <a:pt x="1788" y="1427"/>
                </a:lnTo>
                <a:lnTo>
                  <a:pt x="1795" y="1014"/>
                </a:lnTo>
                <a:lnTo>
                  <a:pt x="1803" y="1332"/>
                </a:lnTo>
                <a:lnTo>
                  <a:pt x="1810" y="1457"/>
                </a:lnTo>
                <a:lnTo>
                  <a:pt x="1818" y="787"/>
                </a:lnTo>
                <a:lnTo>
                  <a:pt x="1826" y="1617"/>
                </a:lnTo>
                <a:lnTo>
                  <a:pt x="1833" y="1164"/>
                </a:lnTo>
                <a:lnTo>
                  <a:pt x="1841" y="1131"/>
                </a:lnTo>
                <a:lnTo>
                  <a:pt x="1848" y="1453"/>
                </a:lnTo>
                <a:lnTo>
                  <a:pt x="1856" y="937"/>
                </a:lnTo>
                <a:lnTo>
                  <a:pt x="1864" y="1508"/>
                </a:lnTo>
                <a:lnTo>
                  <a:pt x="1872" y="1158"/>
                </a:lnTo>
                <a:lnTo>
                  <a:pt x="1879" y="1205"/>
                </a:lnTo>
                <a:lnTo>
                  <a:pt x="1887" y="1333"/>
                </a:lnTo>
                <a:lnTo>
                  <a:pt x="1894" y="1165"/>
                </a:lnTo>
                <a:lnTo>
                  <a:pt x="1902" y="1148"/>
                </a:lnTo>
                <a:lnTo>
                  <a:pt x="1910" y="1534"/>
                </a:lnTo>
                <a:lnTo>
                  <a:pt x="1917" y="1000"/>
                </a:lnTo>
                <a:lnTo>
                  <a:pt x="1925" y="1297"/>
                </a:lnTo>
                <a:lnTo>
                  <a:pt x="1933" y="1265"/>
                </a:lnTo>
                <a:lnTo>
                  <a:pt x="1940" y="1247"/>
                </a:lnTo>
                <a:lnTo>
                  <a:pt x="1948" y="1227"/>
                </a:lnTo>
                <a:lnTo>
                  <a:pt x="1956" y="1293"/>
                </a:lnTo>
                <a:lnTo>
                  <a:pt x="1963" y="1155"/>
                </a:lnTo>
                <a:lnTo>
                  <a:pt x="1971" y="1239"/>
                </a:lnTo>
                <a:lnTo>
                  <a:pt x="1978" y="1414"/>
                </a:lnTo>
                <a:lnTo>
                  <a:pt x="1986" y="1062"/>
                </a:lnTo>
                <a:lnTo>
                  <a:pt x="1994" y="1312"/>
                </a:lnTo>
                <a:lnTo>
                  <a:pt x="2001" y="1196"/>
                </a:lnTo>
                <a:lnTo>
                  <a:pt x="2009" y="1312"/>
                </a:lnTo>
                <a:lnTo>
                  <a:pt x="2017" y="1272"/>
                </a:lnTo>
                <a:lnTo>
                  <a:pt x="2024" y="1099"/>
                </a:lnTo>
                <a:lnTo>
                  <a:pt x="2032" y="1376"/>
                </a:lnTo>
                <a:lnTo>
                  <a:pt x="2039" y="1194"/>
                </a:lnTo>
                <a:lnTo>
                  <a:pt x="2047" y="1236"/>
                </a:lnTo>
                <a:lnTo>
                  <a:pt x="2055" y="1280"/>
                </a:lnTo>
                <a:lnTo>
                  <a:pt x="2063" y="1174"/>
                </a:lnTo>
                <a:lnTo>
                  <a:pt x="2070" y="1342"/>
                </a:lnTo>
                <a:lnTo>
                  <a:pt x="2078" y="1145"/>
                </a:lnTo>
                <a:lnTo>
                  <a:pt x="2085" y="1328"/>
                </a:lnTo>
                <a:lnTo>
                  <a:pt x="2093" y="1163"/>
                </a:lnTo>
                <a:lnTo>
                  <a:pt x="2101" y="1263"/>
                </a:lnTo>
                <a:lnTo>
                  <a:pt x="2108" y="1330"/>
                </a:lnTo>
                <a:lnTo>
                  <a:pt x="2116" y="1154"/>
                </a:lnTo>
                <a:lnTo>
                  <a:pt x="2123" y="1229"/>
                </a:lnTo>
                <a:lnTo>
                  <a:pt x="2131" y="1303"/>
                </a:lnTo>
                <a:lnTo>
                  <a:pt x="2139" y="1203"/>
                </a:lnTo>
                <a:lnTo>
                  <a:pt x="2147" y="1289"/>
                </a:lnTo>
                <a:lnTo>
                  <a:pt x="2154" y="1226"/>
                </a:lnTo>
                <a:lnTo>
                  <a:pt x="2162" y="1188"/>
                </a:lnTo>
                <a:lnTo>
                  <a:pt x="2169" y="1287"/>
                </a:lnTo>
                <a:lnTo>
                  <a:pt x="2177" y="1263"/>
                </a:lnTo>
                <a:lnTo>
                  <a:pt x="2185" y="1268"/>
                </a:lnTo>
                <a:lnTo>
                  <a:pt x="2192" y="1124"/>
                </a:lnTo>
                <a:lnTo>
                  <a:pt x="2200" y="1342"/>
                </a:lnTo>
                <a:lnTo>
                  <a:pt x="2207" y="1235"/>
                </a:lnTo>
                <a:lnTo>
                  <a:pt x="2215" y="1214"/>
                </a:lnTo>
                <a:lnTo>
                  <a:pt x="2223" y="1273"/>
                </a:lnTo>
                <a:lnTo>
                  <a:pt x="2230" y="1210"/>
                </a:lnTo>
                <a:lnTo>
                  <a:pt x="2238" y="1269"/>
                </a:lnTo>
                <a:lnTo>
                  <a:pt x="2246" y="1218"/>
                </a:lnTo>
                <a:lnTo>
                  <a:pt x="2253" y="1267"/>
                </a:lnTo>
                <a:lnTo>
                  <a:pt x="2261" y="1266"/>
                </a:lnTo>
                <a:lnTo>
                  <a:pt x="2269" y="1190"/>
                </a:lnTo>
                <a:lnTo>
                  <a:pt x="2276" y="1245"/>
                </a:lnTo>
                <a:lnTo>
                  <a:pt x="2284" y="1268"/>
                </a:lnTo>
                <a:lnTo>
                  <a:pt x="2291" y="1265"/>
                </a:lnTo>
                <a:lnTo>
                  <a:pt x="2299" y="1237"/>
                </a:lnTo>
                <a:lnTo>
                  <a:pt x="2307" y="1183"/>
                </a:lnTo>
                <a:lnTo>
                  <a:pt x="2314" y="1277"/>
                </a:lnTo>
                <a:lnTo>
                  <a:pt x="2322" y="1267"/>
                </a:lnTo>
                <a:lnTo>
                  <a:pt x="2330" y="1240"/>
                </a:lnTo>
                <a:lnTo>
                  <a:pt x="2337" y="1255"/>
                </a:lnTo>
                <a:lnTo>
                  <a:pt x="2345" y="1164"/>
                </a:lnTo>
                <a:lnTo>
                  <a:pt x="2353" y="1292"/>
                </a:lnTo>
                <a:lnTo>
                  <a:pt x="2360" y="1295"/>
                </a:lnTo>
                <a:lnTo>
                  <a:pt x="2368" y="1210"/>
                </a:lnTo>
                <a:lnTo>
                  <a:pt x="2375" y="1178"/>
                </a:lnTo>
                <a:lnTo>
                  <a:pt x="2383" y="1309"/>
                </a:lnTo>
                <a:lnTo>
                  <a:pt x="2391" y="1260"/>
                </a:lnTo>
                <a:lnTo>
                  <a:pt x="2398" y="1190"/>
                </a:lnTo>
                <a:lnTo>
                  <a:pt x="2406" y="1264"/>
                </a:lnTo>
                <a:lnTo>
                  <a:pt x="2414" y="1265"/>
                </a:lnTo>
                <a:lnTo>
                  <a:pt x="2421" y="1230"/>
                </a:lnTo>
                <a:lnTo>
                  <a:pt x="2429" y="1218"/>
                </a:lnTo>
                <a:lnTo>
                  <a:pt x="2437" y="1254"/>
                </a:lnTo>
                <a:lnTo>
                  <a:pt x="2444" y="1295"/>
                </a:lnTo>
                <a:lnTo>
                  <a:pt x="2452" y="1203"/>
                </a:lnTo>
                <a:lnTo>
                  <a:pt x="2460" y="1197"/>
                </a:lnTo>
                <a:lnTo>
                  <a:pt x="2467" y="1312"/>
                </a:lnTo>
                <a:lnTo>
                  <a:pt x="2475" y="1239"/>
                </a:lnTo>
                <a:lnTo>
                  <a:pt x="2482" y="1220"/>
                </a:lnTo>
                <a:lnTo>
                  <a:pt x="2490" y="1225"/>
                </a:lnTo>
                <a:lnTo>
                  <a:pt x="2498" y="1273"/>
                </a:lnTo>
                <a:lnTo>
                  <a:pt x="2505" y="1274"/>
                </a:lnTo>
                <a:lnTo>
                  <a:pt x="2513" y="1172"/>
                </a:lnTo>
                <a:lnTo>
                  <a:pt x="2521" y="1275"/>
                </a:lnTo>
                <a:lnTo>
                  <a:pt x="2528" y="1262"/>
                </a:lnTo>
                <a:lnTo>
                  <a:pt x="2536" y="1229"/>
                </a:lnTo>
                <a:lnTo>
                  <a:pt x="2544" y="1245"/>
                </a:lnTo>
                <a:lnTo>
                  <a:pt x="2551" y="1241"/>
                </a:lnTo>
                <a:lnTo>
                  <a:pt x="2559" y="1212"/>
                </a:lnTo>
                <a:lnTo>
                  <a:pt x="2566" y="1307"/>
                </a:lnTo>
                <a:lnTo>
                  <a:pt x="2574" y="1226"/>
                </a:lnTo>
                <a:lnTo>
                  <a:pt x="2582" y="1187"/>
                </a:lnTo>
                <a:lnTo>
                  <a:pt x="2589" y="1294"/>
                </a:lnTo>
                <a:lnTo>
                  <a:pt x="2597" y="1260"/>
                </a:lnTo>
                <a:lnTo>
                  <a:pt x="2605" y="1184"/>
                </a:lnTo>
                <a:lnTo>
                  <a:pt x="2612" y="1284"/>
                </a:lnTo>
                <a:lnTo>
                  <a:pt x="2620" y="1264"/>
                </a:lnTo>
                <a:lnTo>
                  <a:pt x="2628" y="1191"/>
                </a:lnTo>
                <a:lnTo>
                  <a:pt x="2635" y="1241"/>
                </a:lnTo>
                <a:lnTo>
                  <a:pt x="2643" y="1296"/>
                </a:lnTo>
                <a:lnTo>
                  <a:pt x="2650" y="1242"/>
                </a:lnTo>
                <a:lnTo>
                  <a:pt x="2658" y="1208"/>
                </a:lnTo>
                <a:lnTo>
                  <a:pt x="2666" y="1203"/>
                </a:lnTo>
                <a:lnTo>
                  <a:pt x="2673" y="1313"/>
                </a:lnTo>
                <a:lnTo>
                  <a:pt x="2681" y="1240"/>
                </a:lnTo>
                <a:lnTo>
                  <a:pt x="2689" y="1269"/>
                </a:lnTo>
                <a:lnTo>
                  <a:pt x="2696" y="1132"/>
                </a:lnTo>
                <a:lnTo>
                  <a:pt x="2704" y="1309"/>
                </a:lnTo>
                <a:lnTo>
                  <a:pt x="2712" y="1263"/>
                </a:lnTo>
                <a:lnTo>
                  <a:pt x="2719" y="1252"/>
                </a:lnTo>
                <a:lnTo>
                  <a:pt x="2727" y="1225"/>
                </a:lnTo>
                <a:lnTo>
                  <a:pt x="2734" y="1179"/>
                </a:lnTo>
                <a:lnTo>
                  <a:pt x="2742" y="1326"/>
                </a:lnTo>
                <a:lnTo>
                  <a:pt x="2750" y="1234"/>
                </a:lnTo>
                <a:lnTo>
                  <a:pt x="2757" y="1226"/>
                </a:lnTo>
                <a:lnTo>
                  <a:pt x="2765" y="1236"/>
                </a:lnTo>
                <a:lnTo>
                  <a:pt x="2773" y="1239"/>
                </a:lnTo>
                <a:lnTo>
                  <a:pt x="2780" y="1286"/>
                </a:lnTo>
                <a:lnTo>
                  <a:pt x="2788" y="1190"/>
                </a:lnTo>
                <a:lnTo>
                  <a:pt x="2796" y="1280"/>
                </a:lnTo>
                <a:lnTo>
                  <a:pt x="2803" y="1217"/>
                </a:lnTo>
                <a:lnTo>
                  <a:pt x="2811" y="1265"/>
                </a:lnTo>
                <a:lnTo>
                  <a:pt x="2818" y="1244"/>
                </a:lnTo>
                <a:lnTo>
                  <a:pt x="2826" y="1219"/>
                </a:lnTo>
                <a:lnTo>
                  <a:pt x="2834" y="1265"/>
                </a:lnTo>
                <a:lnTo>
                  <a:pt x="2841" y="1234"/>
                </a:lnTo>
                <a:lnTo>
                  <a:pt x="2849" y="1249"/>
                </a:lnTo>
                <a:lnTo>
                  <a:pt x="2857" y="1254"/>
                </a:lnTo>
                <a:lnTo>
                  <a:pt x="2864" y="1210"/>
                </a:lnTo>
                <a:lnTo>
                  <a:pt x="2872" y="1276"/>
                </a:lnTo>
                <a:lnTo>
                  <a:pt x="2880" y="1203"/>
                </a:lnTo>
                <a:lnTo>
                  <a:pt x="2887" y="1312"/>
                </a:lnTo>
                <a:lnTo>
                  <a:pt x="2895" y="1209"/>
                </a:lnTo>
                <a:lnTo>
                  <a:pt x="2902" y="1212"/>
                </a:lnTo>
                <a:lnTo>
                  <a:pt x="2910" y="1227"/>
                </a:lnTo>
                <a:lnTo>
                  <a:pt x="2918" y="1340"/>
                </a:lnTo>
                <a:lnTo>
                  <a:pt x="2925" y="1229"/>
                </a:lnTo>
                <a:lnTo>
                  <a:pt x="2933" y="1160"/>
                </a:lnTo>
                <a:lnTo>
                  <a:pt x="2941" y="1237"/>
                </a:lnTo>
                <a:lnTo>
                  <a:pt x="2948" y="1331"/>
                </a:lnTo>
                <a:lnTo>
                  <a:pt x="2956" y="1241"/>
                </a:lnTo>
                <a:lnTo>
                  <a:pt x="2964" y="1226"/>
                </a:lnTo>
                <a:lnTo>
                  <a:pt x="2971" y="1155"/>
                </a:lnTo>
                <a:lnTo>
                  <a:pt x="2979" y="1297"/>
                </a:lnTo>
                <a:lnTo>
                  <a:pt x="2987" y="1338"/>
                </a:lnTo>
                <a:lnTo>
                  <a:pt x="2994" y="1166"/>
                </a:lnTo>
                <a:lnTo>
                  <a:pt x="3002" y="1203"/>
                </a:lnTo>
                <a:lnTo>
                  <a:pt x="3009" y="1249"/>
                </a:lnTo>
                <a:lnTo>
                  <a:pt x="3017" y="1362"/>
                </a:lnTo>
                <a:lnTo>
                  <a:pt x="3025" y="1098"/>
                </a:lnTo>
                <a:lnTo>
                  <a:pt x="3032" y="1355"/>
                </a:lnTo>
                <a:lnTo>
                  <a:pt x="3040" y="1121"/>
                </a:lnTo>
                <a:lnTo>
                  <a:pt x="3047" y="1375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(3/18)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2; 00:19:52.60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3479852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38"/>
          <p:cNvSpPr/>
          <p:nvPr/>
        </p:nvSpPr>
        <p:spPr>
          <a:xfrm>
            <a:off x="6113160" y="46386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39"/>
          <p:cNvSpPr/>
          <p:nvPr/>
        </p:nvSpPr>
        <p:spPr>
          <a:xfrm>
            <a:off x="6113160" y="4092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40"/>
          <p:cNvSpPr/>
          <p:nvPr/>
        </p:nvSpPr>
        <p:spPr>
          <a:xfrm>
            <a:off x="6113160" y="3544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41"/>
          <p:cNvSpPr/>
          <p:nvPr/>
        </p:nvSpPr>
        <p:spPr>
          <a:xfrm>
            <a:off x="6113160" y="29970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42"/>
          <p:cNvSpPr/>
          <p:nvPr/>
        </p:nvSpPr>
        <p:spPr>
          <a:xfrm>
            <a:off x="6113160" y="2449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43"/>
          <p:cNvSpPr/>
          <p:nvPr/>
        </p:nvSpPr>
        <p:spPr>
          <a:xfrm>
            <a:off x="6113160" y="19015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44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45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46"/>
          <p:cNvSpPr/>
          <p:nvPr/>
        </p:nvSpPr>
        <p:spPr>
          <a:xfrm flipH="1">
            <a:off x="10913760" y="46386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47"/>
          <p:cNvSpPr/>
          <p:nvPr/>
        </p:nvSpPr>
        <p:spPr>
          <a:xfrm flipH="1">
            <a:off x="10913760" y="4092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48"/>
          <p:cNvSpPr/>
          <p:nvPr/>
        </p:nvSpPr>
        <p:spPr>
          <a:xfrm flipH="1">
            <a:off x="10913760" y="3544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49"/>
          <p:cNvSpPr/>
          <p:nvPr/>
        </p:nvSpPr>
        <p:spPr>
          <a:xfrm flipH="1">
            <a:off x="10913760" y="29970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50"/>
          <p:cNvSpPr/>
          <p:nvPr/>
        </p:nvSpPr>
        <p:spPr>
          <a:xfrm flipH="1">
            <a:off x="10913760" y="2449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51"/>
          <p:cNvSpPr/>
          <p:nvPr/>
        </p:nvSpPr>
        <p:spPr>
          <a:xfrm flipH="1">
            <a:off x="10913760" y="19015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52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3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4"/>
          <p:cNvSpPr/>
          <p:nvPr/>
        </p:nvSpPr>
        <p:spPr>
          <a:xfrm>
            <a:off x="5864760" y="45594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5"/>
          <p:cNvSpPr/>
          <p:nvPr/>
        </p:nvSpPr>
        <p:spPr>
          <a:xfrm>
            <a:off x="5864760" y="4011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56"/>
          <p:cNvSpPr/>
          <p:nvPr/>
        </p:nvSpPr>
        <p:spPr>
          <a:xfrm>
            <a:off x="5950080" y="346248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57"/>
          <p:cNvSpPr/>
          <p:nvPr/>
        </p:nvSpPr>
        <p:spPr>
          <a:xfrm>
            <a:off x="5999400" y="291924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8"/>
          <p:cNvSpPr/>
          <p:nvPr/>
        </p:nvSpPr>
        <p:spPr>
          <a:xfrm>
            <a:off x="5999400" y="23716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59"/>
          <p:cNvSpPr/>
          <p:nvPr/>
        </p:nvSpPr>
        <p:spPr>
          <a:xfrm>
            <a:off x="5916240" y="182412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60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61"/>
          <p:cNvSpPr/>
          <p:nvPr/>
        </p:nvSpPr>
        <p:spPr>
          <a:xfrm>
            <a:off x="6124680" y="1359000"/>
            <a:ext cx="4836600" cy="3325320"/>
          </a:xfrm>
          <a:custGeom>
            <a:avLst/>
            <a:gdLst/>
            <a:ahLst/>
            <a:rect l="l" t="t" r="r" b="b"/>
            <a:pathLst>
              <a:path w="3047" h="2095">
                <a:moveTo>
                  <a:pt x="0" y="1266"/>
                </a:moveTo>
                <a:lnTo>
                  <a:pt x="8" y="1030"/>
                </a:lnTo>
                <a:lnTo>
                  <a:pt x="16" y="1105"/>
                </a:lnTo>
                <a:lnTo>
                  <a:pt x="23" y="634"/>
                </a:lnTo>
                <a:lnTo>
                  <a:pt x="31" y="1285"/>
                </a:lnTo>
                <a:lnTo>
                  <a:pt x="39" y="1199"/>
                </a:lnTo>
                <a:lnTo>
                  <a:pt x="46" y="897"/>
                </a:lnTo>
                <a:lnTo>
                  <a:pt x="54" y="991"/>
                </a:lnTo>
                <a:lnTo>
                  <a:pt x="62" y="845"/>
                </a:lnTo>
                <a:lnTo>
                  <a:pt x="69" y="1436"/>
                </a:lnTo>
                <a:lnTo>
                  <a:pt x="77" y="755"/>
                </a:lnTo>
                <a:lnTo>
                  <a:pt x="85" y="1143"/>
                </a:lnTo>
                <a:lnTo>
                  <a:pt x="92" y="1106"/>
                </a:lnTo>
                <a:lnTo>
                  <a:pt x="100" y="695"/>
                </a:lnTo>
                <a:lnTo>
                  <a:pt x="107" y="1328"/>
                </a:lnTo>
                <a:lnTo>
                  <a:pt x="115" y="960"/>
                </a:lnTo>
                <a:lnTo>
                  <a:pt x="123" y="1229"/>
                </a:lnTo>
                <a:lnTo>
                  <a:pt x="130" y="687"/>
                </a:lnTo>
                <a:lnTo>
                  <a:pt x="138" y="1045"/>
                </a:lnTo>
                <a:lnTo>
                  <a:pt x="146" y="1349"/>
                </a:lnTo>
                <a:lnTo>
                  <a:pt x="153" y="801"/>
                </a:lnTo>
                <a:lnTo>
                  <a:pt x="161" y="1190"/>
                </a:lnTo>
                <a:lnTo>
                  <a:pt x="169" y="712"/>
                </a:lnTo>
                <a:lnTo>
                  <a:pt x="176" y="1388"/>
                </a:lnTo>
                <a:lnTo>
                  <a:pt x="184" y="885"/>
                </a:lnTo>
                <a:lnTo>
                  <a:pt x="191" y="979"/>
                </a:lnTo>
                <a:lnTo>
                  <a:pt x="199" y="1157"/>
                </a:lnTo>
                <a:lnTo>
                  <a:pt x="207" y="878"/>
                </a:lnTo>
                <a:lnTo>
                  <a:pt x="214" y="1209"/>
                </a:lnTo>
                <a:lnTo>
                  <a:pt x="222" y="903"/>
                </a:lnTo>
                <a:lnTo>
                  <a:pt x="230" y="1027"/>
                </a:lnTo>
                <a:lnTo>
                  <a:pt x="237" y="1131"/>
                </a:lnTo>
                <a:lnTo>
                  <a:pt x="245" y="986"/>
                </a:lnTo>
                <a:lnTo>
                  <a:pt x="253" y="986"/>
                </a:lnTo>
                <a:lnTo>
                  <a:pt x="260" y="1015"/>
                </a:lnTo>
                <a:lnTo>
                  <a:pt x="268" y="1147"/>
                </a:lnTo>
                <a:lnTo>
                  <a:pt x="275" y="1055"/>
                </a:lnTo>
                <a:lnTo>
                  <a:pt x="283" y="811"/>
                </a:lnTo>
                <a:lnTo>
                  <a:pt x="291" y="1121"/>
                </a:lnTo>
                <a:lnTo>
                  <a:pt x="298" y="1190"/>
                </a:lnTo>
                <a:lnTo>
                  <a:pt x="306" y="962"/>
                </a:lnTo>
                <a:lnTo>
                  <a:pt x="314" y="903"/>
                </a:lnTo>
                <a:lnTo>
                  <a:pt x="321" y="1070"/>
                </a:lnTo>
                <a:lnTo>
                  <a:pt x="329" y="1131"/>
                </a:lnTo>
                <a:lnTo>
                  <a:pt x="337" y="1010"/>
                </a:lnTo>
                <a:lnTo>
                  <a:pt x="344" y="1015"/>
                </a:lnTo>
                <a:lnTo>
                  <a:pt x="352" y="978"/>
                </a:lnTo>
                <a:lnTo>
                  <a:pt x="359" y="1050"/>
                </a:lnTo>
                <a:lnTo>
                  <a:pt x="367" y="1038"/>
                </a:lnTo>
                <a:lnTo>
                  <a:pt x="375" y="1135"/>
                </a:lnTo>
                <a:lnTo>
                  <a:pt x="382" y="933"/>
                </a:lnTo>
                <a:lnTo>
                  <a:pt x="390" y="1025"/>
                </a:lnTo>
                <a:lnTo>
                  <a:pt x="398" y="948"/>
                </a:lnTo>
                <a:lnTo>
                  <a:pt x="405" y="1192"/>
                </a:lnTo>
                <a:lnTo>
                  <a:pt x="413" y="1155"/>
                </a:lnTo>
                <a:lnTo>
                  <a:pt x="421" y="625"/>
                </a:lnTo>
                <a:lnTo>
                  <a:pt x="428" y="1283"/>
                </a:lnTo>
                <a:lnTo>
                  <a:pt x="436" y="1073"/>
                </a:lnTo>
                <a:lnTo>
                  <a:pt x="443" y="929"/>
                </a:lnTo>
                <a:lnTo>
                  <a:pt x="451" y="1157"/>
                </a:lnTo>
                <a:lnTo>
                  <a:pt x="459" y="761"/>
                </a:lnTo>
                <a:lnTo>
                  <a:pt x="466" y="1354"/>
                </a:lnTo>
                <a:lnTo>
                  <a:pt x="474" y="864"/>
                </a:lnTo>
                <a:lnTo>
                  <a:pt x="482" y="992"/>
                </a:lnTo>
                <a:lnTo>
                  <a:pt x="489" y="1185"/>
                </a:lnTo>
                <a:lnTo>
                  <a:pt x="497" y="893"/>
                </a:lnTo>
                <a:lnTo>
                  <a:pt x="505" y="1120"/>
                </a:lnTo>
                <a:lnTo>
                  <a:pt x="512" y="929"/>
                </a:lnTo>
                <a:lnTo>
                  <a:pt x="520" y="1134"/>
                </a:lnTo>
                <a:lnTo>
                  <a:pt x="527" y="1028"/>
                </a:lnTo>
                <a:lnTo>
                  <a:pt x="535" y="913"/>
                </a:lnTo>
                <a:lnTo>
                  <a:pt x="543" y="1257"/>
                </a:lnTo>
                <a:lnTo>
                  <a:pt x="550" y="801"/>
                </a:lnTo>
                <a:lnTo>
                  <a:pt x="558" y="1001"/>
                </a:lnTo>
                <a:lnTo>
                  <a:pt x="566" y="1343"/>
                </a:lnTo>
                <a:lnTo>
                  <a:pt x="573" y="864"/>
                </a:lnTo>
                <a:lnTo>
                  <a:pt x="581" y="905"/>
                </a:lnTo>
                <a:lnTo>
                  <a:pt x="589" y="1092"/>
                </a:lnTo>
                <a:lnTo>
                  <a:pt x="596" y="1120"/>
                </a:lnTo>
                <a:lnTo>
                  <a:pt x="604" y="1094"/>
                </a:lnTo>
                <a:lnTo>
                  <a:pt x="612" y="871"/>
                </a:lnTo>
                <a:lnTo>
                  <a:pt x="619" y="1015"/>
                </a:lnTo>
                <a:lnTo>
                  <a:pt x="627" y="1174"/>
                </a:lnTo>
                <a:lnTo>
                  <a:pt x="634" y="914"/>
                </a:lnTo>
                <a:lnTo>
                  <a:pt x="642" y="1096"/>
                </a:lnTo>
                <a:lnTo>
                  <a:pt x="650" y="1123"/>
                </a:lnTo>
                <a:lnTo>
                  <a:pt x="657" y="828"/>
                </a:lnTo>
                <a:lnTo>
                  <a:pt x="665" y="1080"/>
                </a:lnTo>
                <a:lnTo>
                  <a:pt x="673" y="1129"/>
                </a:lnTo>
                <a:lnTo>
                  <a:pt x="680" y="1021"/>
                </a:lnTo>
                <a:lnTo>
                  <a:pt x="688" y="1009"/>
                </a:lnTo>
                <a:lnTo>
                  <a:pt x="696" y="973"/>
                </a:lnTo>
                <a:lnTo>
                  <a:pt x="703" y="1020"/>
                </a:lnTo>
                <a:lnTo>
                  <a:pt x="711" y="1169"/>
                </a:lnTo>
                <a:lnTo>
                  <a:pt x="718" y="954"/>
                </a:lnTo>
                <a:lnTo>
                  <a:pt x="726" y="1020"/>
                </a:lnTo>
                <a:lnTo>
                  <a:pt x="734" y="992"/>
                </a:lnTo>
                <a:lnTo>
                  <a:pt x="741" y="1149"/>
                </a:lnTo>
                <a:lnTo>
                  <a:pt x="749" y="943"/>
                </a:lnTo>
                <a:lnTo>
                  <a:pt x="756" y="974"/>
                </a:lnTo>
                <a:lnTo>
                  <a:pt x="764" y="1247"/>
                </a:lnTo>
                <a:lnTo>
                  <a:pt x="772" y="849"/>
                </a:lnTo>
                <a:lnTo>
                  <a:pt x="780" y="1016"/>
                </a:lnTo>
                <a:lnTo>
                  <a:pt x="787" y="1112"/>
                </a:lnTo>
                <a:lnTo>
                  <a:pt x="795" y="1064"/>
                </a:lnTo>
                <a:lnTo>
                  <a:pt x="802" y="981"/>
                </a:lnTo>
                <a:lnTo>
                  <a:pt x="810" y="984"/>
                </a:lnTo>
                <a:lnTo>
                  <a:pt x="818" y="1058"/>
                </a:lnTo>
                <a:lnTo>
                  <a:pt x="825" y="1130"/>
                </a:lnTo>
                <a:lnTo>
                  <a:pt x="833" y="955"/>
                </a:lnTo>
                <a:lnTo>
                  <a:pt x="840" y="911"/>
                </a:lnTo>
                <a:lnTo>
                  <a:pt x="848" y="1262"/>
                </a:lnTo>
                <a:lnTo>
                  <a:pt x="856" y="966"/>
                </a:lnTo>
                <a:lnTo>
                  <a:pt x="864" y="883"/>
                </a:lnTo>
                <a:lnTo>
                  <a:pt x="871" y="1131"/>
                </a:lnTo>
                <a:lnTo>
                  <a:pt x="879" y="1094"/>
                </a:lnTo>
                <a:lnTo>
                  <a:pt x="886" y="1058"/>
                </a:lnTo>
                <a:lnTo>
                  <a:pt x="894" y="809"/>
                </a:lnTo>
                <a:lnTo>
                  <a:pt x="902" y="1132"/>
                </a:lnTo>
                <a:lnTo>
                  <a:pt x="909" y="1292"/>
                </a:lnTo>
                <a:lnTo>
                  <a:pt x="917" y="682"/>
                </a:lnTo>
                <a:lnTo>
                  <a:pt x="924" y="1050"/>
                </a:lnTo>
                <a:lnTo>
                  <a:pt x="932" y="1329"/>
                </a:lnTo>
                <a:lnTo>
                  <a:pt x="940" y="803"/>
                </a:lnTo>
                <a:lnTo>
                  <a:pt x="947" y="1027"/>
                </a:lnTo>
                <a:lnTo>
                  <a:pt x="955" y="1067"/>
                </a:lnTo>
                <a:lnTo>
                  <a:pt x="963" y="1073"/>
                </a:lnTo>
                <a:lnTo>
                  <a:pt x="970" y="1028"/>
                </a:lnTo>
                <a:lnTo>
                  <a:pt x="978" y="992"/>
                </a:lnTo>
                <a:lnTo>
                  <a:pt x="986" y="1038"/>
                </a:lnTo>
                <a:lnTo>
                  <a:pt x="993" y="980"/>
                </a:lnTo>
                <a:lnTo>
                  <a:pt x="1001" y="1183"/>
                </a:lnTo>
                <a:lnTo>
                  <a:pt x="1009" y="897"/>
                </a:lnTo>
                <a:lnTo>
                  <a:pt x="1016" y="1065"/>
                </a:lnTo>
                <a:lnTo>
                  <a:pt x="1024" y="1082"/>
                </a:lnTo>
                <a:lnTo>
                  <a:pt x="1031" y="965"/>
                </a:lnTo>
                <a:lnTo>
                  <a:pt x="1039" y="996"/>
                </a:lnTo>
                <a:lnTo>
                  <a:pt x="1047" y="1185"/>
                </a:lnTo>
                <a:lnTo>
                  <a:pt x="1054" y="932"/>
                </a:lnTo>
                <a:lnTo>
                  <a:pt x="1062" y="978"/>
                </a:lnTo>
                <a:lnTo>
                  <a:pt x="1070" y="1145"/>
                </a:lnTo>
                <a:lnTo>
                  <a:pt x="1077" y="992"/>
                </a:lnTo>
                <a:lnTo>
                  <a:pt x="1085" y="969"/>
                </a:lnTo>
                <a:lnTo>
                  <a:pt x="1093" y="1089"/>
                </a:lnTo>
                <a:lnTo>
                  <a:pt x="1100" y="1044"/>
                </a:lnTo>
                <a:lnTo>
                  <a:pt x="1108" y="1082"/>
                </a:lnTo>
                <a:lnTo>
                  <a:pt x="1115" y="869"/>
                </a:lnTo>
                <a:lnTo>
                  <a:pt x="1123" y="1104"/>
                </a:lnTo>
                <a:lnTo>
                  <a:pt x="1131" y="1093"/>
                </a:lnTo>
                <a:lnTo>
                  <a:pt x="1138" y="1064"/>
                </a:lnTo>
                <a:lnTo>
                  <a:pt x="1146" y="864"/>
                </a:lnTo>
                <a:lnTo>
                  <a:pt x="1154" y="1156"/>
                </a:lnTo>
                <a:lnTo>
                  <a:pt x="1161" y="992"/>
                </a:lnTo>
                <a:lnTo>
                  <a:pt x="1169" y="1092"/>
                </a:lnTo>
                <a:lnTo>
                  <a:pt x="1177" y="912"/>
                </a:lnTo>
                <a:lnTo>
                  <a:pt x="1184" y="1124"/>
                </a:lnTo>
                <a:lnTo>
                  <a:pt x="1192" y="1085"/>
                </a:lnTo>
                <a:lnTo>
                  <a:pt x="1199" y="858"/>
                </a:lnTo>
                <a:lnTo>
                  <a:pt x="1207" y="1185"/>
                </a:lnTo>
                <a:lnTo>
                  <a:pt x="1215" y="970"/>
                </a:lnTo>
                <a:lnTo>
                  <a:pt x="1222" y="963"/>
                </a:lnTo>
                <a:lnTo>
                  <a:pt x="1230" y="1243"/>
                </a:lnTo>
                <a:lnTo>
                  <a:pt x="1238" y="843"/>
                </a:lnTo>
                <a:lnTo>
                  <a:pt x="1245" y="1108"/>
                </a:lnTo>
                <a:lnTo>
                  <a:pt x="1253" y="904"/>
                </a:lnTo>
                <a:lnTo>
                  <a:pt x="1261" y="1181"/>
                </a:lnTo>
                <a:lnTo>
                  <a:pt x="1268" y="1139"/>
                </a:lnTo>
                <a:lnTo>
                  <a:pt x="1276" y="658"/>
                </a:lnTo>
                <a:lnTo>
                  <a:pt x="1283" y="1485"/>
                </a:lnTo>
                <a:lnTo>
                  <a:pt x="1291" y="546"/>
                </a:lnTo>
                <a:lnTo>
                  <a:pt x="1299" y="1506"/>
                </a:lnTo>
                <a:lnTo>
                  <a:pt x="1306" y="682"/>
                </a:lnTo>
                <a:lnTo>
                  <a:pt x="1314" y="1168"/>
                </a:lnTo>
                <a:lnTo>
                  <a:pt x="1322" y="1202"/>
                </a:lnTo>
                <a:lnTo>
                  <a:pt x="1329" y="530"/>
                </a:lnTo>
                <a:lnTo>
                  <a:pt x="1337" y="1813"/>
                </a:lnTo>
                <a:lnTo>
                  <a:pt x="1345" y="0"/>
                </a:lnTo>
                <a:lnTo>
                  <a:pt x="1352" y="2095"/>
                </a:lnTo>
                <a:lnTo>
                  <a:pt x="1360" y="351"/>
                </a:lnTo>
                <a:lnTo>
                  <a:pt x="1367" y="1268"/>
                </a:lnTo>
                <a:lnTo>
                  <a:pt x="1375" y="974"/>
                </a:lnTo>
                <a:lnTo>
                  <a:pt x="1383" y="886"/>
                </a:lnTo>
                <a:lnTo>
                  <a:pt x="1390" y="1571"/>
                </a:lnTo>
                <a:lnTo>
                  <a:pt x="1398" y="288"/>
                </a:lnTo>
                <a:lnTo>
                  <a:pt x="1406" y="1622"/>
                </a:lnTo>
                <a:lnTo>
                  <a:pt x="1413" y="668"/>
                </a:lnTo>
                <a:lnTo>
                  <a:pt x="1421" y="1289"/>
                </a:lnTo>
                <a:lnTo>
                  <a:pt x="1429" y="809"/>
                </a:lnTo>
                <a:lnTo>
                  <a:pt x="1436" y="1200"/>
                </a:lnTo>
                <a:lnTo>
                  <a:pt x="1444" y="1000"/>
                </a:lnTo>
                <a:lnTo>
                  <a:pt x="1451" y="890"/>
                </a:lnTo>
                <a:lnTo>
                  <a:pt x="1459" y="1286"/>
                </a:lnTo>
                <a:lnTo>
                  <a:pt x="1467" y="692"/>
                </a:lnTo>
                <a:lnTo>
                  <a:pt x="1474" y="1466"/>
                </a:lnTo>
                <a:lnTo>
                  <a:pt x="1482" y="662"/>
                </a:lnTo>
                <a:lnTo>
                  <a:pt x="1490" y="1134"/>
                </a:lnTo>
                <a:lnTo>
                  <a:pt x="1497" y="1134"/>
                </a:lnTo>
                <a:lnTo>
                  <a:pt x="1505" y="904"/>
                </a:lnTo>
                <a:lnTo>
                  <a:pt x="1513" y="1202"/>
                </a:lnTo>
                <a:lnTo>
                  <a:pt x="1520" y="752"/>
                </a:lnTo>
                <a:lnTo>
                  <a:pt x="1528" y="1322"/>
                </a:lnTo>
                <a:lnTo>
                  <a:pt x="1536" y="838"/>
                </a:lnTo>
                <a:lnTo>
                  <a:pt x="1543" y="1134"/>
                </a:lnTo>
                <a:lnTo>
                  <a:pt x="1551" y="1026"/>
                </a:lnTo>
                <a:lnTo>
                  <a:pt x="1558" y="928"/>
                </a:lnTo>
                <a:lnTo>
                  <a:pt x="1566" y="1210"/>
                </a:lnTo>
                <a:lnTo>
                  <a:pt x="1574" y="768"/>
                </a:lnTo>
                <a:lnTo>
                  <a:pt x="1581" y="1332"/>
                </a:lnTo>
                <a:lnTo>
                  <a:pt x="1589" y="978"/>
                </a:lnTo>
                <a:lnTo>
                  <a:pt x="1597" y="709"/>
                </a:lnTo>
                <a:lnTo>
                  <a:pt x="1604" y="1401"/>
                </a:lnTo>
                <a:lnTo>
                  <a:pt x="1612" y="856"/>
                </a:lnTo>
                <a:lnTo>
                  <a:pt x="1620" y="1186"/>
                </a:lnTo>
                <a:lnTo>
                  <a:pt x="1627" y="903"/>
                </a:lnTo>
                <a:lnTo>
                  <a:pt x="1635" y="813"/>
                </a:lnTo>
                <a:lnTo>
                  <a:pt x="1642" y="1570"/>
                </a:lnTo>
                <a:lnTo>
                  <a:pt x="1650" y="592"/>
                </a:lnTo>
                <a:lnTo>
                  <a:pt x="1658" y="1271"/>
                </a:lnTo>
                <a:lnTo>
                  <a:pt x="1665" y="801"/>
                </a:lnTo>
                <a:lnTo>
                  <a:pt x="1673" y="1138"/>
                </a:lnTo>
                <a:lnTo>
                  <a:pt x="1681" y="1287"/>
                </a:lnTo>
                <a:lnTo>
                  <a:pt x="1688" y="603"/>
                </a:lnTo>
                <a:lnTo>
                  <a:pt x="1696" y="1339"/>
                </a:lnTo>
                <a:lnTo>
                  <a:pt x="1704" y="795"/>
                </a:lnTo>
                <a:lnTo>
                  <a:pt x="1711" y="1276"/>
                </a:lnTo>
                <a:lnTo>
                  <a:pt x="1719" y="919"/>
                </a:lnTo>
                <a:lnTo>
                  <a:pt x="1726" y="955"/>
                </a:lnTo>
                <a:lnTo>
                  <a:pt x="1734" y="1148"/>
                </a:lnTo>
                <a:lnTo>
                  <a:pt x="1742" y="1014"/>
                </a:lnTo>
                <a:lnTo>
                  <a:pt x="1749" y="988"/>
                </a:lnTo>
                <a:lnTo>
                  <a:pt x="1757" y="1002"/>
                </a:lnTo>
                <a:lnTo>
                  <a:pt x="1765" y="1183"/>
                </a:lnTo>
                <a:lnTo>
                  <a:pt x="1772" y="765"/>
                </a:lnTo>
                <a:lnTo>
                  <a:pt x="1780" y="1423"/>
                </a:lnTo>
                <a:lnTo>
                  <a:pt x="1788" y="667"/>
                </a:lnTo>
                <a:lnTo>
                  <a:pt x="1795" y="1107"/>
                </a:lnTo>
                <a:lnTo>
                  <a:pt x="1803" y="1268"/>
                </a:lnTo>
                <a:lnTo>
                  <a:pt x="1810" y="651"/>
                </a:lnTo>
                <a:lnTo>
                  <a:pt x="1818" y="1466"/>
                </a:lnTo>
                <a:lnTo>
                  <a:pt x="1826" y="644"/>
                </a:lnTo>
                <a:lnTo>
                  <a:pt x="1833" y="1180"/>
                </a:lnTo>
                <a:lnTo>
                  <a:pt x="1841" y="1224"/>
                </a:lnTo>
                <a:lnTo>
                  <a:pt x="1848" y="620"/>
                </a:lnTo>
                <a:lnTo>
                  <a:pt x="1856" y="1417"/>
                </a:lnTo>
                <a:lnTo>
                  <a:pt x="1864" y="776"/>
                </a:lnTo>
                <a:lnTo>
                  <a:pt x="1872" y="1236"/>
                </a:lnTo>
                <a:lnTo>
                  <a:pt x="1879" y="909"/>
                </a:lnTo>
                <a:lnTo>
                  <a:pt x="1887" y="955"/>
                </a:lnTo>
                <a:lnTo>
                  <a:pt x="1894" y="1188"/>
                </a:lnTo>
                <a:lnTo>
                  <a:pt x="1902" y="994"/>
                </a:lnTo>
                <a:lnTo>
                  <a:pt x="1910" y="1008"/>
                </a:lnTo>
                <a:lnTo>
                  <a:pt x="1917" y="1016"/>
                </a:lnTo>
                <a:lnTo>
                  <a:pt x="1925" y="1020"/>
                </a:lnTo>
                <a:lnTo>
                  <a:pt x="1933" y="1076"/>
                </a:lnTo>
                <a:lnTo>
                  <a:pt x="1940" y="1071"/>
                </a:lnTo>
                <a:lnTo>
                  <a:pt x="1948" y="920"/>
                </a:lnTo>
                <a:lnTo>
                  <a:pt x="1956" y="1089"/>
                </a:lnTo>
                <a:lnTo>
                  <a:pt x="1963" y="1056"/>
                </a:lnTo>
                <a:lnTo>
                  <a:pt x="1971" y="1015"/>
                </a:lnTo>
                <a:lnTo>
                  <a:pt x="1978" y="997"/>
                </a:lnTo>
                <a:lnTo>
                  <a:pt x="1986" y="1042"/>
                </a:lnTo>
                <a:lnTo>
                  <a:pt x="1994" y="1109"/>
                </a:lnTo>
                <a:lnTo>
                  <a:pt x="2001" y="959"/>
                </a:lnTo>
                <a:lnTo>
                  <a:pt x="2009" y="1000"/>
                </a:lnTo>
                <a:lnTo>
                  <a:pt x="2017" y="1087"/>
                </a:lnTo>
                <a:lnTo>
                  <a:pt x="2024" y="1042"/>
                </a:lnTo>
                <a:lnTo>
                  <a:pt x="2032" y="1031"/>
                </a:lnTo>
                <a:lnTo>
                  <a:pt x="2039" y="997"/>
                </a:lnTo>
                <a:lnTo>
                  <a:pt x="2047" y="988"/>
                </a:lnTo>
                <a:lnTo>
                  <a:pt x="2055" y="1171"/>
                </a:lnTo>
                <a:lnTo>
                  <a:pt x="2063" y="892"/>
                </a:lnTo>
                <a:lnTo>
                  <a:pt x="2070" y="1103"/>
                </a:lnTo>
                <a:lnTo>
                  <a:pt x="2078" y="1124"/>
                </a:lnTo>
                <a:lnTo>
                  <a:pt x="2085" y="753"/>
                </a:lnTo>
                <a:lnTo>
                  <a:pt x="2093" y="1286"/>
                </a:lnTo>
                <a:lnTo>
                  <a:pt x="2101" y="976"/>
                </a:lnTo>
                <a:lnTo>
                  <a:pt x="2108" y="975"/>
                </a:lnTo>
                <a:lnTo>
                  <a:pt x="2116" y="1128"/>
                </a:lnTo>
                <a:lnTo>
                  <a:pt x="2123" y="833"/>
                </a:lnTo>
                <a:lnTo>
                  <a:pt x="2131" y="1282"/>
                </a:lnTo>
                <a:lnTo>
                  <a:pt x="2139" y="903"/>
                </a:lnTo>
                <a:lnTo>
                  <a:pt x="2147" y="976"/>
                </a:lnTo>
                <a:lnTo>
                  <a:pt x="2154" y="1174"/>
                </a:lnTo>
                <a:lnTo>
                  <a:pt x="2162" y="944"/>
                </a:lnTo>
                <a:lnTo>
                  <a:pt x="2169" y="1024"/>
                </a:lnTo>
                <a:lnTo>
                  <a:pt x="2177" y="1032"/>
                </a:lnTo>
                <a:lnTo>
                  <a:pt x="2185" y="1100"/>
                </a:lnTo>
                <a:lnTo>
                  <a:pt x="2192" y="984"/>
                </a:lnTo>
                <a:lnTo>
                  <a:pt x="2200" y="1048"/>
                </a:lnTo>
                <a:lnTo>
                  <a:pt x="2207" y="954"/>
                </a:lnTo>
                <a:lnTo>
                  <a:pt x="2215" y="1070"/>
                </a:lnTo>
                <a:lnTo>
                  <a:pt x="2223" y="1168"/>
                </a:lnTo>
                <a:lnTo>
                  <a:pt x="2230" y="910"/>
                </a:lnTo>
                <a:lnTo>
                  <a:pt x="2238" y="952"/>
                </a:lnTo>
                <a:lnTo>
                  <a:pt x="2246" y="1133"/>
                </a:lnTo>
                <a:lnTo>
                  <a:pt x="2253" y="1077"/>
                </a:lnTo>
                <a:lnTo>
                  <a:pt x="2261" y="935"/>
                </a:lnTo>
                <a:lnTo>
                  <a:pt x="2269" y="1123"/>
                </a:lnTo>
                <a:lnTo>
                  <a:pt x="2276" y="939"/>
                </a:lnTo>
                <a:lnTo>
                  <a:pt x="2284" y="1054"/>
                </a:lnTo>
                <a:lnTo>
                  <a:pt x="2291" y="1078"/>
                </a:lnTo>
                <a:lnTo>
                  <a:pt x="2299" y="997"/>
                </a:lnTo>
                <a:lnTo>
                  <a:pt x="2307" y="1047"/>
                </a:lnTo>
                <a:lnTo>
                  <a:pt x="2314" y="1092"/>
                </a:lnTo>
                <a:lnTo>
                  <a:pt x="2322" y="826"/>
                </a:lnTo>
                <a:lnTo>
                  <a:pt x="2330" y="1225"/>
                </a:lnTo>
                <a:lnTo>
                  <a:pt x="2337" y="1038"/>
                </a:lnTo>
                <a:lnTo>
                  <a:pt x="2345" y="896"/>
                </a:lnTo>
                <a:lnTo>
                  <a:pt x="2353" y="1159"/>
                </a:lnTo>
                <a:lnTo>
                  <a:pt x="2360" y="963"/>
                </a:lnTo>
                <a:lnTo>
                  <a:pt x="2368" y="1029"/>
                </a:lnTo>
                <a:lnTo>
                  <a:pt x="2375" y="1043"/>
                </a:lnTo>
                <a:lnTo>
                  <a:pt x="2383" y="1051"/>
                </a:lnTo>
                <a:lnTo>
                  <a:pt x="2391" y="1109"/>
                </a:lnTo>
                <a:lnTo>
                  <a:pt x="2398" y="844"/>
                </a:lnTo>
                <a:lnTo>
                  <a:pt x="2406" y="1100"/>
                </a:lnTo>
                <a:lnTo>
                  <a:pt x="2414" y="1115"/>
                </a:lnTo>
                <a:lnTo>
                  <a:pt x="2421" y="1008"/>
                </a:lnTo>
                <a:lnTo>
                  <a:pt x="2429" y="1033"/>
                </a:lnTo>
                <a:lnTo>
                  <a:pt x="2437" y="908"/>
                </a:lnTo>
                <a:lnTo>
                  <a:pt x="2444" y="1076"/>
                </a:lnTo>
                <a:lnTo>
                  <a:pt x="2452" y="1207"/>
                </a:lnTo>
                <a:lnTo>
                  <a:pt x="2460" y="948"/>
                </a:lnTo>
                <a:lnTo>
                  <a:pt x="2467" y="906"/>
                </a:lnTo>
                <a:lnTo>
                  <a:pt x="2475" y="1030"/>
                </a:lnTo>
                <a:lnTo>
                  <a:pt x="2482" y="1208"/>
                </a:lnTo>
                <a:lnTo>
                  <a:pt x="2490" y="984"/>
                </a:lnTo>
                <a:lnTo>
                  <a:pt x="2498" y="1009"/>
                </a:lnTo>
                <a:lnTo>
                  <a:pt x="2505" y="908"/>
                </a:lnTo>
                <a:lnTo>
                  <a:pt x="2513" y="1119"/>
                </a:lnTo>
                <a:lnTo>
                  <a:pt x="2521" y="1125"/>
                </a:lnTo>
                <a:lnTo>
                  <a:pt x="2528" y="986"/>
                </a:lnTo>
                <a:lnTo>
                  <a:pt x="2536" y="1024"/>
                </a:lnTo>
                <a:lnTo>
                  <a:pt x="2544" y="832"/>
                </a:lnTo>
                <a:lnTo>
                  <a:pt x="2551" y="1271"/>
                </a:lnTo>
                <a:lnTo>
                  <a:pt x="2559" y="1110"/>
                </a:lnTo>
                <a:lnTo>
                  <a:pt x="2566" y="823"/>
                </a:lnTo>
                <a:lnTo>
                  <a:pt x="2574" y="1060"/>
                </a:lnTo>
                <a:lnTo>
                  <a:pt x="2582" y="980"/>
                </a:lnTo>
                <a:lnTo>
                  <a:pt x="2589" y="1277"/>
                </a:lnTo>
                <a:lnTo>
                  <a:pt x="2597" y="918"/>
                </a:lnTo>
                <a:lnTo>
                  <a:pt x="2605" y="855"/>
                </a:lnTo>
                <a:lnTo>
                  <a:pt x="2612" y="1163"/>
                </a:lnTo>
                <a:lnTo>
                  <a:pt x="2620" y="1162"/>
                </a:lnTo>
                <a:lnTo>
                  <a:pt x="2628" y="810"/>
                </a:lnTo>
                <a:lnTo>
                  <a:pt x="2635" y="1146"/>
                </a:lnTo>
                <a:lnTo>
                  <a:pt x="2643" y="1065"/>
                </a:lnTo>
                <a:lnTo>
                  <a:pt x="2650" y="940"/>
                </a:lnTo>
                <a:lnTo>
                  <a:pt x="2658" y="1023"/>
                </a:lnTo>
                <a:lnTo>
                  <a:pt x="2666" y="1157"/>
                </a:lnTo>
                <a:lnTo>
                  <a:pt x="2673" y="954"/>
                </a:lnTo>
                <a:lnTo>
                  <a:pt x="2681" y="990"/>
                </a:lnTo>
                <a:lnTo>
                  <a:pt x="2689" y="1131"/>
                </a:lnTo>
                <a:lnTo>
                  <a:pt x="2696" y="905"/>
                </a:lnTo>
                <a:lnTo>
                  <a:pt x="2704" y="1128"/>
                </a:lnTo>
                <a:lnTo>
                  <a:pt x="2712" y="1061"/>
                </a:lnTo>
                <a:lnTo>
                  <a:pt x="2719" y="946"/>
                </a:lnTo>
                <a:lnTo>
                  <a:pt x="2727" y="1054"/>
                </a:lnTo>
                <a:lnTo>
                  <a:pt x="2734" y="1000"/>
                </a:lnTo>
                <a:lnTo>
                  <a:pt x="2742" y="1151"/>
                </a:lnTo>
                <a:lnTo>
                  <a:pt x="2750" y="942"/>
                </a:lnTo>
                <a:lnTo>
                  <a:pt x="2757" y="1013"/>
                </a:lnTo>
                <a:lnTo>
                  <a:pt x="2765" y="1056"/>
                </a:lnTo>
                <a:lnTo>
                  <a:pt x="2773" y="1080"/>
                </a:lnTo>
                <a:lnTo>
                  <a:pt x="2780" y="959"/>
                </a:lnTo>
                <a:lnTo>
                  <a:pt x="2788" y="1060"/>
                </a:lnTo>
                <a:lnTo>
                  <a:pt x="2796" y="1111"/>
                </a:lnTo>
                <a:lnTo>
                  <a:pt x="2803" y="856"/>
                </a:lnTo>
                <a:lnTo>
                  <a:pt x="2811" y="1156"/>
                </a:lnTo>
                <a:lnTo>
                  <a:pt x="2818" y="1045"/>
                </a:lnTo>
                <a:lnTo>
                  <a:pt x="2826" y="990"/>
                </a:lnTo>
                <a:lnTo>
                  <a:pt x="2834" y="1044"/>
                </a:lnTo>
                <a:lnTo>
                  <a:pt x="2841" y="965"/>
                </a:lnTo>
                <a:lnTo>
                  <a:pt x="2849" y="1139"/>
                </a:lnTo>
                <a:lnTo>
                  <a:pt x="2857" y="968"/>
                </a:lnTo>
                <a:lnTo>
                  <a:pt x="2864" y="1111"/>
                </a:lnTo>
                <a:lnTo>
                  <a:pt x="2872" y="903"/>
                </a:lnTo>
                <a:lnTo>
                  <a:pt x="2880" y="1054"/>
                </a:lnTo>
                <a:lnTo>
                  <a:pt x="2887" y="1190"/>
                </a:lnTo>
                <a:lnTo>
                  <a:pt x="2895" y="855"/>
                </a:lnTo>
                <a:lnTo>
                  <a:pt x="2902" y="1076"/>
                </a:lnTo>
                <a:lnTo>
                  <a:pt x="2910" y="1100"/>
                </a:lnTo>
                <a:lnTo>
                  <a:pt x="2918" y="963"/>
                </a:lnTo>
                <a:lnTo>
                  <a:pt x="2925" y="1031"/>
                </a:lnTo>
                <a:lnTo>
                  <a:pt x="2933" y="1040"/>
                </a:lnTo>
                <a:lnTo>
                  <a:pt x="2941" y="1088"/>
                </a:lnTo>
                <a:lnTo>
                  <a:pt x="2948" y="995"/>
                </a:lnTo>
                <a:lnTo>
                  <a:pt x="2956" y="1000"/>
                </a:lnTo>
                <a:lnTo>
                  <a:pt x="2964" y="986"/>
                </a:lnTo>
                <a:lnTo>
                  <a:pt x="2971" y="1187"/>
                </a:lnTo>
                <a:lnTo>
                  <a:pt x="2979" y="956"/>
                </a:lnTo>
                <a:lnTo>
                  <a:pt x="2987" y="997"/>
                </a:lnTo>
                <a:lnTo>
                  <a:pt x="2994" y="1051"/>
                </a:lnTo>
                <a:lnTo>
                  <a:pt x="3002" y="997"/>
                </a:lnTo>
                <a:lnTo>
                  <a:pt x="3009" y="1119"/>
                </a:lnTo>
                <a:lnTo>
                  <a:pt x="3017" y="1027"/>
                </a:lnTo>
                <a:lnTo>
                  <a:pt x="3025" y="957"/>
                </a:lnTo>
                <a:lnTo>
                  <a:pt x="3032" y="1029"/>
                </a:lnTo>
                <a:lnTo>
                  <a:pt x="3040" y="1070"/>
                </a:lnTo>
                <a:lnTo>
                  <a:pt x="3047" y="1068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(4/18)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2; 00:40:09.55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3504191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38"/>
          <p:cNvSpPr/>
          <p:nvPr/>
        </p:nvSpPr>
        <p:spPr>
          <a:xfrm>
            <a:off x="6113160" y="46386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39"/>
          <p:cNvSpPr/>
          <p:nvPr/>
        </p:nvSpPr>
        <p:spPr>
          <a:xfrm>
            <a:off x="6113160" y="4092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40"/>
          <p:cNvSpPr/>
          <p:nvPr/>
        </p:nvSpPr>
        <p:spPr>
          <a:xfrm>
            <a:off x="6113160" y="3544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41"/>
          <p:cNvSpPr/>
          <p:nvPr/>
        </p:nvSpPr>
        <p:spPr>
          <a:xfrm>
            <a:off x="6113160" y="29970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42"/>
          <p:cNvSpPr/>
          <p:nvPr/>
        </p:nvSpPr>
        <p:spPr>
          <a:xfrm>
            <a:off x="6113160" y="2449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43"/>
          <p:cNvSpPr/>
          <p:nvPr/>
        </p:nvSpPr>
        <p:spPr>
          <a:xfrm>
            <a:off x="6113160" y="19015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44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45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46"/>
          <p:cNvSpPr/>
          <p:nvPr/>
        </p:nvSpPr>
        <p:spPr>
          <a:xfrm flipH="1">
            <a:off x="10913760" y="46386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47"/>
          <p:cNvSpPr/>
          <p:nvPr/>
        </p:nvSpPr>
        <p:spPr>
          <a:xfrm flipH="1">
            <a:off x="10913760" y="4092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48"/>
          <p:cNvSpPr/>
          <p:nvPr/>
        </p:nvSpPr>
        <p:spPr>
          <a:xfrm flipH="1">
            <a:off x="10913760" y="35445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49"/>
          <p:cNvSpPr/>
          <p:nvPr/>
        </p:nvSpPr>
        <p:spPr>
          <a:xfrm flipH="1">
            <a:off x="10913760" y="299700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50"/>
          <p:cNvSpPr/>
          <p:nvPr/>
        </p:nvSpPr>
        <p:spPr>
          <a:xfrm flipH="1">
            <a:off x="10913760" y="2449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51"/>
          <p:cNvSpPr/>
          <p:nvPr/>
        </p:nvSpPr>
        <p:spPr>
          <a:xfrm flipH="1">
            <a:off x="10913760" y="19015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52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3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54"/>
          <p:cNvSpPr/>
          <p:nvPr/>
        </p:nvSpPr>
        <p:spPr>
          <a:xfrm>
            <a:off x="5864760" y="45594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5"/>
          <p:cNvSpPr/>
          <p:nvPr/>
        </p:nvSpPr>
        <p:spPr>
          <a:xfrm>
            <a:off x="5864760" y="4011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6"/>
          <p:cNvSpPr/>
          <p:nvPr/>
        </p:nvSpPr>
        <p:spPr>
          <a:xfrm>
            <a:off x="5999400" y="34624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57"/>
          <p:cNvSpPr/>
          <p:nvPr/>
        </p:nvSpPr>
        <p:spPr>
          <a:xfrm>
            <a:off x="5916240" y="29192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8"/>
          <p:cNvSpPr/>
          <p:nvPr/>
        </p:nvSpPr>
        <p:spPr>
          <a:xfrm>
            <a:off x="5916240" y="23716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59"/>
          <p:cNvSpPr/>
          <p:nvPr/>
        </p:nvSpPr>
        <p:spPr>
          <a:xfrm>
            <a:off x="5916240" y="182412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60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61"/>
          <p:cNvSpPr/>
          <p:nvPr/>
        </p:nvSpPr>
        <p:spPr>
          <a:xfrm>
            <a:off x="6124680" y="1579680"/>
            <a:ext cx="4836600" cy="3390480"/>
          </a:xfrm>
          <a:custGeom>
            <a:avLst/>
            <a:gdLst/>
            <a:ahLst/>
            <a:rect l="l" t="t" r="r" b="b"/>
            <a:pathLst>
              <a:path w="3047" h="2136">
                <a:moveTo>
                  <a:pt x="0" y="1301"/>
                </a:moveTo>
                <a:lnTo>
                  <a:pt x="8" y="1231"/>
                </a:lnTo>
                <a:lnTo>
                  <a:pt x="16" y="1065"/>
                </a:lnTo>
                <a:lnTo>
                  <a:pt x="23" y="1382"/>
                </a:lnTo>
                <a:lnTo>
                  <a:pt x="31" y="1301"/>
                </a:lnTo>
                <a:lnTo>
                  <a:pt x="39" y="1155"/>
                </a:lnTo>
                <a:lnTo>
                  <a:pt x="46" y="1124"/>
                </a:lnTo>
                <a:lnTo>
                  <a:pt x="54" y="1354"/>
                </a:lnTo>
                <a:lnTo>
                  <a:pt x="62" y="1426"/>
                </a:lnTo>
                <a:lnTo>
                  <a:pt x="69" y="885"/>
                </a:lnTo>
                <a:lnTo>
                  <a:pt x="77" y="1325"/>
                </a:lnTo>
                <a:lnTo>
                  <a:pt x="85" y="1508"/>
                </a:lnTo>
                <a:lnTo>
                  <a:pt x="92" y="946"/>
                </a:lnTo>
                <a:lnTo>
                  <a:pt x="100" y="1315"/>
                </a:lnTo>
                <a:lnTo>
                  <a:pt x="107" y="1298"/>
                </a:lnTo>
                <a:lnTo>
                  <a:pt x="115" y="1108"/>
                </a:lnTo>
                <a:lnTo>
                  <a:pt x="123" y="1479"/>
                </a:lnTo>
                <a:lnTo>
                  <a:pt x="130" y="944"/>
                </a:lnTo>
                <a:lnTo>
                  <a:pt x="138" y="1483"/>
                </a:lnTo>
                <a:lnTo>
                  <a:pt x="146" y="1003"/>
                </a:lnTo>
                <a:lnTo>
                  <a:pt x="153" y="1513"/>
                </a:lnTo>
                <a:lnTo>
                  <a:pt x="161" y="975"/>
                </a:lnTo>
                <a:lnTo>
                  <a:pt x="169" y="1429"/>
                </a:lnTo>
                <a:lnTo>
                  <a:pt x="176" y="1135"/>
                </a:lnTo>
                <a:lnTo>
                  <a:pt x="184" y="1243"/>
                </a:lnTo>
                <a:lnTo>
                  <a:pt x="191" y="1287"/>
                </a:lnTo>
                <a:lnTo>
                  <a:pt x="199" y="1194"/>
                </a:lnTo>
                <a:lnTo>
                  <a:pt x="207" y="1321"/>
                </a:lnTo>
                <a:lnTo>
                  <a:pt x="214" y="1035"/>
                </a:lnTo>
                <a:lnTo>
                  <a:pt x="222" y="1493"/>
                </a:lnTo>
                <a:lnTo>
                  <a:pt x="230" y="1069"/>
                </a:lnTo>
                <a:lnTo>
                  <a:pt x="237" y="1322"/>
                </a:lnTo>
                <a:lnTo>
                  <a:pt x="245" y="1103"/>
                </a:lnTo>
                <a:lnTo>
                  <a:pt x="253" y="1456"/>
                </a:lnTo>
                <a:lnTo>
                  <a:pt x="260" y="1097"/>
                </a:lnTo>
                <a:lnTo>
                  <a:pt x="268" y="1242"/>
                </a:lnTo>
                <a:lnTo>
                  <a:pt x="275" y="1123"/>
                </a:lnTo>
                <a:lnTo>
                  <a:pt x="283" y="1553"/>
                </a:lnTo>
                <a:lnTo>
                  <a:pt x="291" y="1083"/>
                </a:lnTo>
                <a:lnTo>
                  <a:pt x="298" y="1081"/>
                </a:lnTo>
                <a:lnTo>
                  <a:pt x="306" y="1350"/>
                </a:lnTo>
                <a:lnTo>
                  <a:pt x="314" y="1262"/>
                </a:lnTo>
                <a:lnTo>
                  <a:pt x="321" y="1391"/>
                </a:lnTo>
                <a:lnTo>
                  <a:pt x="329" y="903"/>
                </a:lnTo>
                <a:lnTo>
                  <a:pt x="337" y="1506"/>
                </a:lnTo>
                <a:lnTo>
                  <a:pt x="344" y="1011"/>
                </a:lnTo>
                <a:lnTo>
                  <a:pt x="352" y="1526"/>
                </a:lnTo>
                <a:lnTo>
                  <a:pt x="359" y="960"/>
                </a:lnTo>
                <a:lnTo>
                  <a:pt x="367" y="1439"/>
                </a:lnTo>
                <a:lnTo>
                  <a:pt x="375" y="1138"/>
                </a:lnTo>
                <a:lnTo>
                  <a:pt x="382" y="1186"/>
                </a:lnTo>
                <a:lnTo>
                  <a:pt x="390" y="1420"/>
                </a:lnTo>
                <a:lnTo>
                  <a:pt x="398" y="943"/>
                </a:lnTo>
                <a:lnTo>
                  <a:pt x="405" y="1748"/>
                </a:lnTo>
                <a:lnTo>
                  <a:pt x="413" y="505"/>
                </a:lnTo>
                <a:lnTo>
                  <a:pt x="421" y="1956"/>
                </a:lnTo>
                <a:lnTo>
                  <a:pt x="428" y="718"/>
                </a:lnTo>
                <a:lnTo>
                  <a:pt x="436" y="1686"/>
                </a:lnTo>
                <a:lnTo>
                  <a:pt x="443" y="718"/>
                </a:lnTo>
                <a:lnTo>
                  <a:pt x="451" y="1640"/>
                </a:lnTo>
                <a:lnTo>
                  <a:pt x="459" y="1132"/>
                </a:lnTo>
                <a:lnTo>
                  <a:pt x="466" y="1287"/>
                </a:lnTo>
                <a:lnTo>
                  <a:pt x="474" y="990"/>
                </a:lnTo>
                <a:lnTo>
                  <a:pt x="482" y="1509"/>
                </a:lnTo>
                <a:lnTo>
                  <a:pt x="489" y="1232"/>
                </a:lnTo>
                <a:lnTo>
                  <a:pt x="497" y="922"/>
                </a:lnTo>
                <a:lnTo>
                  <a:pt x="505" y="1807"/>
                </a:lnTo>
                <a:lnTo>
                  <a:pt x="512" y="518"/>
                </a:lnTo>
                <a:lnTo>
                  <a:pt x="520" y="1970"/>
                </a:lnTo>
                <a:lnTo>
                  <a:pt x="527" y="598"/>
                </a:lnTo>
                <a:lnTo>
                  <a:pt x="535" y="1703"/>
                </a:lnTo>
                <a:lnTo>
                  <a:pt x="543" y="997"/>
                </a:lnTo>
                <a:lnTo>
                  <a:pt x="550" y="1281"/>
                </a:lnTo>
                <a:lnTo>
                  <a:pt x="558" y="1331"/>
                </a:lnTo>
                <a:lnTo>
                  <a:pt x="566" y="1075"/>
                </a:lnTo>
                <a:lnTo>
                  <a:pt x="573" y="1393"/>
                </a:lnTo>
                <a:lnTo>
                  <a:pt x="581" y="1122"/>
                </a:lnTo>
                <a:lnTo>
                  <a:pt x="589" y="1287"/>
                </a:lnTo>
                <a:lnTo>
                  <a:pt x="596" y="1294"/>
                </a:lnTo>
                <a:lnTo>
                  <a:pt x="604" y="1152"/>
                </a:lnTo>
                <a:lnTo>
                  <a:pt x="612" y="1231"/>
                </a:lnTo>
                <a:lnTo>
                  <a:pt x="619" y="1276"/>
                </a:lnTo>
                <a:lnTo>
                  <a:pt x="627" y="1294"/>
                </a:lnTo>
                <a:lnTo>
                  <a:pt x="634" y="1105"/>
                </a:lnTo>
                <a:lnTo>
                  <a:pt x="642" y="1401"/>
                </a:lnTo>
                <a:lnTo>
                  <a:pt x="650" y="1034"/>
                </a:lnTo>
                <a:lnTo>
                  <a:pt x="657" y="1402"/>
                </a:lnTo>
                <a:lnTo>
                  <a:pt x="665" y="1213"/>
                </a:lnTo>
                <a:lnTo>
                  <a:pt x="673" y="1182"/>
                </a:lnTo>
                <a:lnTo>
                  <a:pt x="680" y="1301"/>
                </a:lnTo>
                <a:lnTo>
                  <a:pt x="688" y="1114"/>
                </a:lnTo>
                <a:lnTo>
                  <a:pt x="696" y="1401"/>
                </a:lnTo>
                <a:lnTo>
                  <a:pt x="703" y="1181"/>
                </a:lnTo>
                <a:lnTo>
                  <a:pt x="711" y="1168"/>
                </a:lnTo>
                <a:lnTo>
                  <a:pt x="718" y="1307"/>
                </a:lnTo>
                <a:lnTo>
                  <a:pt x="726" y="1204"/>
                </a:lnTo>
                <a:lnTo>
                  <a:pt x="734" y="1301"/>
                </a:lnTo>
                <a:lnTo>
                  <a:pt x="741" y="1149"/>
                </a:lnTo>
                <a:lnTo>
                  <a:pt x="749" y="1303"/>
                </a:lnTo>
                <a:lnTo>
                  <a:pt x="756" y="1189"/>
                </a:lnTo>
                <a:lnTo>
                  <a:pt x="764" y="1286"/>
                </a:lnTo>
                <a:lnTo>
                  <a:pt x="772" y="1182"/>
                </a:lnTo>
                <a:lnTo>
                  <a:pt x="780" y="1351"/>
                </a:lnTo>
                <a:lnTo>
                  <a:pt x="787" y="1038"/>
                </a:lnTo>
                <a:lnTo>
                  <a:pt x="795" y="1448"/>
                </a:lnTo>
                <a:lnTo>
                  <a:pt x="802" y="1123"/>
                </a:lnTo>
                <a:lnTo>
                  <a:pt x="810" y="1210"/>
                </a:lnTo>
                <a:lnTo>
                  <a:pt x="818" y="1398"/>
                </a:lnTo>
                <a:lnTo>
                  <a:pt x="825" y="1010"/>
                </a:lnTo>
                <a:lnTo>
                  <a:pt x="833" y="1455"/>
                </a:lnTo>
                <a:lnTo>
                  <a:pt x="840" y="1078"/>
                </a:lnTo>
                <a:lnTo>
                  <a:pt x="848" y="1313"/>
                </a:lnTo>
                <a:lnTo>
                  <a:pt x="856" y="1214"/>
                </a:lnTo>
                <a:lnTo>
                  <a:pt x="864" y="1322"/>
                </a:lnTo>
                <a:lnTo>
                  <a:pt x="871" y="1085"/>
                </a:lnTo>
                <a:lnTo>
                  <a:pt x="879" y="1286"/>
                </a:lnTo>
                <a:lnTo>
                  <a:pt x="886" y="1400"/>
                </a:lnTo>
                <a:lnTo>
                  <a:pt x="894" y="967"/>
                </a:lnTo>
                <a:lnTo>
                  <a:pt x="902" y="1496"/>
                </a:lnTo>
                <a:lnTo>
                  <a:pt x="909" y="1009"/>
                </a:lnTo>
                <a:lnTo>
                  <a:pt x="917" y="1417"/>
                </a:lnTo>
                <a:lnTo>
                  <a:pt x="924" y="1166"/>
                </a:lnTo>
                <a:lnTo>
                  <a:pt x="932" y="1210"/>
                </a:lnTo>
                <a:lnTo>
                  <a:pt x="940" y="1276"/>
                </a:lnTo>
                <a:lnTo>
                  <a:pt x="947" y="1209"/>
                </a:lnTo>
                <a:lnTo>
                  <a:pt x="955" y="1296"/>
                </a:lnTo>
                <a:lnTo>
                  <a:pt x="963" y="1207"/>
                </a:lnTo>
                <a:lnTo>
                  <a:pt x="970" y="1159"/>
                </a:lnTo>
                <a:lnTo>
                  <a:pt x="978" y="1348"/>
                </a:lnTo>
                <a:lnTo>
                  <a:pt x="986" y="1220"/>
                </a:lnTo>
                <a:lnTo>
                  <a:pt x="993" y="1175"/>
                </a:lnTo>
                <a:lnTo>
                  <a:pt x="1001" y="1312"/>
                </a:lnTo>
                <a:lnTo>
                  <a:pt x="1009" y="1164"/>
                </a:lnTo>
                <a:lnTo>
                  <a:pt x="1016" y="1333"/>
                </a:lnTo>
                <a:lnTo>
                  <a:pt x="1024" y="1133"/>
                </a:lnTo>
                <a:lnTo>
                  <a:pt x="1031" y="1273"/>
                </a:lnTo>
                <a:lnTo>
                  <a:pt x="1039" y="1307"/>
                </a:lnTo>
                <a:lnTo>
                  <a:pt x="1047" y="1144"/>
                </a:lnTo>
                <a:lnTo>
                  <a:pt x="1054" y="1332"/>
                </a:lnTo>
                <a:lnTo>
                  <a:pt x="1062" y="1093"/>
                </a:lnTo>
                <a:lnTo>
                  <a:pt x="1070" y="1340"/>
                </a:lnTo>
                <a:lnTo>
                  <a:pt x="1077" y="1288"/>
                </a:lnTo>
                <a:lnTo>
                  <a:pt x="1085" y="1139"/>
                </a:lnTo>
                <a:lnTo>
                  <a:pt x="1093" y="1305"/>
                </a:lnTo>
                <a:lnTo>
                  <a:pt x="1100" y="1107"/>
                </a:lnTo>
                <a:lnTo>
                  <a:pt x="1108" y="1401"/>
                </a:lnTo>
                <a:lnTo>
                  <a:pt x="1115" y="1196"/>
                </a:lnTo>
                <a:lnTo>
                  <a:pt x="1123" y="1208"/>
                </a:lnTo>
                <a:lnTo>
                  <a:pt x="1131" y="1214"/>
                </a:lnTo>
                <a:lnTo>
                  <a:pt x="1138" y="1231"/>
                </a:lnTo>
                <a:lnTo>
                  <a:pt x="1146" y="1343"/>
                </a:lnTo>
                <a:lnTo>
                  <a:pt x="1154" y="1154"/>
                </a:lnTo>
                <a:lnTo>
                  <a:pt x="1161" y="1263"/>
                </a:lnTo>
                <a:lnTo>
                  <a:pt x="1169" y="1180"/>
                </a:lnTo>
                <a:lnTo>
                  <a:pt x="1177" y="1302"/>
                </a:lnTo>
                <a:lnTo>
                  <a:pt x="1184" y="1215"/>
                </a:lnTo>
                <a:lnTo>
                  <a:pt x="1192" y="1282"/>
                </a:lnTo>
                <a:lnTo>
                  <a:pt x="1199" y="1191"/>
                </a:lnTo>
                <a:lnTo>
                  <a:pt x="1207" y="1215"/>
                </a:lnTo>
                <a:lnTo>
                  <a:pt x="1215" y="1220"/>
                </a:lnTo>
                <a:lnTo>
                  <a:pt x="1222" y="1359"/>
                </a:lnTo>
                <a:lnTo>
                  <a:pt x="1230" y="1196"/>
                </a:lnTo>
                <a:lnTo>
                  <a:pt x="1238" y="1140"/>
                </a:lnTo>
                <a:lnTo>
                  <a:pt x="1245" y="1293"/>
                </a:lnTo>
                <a:lnTo>
                  <a:pt x="1253" y="1274"/>
                </a:lnTo>
                <a:lnTo>
                  <a:pt x="1261" y="1194"/>
                </a:lnTo>
                <a:lnTo>
                  <a:pt x="1268" y="1347"/>
                </a:lnTo>
                <a:lnTo>
                  <a:pt x="1276" y="1022"/>
                </a:lnTo>
                <a:lnTo>
                  <a:pt x="1283" y="1407"/>
                </a:lnTo>
                <a:lnTo>
                  <a:pt x="1291" y="1199"/>
                </a:lnTo>
                <a:lnTo>
                  <a:pt x="1299" y="1240"/>
                </a:lnTo>
                <a:lnTo>
                  <a:pt x="1306" y="1229"/>
                </a:lnTo>
                <a:lnTo>
                  <a:pt x="1314" y="1253"/>
                </a:lnTo>
                <a:lnTo>
                  <a:pt x="1322" y="1108"/>
                </a:lnTo>
                <a:lnTo>
                  <a:pt x="1329" y="1488"/>
                </a:lnTo>
                <a:lnTo>
                  <a:pt x="1337" y="1102"/>
                </a:lnTo>
                <a:lnTo>
                  <a:pt x="1345" y="1182"/>
                </a:lnTo>
                <a:lnTo>
                  <a:pt x="1352" y="1211"/>
                </a:lnTo>
                <a:lnTo>
                  <a:pt x="1360" y="1482"/>
                </a:lnTo>
                <a:lnTo>
                  <a:pt x="1367" y="990"/>
                </a:lnTo>
                <a:lnTo>
                  <a:pt x="1375" y="1365"/>
                </a:lnTo>
                <a:lnTo>
                  <a:pt x="1383" y="1133"/>
                </a:lnTo>
                <a:lnTo>
                  <a:pt x="1390" y="1306"/>
                </a:lnTo>
                <a:lnTo>
                  <a:pt x="1398" y="1314"/>
                </a:lnTo>
                <a:lnTo>
                  <a:pt x="1406" y="1087"/>
                </a:lnTo>
                <a:lnTo>
                  <a:pt x="1413" y="1310"/>
                </a:lnTo>
                <a:lnTo>
                  <a:pt x="1421" y="1250"/>
                </a:lnTo>
                <a:lnTo>
                  <a:pt x="1429" y="1225"/>
                </a:lnTo>
                <a:lnTo>
                  <a:pt x="1436" y="1238"/>
                </a:lnTo>
                <a:lnTo>
                  <a:pt x="1444" y="1182"/>
                </a:lnTo>
                <a:lnTo>
                  <a:pt x="1451" y="1373"/>
                </a:lnTo>
                <a:lnTo>
                  <a:pt x="1459" y="1128"/>
                </a:lnTo>
                <a:lnTo>
                  <a:pt x="1467" y="1204"/>
                </a:lnTo>
                <a:lnTo>
                  <a:pt x="1474" y="1402"/>
                </a:lnTo>
                <a:lnTo>
                  <a:pt x="1482" y="1034"/>
                </a:lnTo>
                <a:lnTo>
                  <a:pt x="1490" y="1377"/>
                </a:lnTo>
                <a:lnTo>
                  <a:pt x="1497" y="1276"/>
                </a:lnTo>
                <a:lnTo>
                  <a:pt x="1505" y="1026"/>
                </a:lnTo>
                <a:lnTo>
                  <a:pt x="1513" y="1435"/>
                </a:lnTo>
                <a:lnTo>
                  <a:pt x="1520" y="1189"/>
                </a:lnTo>
                <a:lnTo>
                  <a:pt x="1528" y="1186"/>
                </a:lnTo>
                <a:lnTo>
                  <a:pt x="1536" y="1350"/>
                </a:lnTo>
                <a:lnTo>
                  <a:pt x="1543" y="1063"/>
                </a:lnTo>
                <a:lnTo>
                  <a:pt x="1551" y="1357"/>
                </a:lnTo>
                <a:lnTo>
                  <a:pt x="1558" y="1314"/>
                </a:lnTo>
                <a:lnTo>
                  <a:pt x="1566" y="1008"/>
                </a:lnTo>
                <a:lnTo>
                  <a:pt x="1574" y="1452"/>
                </a:lnTo>
                <a:lnTo>
                  <a:pt x="1581" y="1232"/>
                </a:lnTo>
                <a:lnTo>
                  <a:pt x="1589" y="924"/>
                </a:lnTo>
                <a:lnTo>
                  <a:pt x="1597" y="1663"/>
                </a:lnTo>
                <a:lnTo>
                  <a:pt x="1604" y="1127"/>
                </a:lnTo>
                <a:lnTo>
                  <a:pt x="1612" y="859"/>
                </a:lnTo>
                <a:lnTo>
                  <a:pt x="1620" y="1943"/>
                </a:lnTo>
                <a:lnTo>
                  <a:pt x="1627" y="511"/>
                </a:lnTo>
                <a:lnTo>
                  <a:pt x="1635" y="1474"/>
                </a:lnTo>
                <a:lnTo>
                  <a:pt x="1642" y="1925"/>
                </a:lnTo>
                <a:lnTo>
                  <a:pt x="1650" y="0"/>
                </a:lnTo>
                <a:lnTo>
                  <a:pt x="1658" y="2136"/>
                </a:lnTo>
                <a:lnTo>
                  <a:pt x="1665" y="951"/>
                </a:lnTo>
                <a:lnTo>
                  <a:pt x="1673" y="1253"/>
                </a:lnTo>
                <a:lnTo>
                  <a:pt x="1681" y="1411"/>
                </a:lnTo>
                <a:lnTo>
                  <a:pt x="1688" y="778"/>
                </a:lnTo>
                <a:lnTo>
                  <a:pt x="1696" y="1791"/>
                </a:lnTo>
                <a:lnTo>
                  <a:pt x="1704" y="775"/>
                </a:lnTo>
                <a:lnTo>
                  <a:pt x="1711" y="1608"/>
                </a:lnTo>
                <a:lnTo>
                  <a:pt x="1719" y="1115"/>
                </a:lnTo>
                <a:lnTo>
                  <a:pt x="1726" y="998"/>
                </a:lnTo>
                <a:lnTo>
                  <a:pt x="1734" y="1542"/>
                </a:lnTo>
                <a:lnTo>
                  <a:pt x="1742" y="1130"/>
                </a:lnTo>
                <a:lnTo>
                  <a:pt x="1749" y="1330"/>
                </a:lnTo>
                <a:lnTo>
                  <a:pt x="1757" y="1016"/>
                </a:lnTo>
                <a:lnTo>
                  <a:pt x="1765" y="1394"/>
                </a:lnTo>
                <a:lnTo>
                  <a:pt x="1772" y="1244"/>
                </a:lnTo>
                <a:lnTo>
                  <a:pt x="1780" y="1233"/>
                </a:lnTo>
                <a:lnTo>
                  <a:pt x="1788" y="1162"/>
                </a:lnTo>
                <a:lnTo>
                  <a:pt x="1795" y="1359"/>
                </a:lnTo>
                <a:lnTo>
                  <a:pt x="1803" y="1034"/>
                </a:lnTo>
                <a:lnTo>
                  <a:pt x="1810" y="1469"/>
                </a:lnTo>
                <a:lnTo>
                  <a:pt x="1818" y="1196"/>
                </a:lnTo>
                <a:lnTo>
                  <a:pt x="1826" y="1055"/>
                </a:lnTo>
                <a:lnTo>
                  <a:pt x="1833" y="1409"/>
                </a:lnTo>
                <a:lnTo>
                  <a:pt x="1841" y="1222"/>
                </a:lnTo>
                <a:lnTo>
                  <a:pt x="1848" y="1172"/>
                </a:lnTo>
                <a:lnTo>
                  <a:pt x="1856" y="1344"/>
                </a:lnTo>
                <a:lnTo>
                  <a:pt x="1864" y="1073"/>
                </a:lnTo>
                <a:lnTo>
                  <a:pt x="1872" y="1301"/>
                </a:lnTo>
                <a:lnTo>
                  <a:pt x="1879" y="1476"/>
                </a:lnTo>
                <a:lnTo>
                  <a:pt x="1887" y="879"/>
                </a:lnTo>
                <a:lnTo>
                  <a:pt x="1894" y="1280"/>
                </a:lnTo>
                <a:lnTo>
                  <a:pt x="1902" y="1551"/>
                </a:lnTo>
                <a:lnTo>
                  <a:pt x="1910" y="1052"/>
                </a:lnTo>
                <a:lnTo>
                  <a:pt x="1917" y="946"/>
                </a:lnTo>
                <a:lnTo>
                  <a:pt x="1925" y="1794"/>
                </a:lnTo>
                <a:lnTo>
                  <a:pt x="1933" y="853"/>
                </a:lnTo>
                <a:lnTo>
                  <a:pt x="1940" y="1276"/>
                </a:lnTo>
                <a:lnTo>
                  <a:pt x="1948" y="1425"/>
                </a:lnTo>
                <a:lnTo>
                  <a:pt x="1956" y="979"/>
                </a:lnTo>
                <a:lnTo>
                  <a:pt x="1963" y="1472"/>
                </a:lnTo>
                <a:lnTo>
                  <a:pt x="1971" y="1120"/>
                </a:lnTo>
                <a:lnTo>
                  <a:pt x="1978" y="1226"/>
                </a:lnTo>
                <a:lnTo>
                  <a:pt x="1986" y="1249"/>
                </a:lnTo>
                <a:lnTo>
                  <a:pt x="1994" y="1283"/>
                </a:lnTo>
                <a:lnTo>
                  <a:pt x="2001" y="1270"/>
                </a:lnTo>
                <a:lnTo>
                  <a:pt x="2009" y="1043"/>
                </a:lnTo>
                <a:lnTo>
                  <a:pt x="2017" y="1500"/>
                </a:lnTo>
                <a:lnTo>
                  <a:pt x="2024" y="1040"/>
                </a:lnTo>
                <a:lnTo>
                  <a:pt x="2032" y="1288"/>
                </a:lnTo>
                <a:lnTo>
                  <a:pt x="2039" y="1364"/>
                </a:lnTo>
                <a:lnTo>
                  <a:pt x="2047" y="969"/>
                </a:lnTo>
                <a:lnTo>
                  <a:pt x="2055" y="1609"/>
                </a:lnTo>
                <a:lnTo>
                  <a:pt x="2063" y="811"/>
                </a:lnTo>
                <a:lnTo>
                  <a:pt x="2070" y="1558"/>
                </a:lnTo>
                <a:lnTo>
                  <a:pt x="2078" y="1199"/>
                </a:lnTo>
                <a:lnTo>
                  <a:pt x="2085" y="1055"/>
                </a:lnTo>
                <a:lnTo>
                  <a:pt x="2093" y="1422"/>
                </a:lnTo>
                <a:lnTo>
                  <a:pt x="2101" y="1114"/>
                </a:lnTo>
                <a:lnTo>
                  <a:pt x="2108" y="1361"/>
                </a:lnTo>
                <a:lnTo>
                  <a:pt x="2116" y="1198"/>
                </a:lnTo>
                <a:lnTo>
                  <a:pt x="2123" y="1056"/>
                </a:lnTo>
                <a:lnTo>
                  <a:pt x="2131" y="1505"/>
                </a:lnTo>
                <a:lnTo>
                  <a:pt x="2139" y="1192"/>
                </a:lnTo>
                <a:lnTo>
                  <a:pt x="2147" y="999"/>
                </a:lnTo>
                <a:lnTo>
                  <a:pt x="2154" y="1557"/>
                </a:lnTo>
                <a:lnTo>
                  <a:pt x="2162" y="1013"/>
                </a:lnTo>
                <a:lnTo>
                  <a:pt x="2169" y="1316"/>
                </a:lnTo>
                <a:lnTo>
                  <a:pt x="2177" y="1288"/>
                </a:lnTo>
                <a:lnTo>
                  <a:pt x="2185" y="1144"/>
                </a:lnTo>
                <a:lnTo>
                  <a:pt x="2192" y="1271"/>
                </a:lnTo>
                <a:lnTo>
                  <a:pt x="2200" y="1301"/>
                </a:lnTo>
                <a:lnTo>
                  <a:pt x="2207" y="1123"/>
                </a:lnTo>
                <a:lnTo>
                  <a:pt x="2215" y="1296"/>
                </a:lnTo>
                <a:lnTo>
                  <a:pt x="2223" y="1292"/>
                </a:lnTo>
                <a:lnTo>
                  <a:pt x="2230" y="1155"/>
                </a:lnTo>
                <a:lnTo>
                  <a:pt x="2238" y="1272"/>
                </a:lnTo>
                <a:lnTo>
                  <a:pt x="2246" y="1174"/>
                </a:lnTo>
                <a:lnTo>
                  <a:pt x="2253" y="1402"/>
                </a:lnTo>
                <a:lnTo>
                  <a:pt x="2261" y="1041"/>
                </a:lnTo>
                <a:lnTo>
                  <a:pt x="2269" y="1394"/>
                </a:lnTo>
                <a:lnTo>
                  <a:pt x="2276" y="1118"/>
                </a:lnTo>
                <a:lnTo>
                  <a:pt x="2284" y="1309"/>
                </a:lnTo>
                <a:lnTo>
                  <a:pt x="2291" y="1265"/>
                </a:lnTo>
                <a:lnTo>
                  <a:pt x="2299" y="1111"/>
                </a:lnTo>
                <a:lnTo>
                  <a:pt x="2307" y="1370"/>
                </a:lnTo>
                <a:lnTo>
                  <a:pt x="2314" y="1188"/>
                </a:lnTo>
                <a:lnTo>
                  <a:pt x="2322" y="1229"/>
                </a:lnTo>
                <a:lnTo>
                  <a:pt x="2330" y="1246"/>
                </a:lnTo>
                <a:lnTo>
                  <a:pt x="2337" y="1205"/>
                </a:lnTo>
                <a:lnTo>
                  <a:pt x="2345" y="1319"/>
                </a:lnTo>
                <a:lnTo>
                  <a:pt x="2353" y="1157"/>
                </a:lnTo>
                <a:lnTo>
                  <a:pt x="2360" y="1311"/>
                </a:lnTo>
                <a:lnTo>
                  <a:pt x="2368" y="1120"/>
                </a:lnTo>
                <a:lnTo>
                  <a:pt x="2375" y="1362"/>
                </a:lnTo>
                <a:lnTo>
                  <a:pt x="2383" y="1200"/>
                </a:lnTo>
                <a:lnTo>
                  <a:pt x="2391" y="1223"/>
                </a:lnTo>
                <a:lnTo>
                  <a:pt x="2398" y="1196"/>
                </a:lnTo>
                <a:lnTo>
                  <a:pt x="2406" y="1319"/>
                </a:lnTo>
                <a:lnTo>
                  <a:pt x="2414" y="1217"/>
                </a:lnTo>
                <a:lnTo>
                  <a:pt x="2421" y="1203"/>
                </a:lnTo>
                <a:lnTo>
                  <a:pt x="2429" y="1234"/>
                </a:lnTo>
                <a:lnTo>
                  <a:pt x="2437" y="1304"/>
                </a:lnTo>
                <a:lnTo>
                  <a:pt x="2444" y="1175"/>
                </a:lnTo>
                <a:lnTo>
                  <a:pt x="2452" y="1260"/>
                </a:lnTo>
                <a:lnTo>
                  <a:pt x="2460" y="1221"/>
                </a:lnTo>
                <a:lnTo>
                  <a:pt x="2467" y="1272"/>
                </a:lnTo>
                <a:lnTo>
                  <a:pt x="2475" y="1204"/>
                </a:lnTo>
                <a:lnTo>
                  <a:pt x="2482" y="1285"/>
                </a:lnTo>
                <a:lnTo>
                  <a:pt x="2490" y="1121"/>
                </a:lnTo>
                <a:lnTo>
                  <a:pt x="2498" y="1399"/>
                </a:lnTo>
                <a:lnTo>
                  <a:pt x="2505" y="1162"/>
                </a:lnTo>
                <a:lnTo>
                  <a:pt x="2513" y="1194"/>
                </a:lnTo>
                <a:lnTo>
                  <a:pt x="2521" y="1279"/>
                </a:lnTo>
                <a:lnTo>
                  <a:pt x="2528" y="1262"/>
                </a:lnTo>
                <a:lnTo>
                  <a:pt x="2536" y="1223"/>
                </a:lnTo>
                <a:lnTo>
                  <a:pt x="2544" y="1220"/>
                </a:lnTo>
                <a:lnTo>
                  <a:pt x="2551" y="1231"/>
                </a:lnTo>
                <a:lnTo>
                  <a:pt x="2559" y="1281"/>
                </a:lnTo>
                <a:lnTo>
                  <a:pt x="2566" y="1159"/>
                </a:lnTo>
                <a:lnTo>
                  <a:pt x="2574" y="1378"/>
                </a:lnTo>
                <a:lnTo>
                  <a:pt x="2582" y="1085"/>
                </a:lnTo>
                <a:lnTo>
                  <a:pt x="2589" y="1307"/>
                </a:lnTo>
                <a:lnTo>
                  <a:pt x="2597" y="1241"/>
                </a:lnTo>
                <a:lnTo>
                  <a:pt x="2605" y="1238"/>
                </a:lnTo>
                <a:lnTo>
                  <a:pt x="2612" y="1220"/>
                </a:lnTo>
                <a:lnTo>
                  <a:pt x="2620" y="1251"/>
                </a:lnTo>
                <a:lnTo>
                  <a:pt x="2628" y="1218"/>
                </a:lnTo>
                <a:lnTo>
                  <a:pt x="2635" y="1275"/>
                </a:lnTo>
                <a:lnTo>
                  <a:pt x="2643" y="1213"/>
                </a:lnTo>
                <a:lnTo>
                  <a:pt x="2650" y="1232"/>
                </a:lnTo>
                <a:lnTo>
                  <a:pt x="2658" y="1218"/>
                </a:lnTo>
                <a:lnTo>
                  <a:pt x="2666" y="1320"/>
                </a:lnTo>
                <a:lnTo>
                  <a:pt x="2673" y="1197"/>
                </a:lnTo>
                <a:lnTo>
                  <a:pt x="2681" y="1136"/>
                </a:lnTo>
                <a:lnTo>
                  <a:pt x="2689" y="1355"/>
                </a:lnTo>
                <a:lnTo>
                  <a:pt x="2696" y="1272"/>
                </a:lnTo>
                <a:lnTo>
                  <a:pt x="2704" y="1132"/>
                </a:lnTo>
                <a:lnTo>
                  <a:pt x="2712" y="1251"/>
                </a:lnTo>
                <a:lnTo>
                  <a:pt x="2719" y="1279"/>
                </a:lnTo>
                <a:lnTo>
                  <a:pt x="2727" y="1243"/>
                </a:lnTo>
                <a:lnTo>
                  <a:pt x="2734" y="1222"/>
                </a:lnTo>
                <a:lnTo>
                  <a:pt x="2742" y="1215"/>
                </a:lnTo>
                <a:lnTo>
                  <a:pt x="2750" y="1247"/>
                </a:lnTo>
                <a:lnTo>
                  <a:pt x="2757" y="1265"/>
                </a:lnTo>
                <a:lnTo>
                  <a:pt x="2765" y="1217"/>
                </a:lnTo>
                <a:lnTo>
                  <a:pt x="2773" y="1248"/>
                </a:lnTo>
                <a:lnTo>
                  <a:pt x="2780" y="1220"/>
                </a:lnTo>
                <a:lnTo>
                  <a:pt x="2788" y="1234"/>
                </a:lnTo>
                <a:lnTo>
                  <a:pt x="2796" y="1279"/>
                </a:lnTo>
                <a:lnTo>
                  <a:pt x="2803" y="1208"/>
                </a:lnTo>
                <a:lnTo>
                  <a:pt x="2811" y="1239"/>
                </a:lnTo>
                <a:lnTo>
                  <a:pt x="2818" y="1213"/>
                </a:lnTo>
                <a:lnTo>
                  <a:pt x="2826" y="1284"/>
                </a:lnTo>
                <a:lnTo>
                  <a:pt x="2834" y="1257"/>
                </a:lnTo>
                <a:lnTo>
                  <a:pt x="2841" y="1139"/>
                </a:lnTo>
                <a:lnTo>
                  <a:pt x="2849" y="1291"/>
                </a:lnTo>
                <a:lnTo>
                  <a:pt x="2857" y="1296"/>
                </a:lnTo>
                <a:lnTo>
                  <a:pt x="2864" y="1174"/>
                </a:lnTo>
                <a:lnTo>
                  <a:pt x="2872" y="1228"/>
                </a:lnTo>
                <a:lnTo>
                  <a:pt x="2880" y="1248"/>
                </a:lnTo>
                <a:lnTo>
                  <a:pt x="2887" y="1268"/>
                </a:lnTo>
                <a:lnTo>
                  <a:pt x="2895" y="1223"/>
                </a:lnTo>
                <a:lnTo>
                  <a:pt x="2902" y="1233"/>
                </a:lnTo>
                <a:lnTo>
                  <a:pt x="2910" y="1231"/>
                </a:lnTo>
                <a:lnTo>
                  <a:pt x="2918" y="1216"/>
                </a:lnTo>
                <a:lnTo>
                  <a:pt x="2925" y="1294"/>
                </a:lnTo>
                <a:lnTo>
                  <a:pt x="2933" y="1239"/>
                </a:lnTo>
                <a:lnTo>
                  <a:pt x="2941" y="1161"/>
                </a:lnTo>
                <a:lnTo>
                  <a:pt x="2948" y="1294"/>
                </a:lnTo>
                <a:lnTo>
                  <a:pt x="2956" y="1223"/>
                </a:lnTo>
                <a:lnTo>
                  <a:pt x="2964" y="1289"/>
                </a:lnTo>
                <a:lnTo>
                  <a:pt x="2971" y="1146"/>
                </a:lnTo>
                <a:lnTo>
                  <a:pt x="2979" y="1265"/>
                </a:lnTo>
                <a:lnTo>
                  <a:pt x="2987" y="1335"/>
                </a:lnTo>
                <a:lnTo>
                  <a:pt x="2994" y="1058"/>
                </a:lnTo>
                <a:lnTo>
                  <a:pt x="3002" y="1434"/>
                </a:lnTo>
                <a:lnTo>
                  <a:pt x="3009" y="1092"/>
                </a:lnTo>
                <a:lnTo>
                  <a:pt x="3017" y="1259"/>
                </a:lnTo>
                <a:lnTo>
                  <a:pt x="3025" y="1360"/>
                </a:lnTo>
                <a:lnTo>
                  <a:pt x="3032" y="1020"/>
                </a:lnTo>
                <a:lnTo>
                  <a:pt x="3040" y="1483"/>
                </a:lnTo>
                <a:lnTo>
                  <a:pt x="3047" y="1046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(5/18)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2; 04:02:50.55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3747411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53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5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58"/>
          <p:cNvSpPr/>
          <p:nvPr/>
        </p:nvSpPr>
        <p:spPr>
          <a:xfrm>
            <a:off x="6124680" y="1568520"/>
            <a:ext cx="4836600" cy="3358800"/>
          </a:xfrm>
          <a:custGeom>
            <a:avLst/>
            <a:gdLst/>
            <a:ahLst/>
            <a:rect l="l" t="t" r="r" b="b"/>
            <a:pathLst>
              <a:path w="3047" h="2116">
                <a:moveTo>
                  <a:pt x="0" y="1048"/>
                </a:moveTo>
                <a:lnTo>
                  <a:pt x="8" y="1083"/>
                </a:lnTo>
                <a:lnTo>
                  <a:pt x="16" y="1086"/>
                </a:lnTo>
                <a:lnTo>
                  <a:pt x="23" y="998"/>
                </a:lnTo>
                <a:lnTo>
                  <a:pt x="31" y="1213"/>
                </a:lnTo>
                <a:lnTo>
                  <a:pt x="39" y="958"/>
                </a:lnTo>
                <a:lnTo>
                  <a:pt x="46" y="1049"/>
                </a:lnTo>
                <a:lnTo>
                  <a:pt x="54" y="1206"/>
                </a:lnTo>
                <a:lnTo>
                  <a:pt x="62" y="994"/>
                </a:lnTo>
                <a:lnTo>
                  <a:pt x="69" y="1044"/>
                </a:lnTo>
                <a:lnTo>
                  <a:pt x="77" y="1047"/>
                </a:lnTo>
                <a:lnTo>
                  <a:pt x="85" y="1201"/>
                </a:lnTo>
                <a:lnTo>
                  <a:pt x="92" y="1037"/>
                </a:lnTo>
                <a:lnTo>
                  <a:pt x="100" y="923"/>
                </a:lnTo>
                <a:lnTo>
                  <a:pt x="107" y="1265"/>
                </a:lnTo>
                <a:lnTo>
                  <a:pt x="115" y="899"/>
                </a:lnTo>
                <a:lnTo>
                  <a:pt x="123" y="1254"/>
                </a:lnTo>
                <a:lnTo>
                  <a:pt x="130" y="944"/>
                </a:lnTo>
                <a:lnTo>
                  <a:pt x="138" y="1151"/>
                </a:lnTo>
                <a:lnTo>
                  <a:pt x="146" y="927"/>
                </a:lnTo>
                <a:lnTo>
                  <a:pt x="153" y="1183"/>
                </a:lnTo>
                <a:lnTo>
                  <a:pt x="161" y="1229"/>
                </a:lnTo>
                <a:lnTo>
                  <a:pt x="169" y="749"/>
                </a:lnTo>
                <a:lnTo>
                  <a:pt x="176" y="1221"/>
                </a:lnTo>
                <a:lnTo>
                  <a:pt x="184" y="1151"/>
                </a:lnTo>
                <a:lnTo>
                  <a:pt x="191" y="1048"/>
                </a:lnTo>
                <a:lnTo>
                  <a:pt x="199" y="868"/>
                </a:lnTo>
                <a:lnTo>
                  <a:pt x="207" y="1354"/>
                </a:lnTo>
                <a:lnTo>
                  <a:pt x="214" y="1012"/>
                </a:lnTo>
                <a:lnTo>
                  <a:pt x="222" y="741"/>
                </a:lnTo>
                <a:lnTo>
                  <a:pt x="230" y="1642"/>
                </a:lnTo>
                <a:lnTo>
                  <a:pt x="237" y="636"/>
                </a:lnTo>
                <a:lnTo>
                  <a:pt x="245" y="1267"/>
                </a:lnTo>
                <a:lnTo>
                  <a:pt x="253" y="841"/>
                </a:lnTo>
                <a:lnTo>
                  <a:pt x="260" y="1406"/>
                </a:lnTo>
                <a:lnTo>
                  <a:pt x="268" y="889"/>
                </a:lnTo>
                <a:lnTo>
                  <a:pt x="275" y="1164"/>
                </a:lnTo>
                <a:lnTo>
                  <a:pt x="283" y="837"/>
                </a:lnTo>
                <a:lnTo>
                  <a:pt x="291" y="1202"/>
                </a:lnTo>
                <a:lnTo>
                  <a:pt x="298" y="1299"/>
                </a:lnTo>
                <a:lnTo>
                  <a:pt x="306" y="875"/>
                </a:lnTo>
                <a:lnTo>
                  <a:pt x="314" y="991"/>
                </a:lnTo>
                <a:lnTo>
                  <a:pt x="321" y="1043"/>
                </a:lnTo>
                <a:lnTo>
                  <a:pt x="329" y="1297"/>
                </a:lnTo>
                <a:lnTo>
                  <a:pt x="337" y="1093"/>
                </a:lnTo>
                <a:lnTo>
                  <a:pt x="344" y="862"/>
                </a:lnTo>
                <a:lnTo>
                  <a:pt x="352" y="1021"/>
                </a:lnTo>
                <a:lnTo>
                  <a:pt x="359" y="1235"/>
                </a:lnTo>
                <a:lnTo>
                  <a:pt x="367" y="1155"/>
                </a:lnTo>
                <a:lnTo>
                  <a:pt x="375" y="995"/>
                </a:lnTo>
                <a:lnTo>
                  <a:pt x="382" y="916"/>
                </a:lnTo>
                <a:lnTo>
                  <a:pt x="390" y="1179"/>
                </a:lnTo>
                <a:lnTo>
                  <a:pt x="398" y="1063"/>
                </a:lnTo>
                <a:lnTo>
                  <a:pt x="405" y="1224"/>
                </a:lnTo>
                <a:lnTo>
                  <a:pt x="413" y="970"/>
                </a:lnTo>
                <a:lnTo>
                  <a:pt x="421" y="867"/>
                </a:lnTo>
                <a:lnTo>
                  <a:pt x="428" y="1293"/>
                </a:lnTo>
                <a:lnTo>
                  <a:pt x="436" y="1068"/>
                </a:lnTo>
                <a:lnTo>
                  <a:pt x="443" y="1123"/>
                </a:lnTo>
                <a:lnTo>
                  <a:pt x="451" y="861"/>
                </a:lnTo>
                <a:lnTo>
                  <a:pt x="459" y="1181"/>
                </a:lnTo>
                <a:lnTo>
                  <a:pt x="466" y="1143"/>
                </a:lnTo>
                <a:lnTo>
                  <a:pt x="474" y="1035"/>
                </a:lnTo>
                <a:lnTo>
                  <a:pt x="482" y="964"/>
                </a:lnTo>
                <a:lnTo>
                  <a:pt x="489" y="1240"/>
                </a:lnTo>
                <a:lnTo>
                  <a:pt x="497" y="962"/>
                </a:lnTo>
                <a:lnTo>
                  <a:pt x="505" y="1127"/>
                </a:lnTo>
                <a:lnTo>
                  <a:pt x="512" y="949"/>
                </a:lnTo>
                <a:lnTo>
                  <a:pt x="520" y="1260"/>
                </a:lnTo>
                <a:lnTo>
                  <a:pt x="527" y="1016"/>
                </a:lnTo>
                <a:lnTo>
                  <a:pt x="535" y="966"/>
                </a:lnTo>
                <a:lnTo>
                  <a:pt x="543" y="1150"/>
                </a:lnTo>
                <a:lnTo>
                  <a:pt x="550" y="1074"/>
                </a:lnTo>
                <a:lnTo>
                  <a:pt x="558" y="1068"/>
                </a:lnTo>
                <a:lnTo>
                  <a:pt x="566" y="1091"/>
                </a:lnTo>
                <a:lnTo>
                  <a:pt x="573" y="1069"/>
                </a:lnTo>
                <a:lnTo>
                  <a:pt x="581" y="975"/>
                </a:lnTo>
                <a:lnTo>
                  <a:pt x="589" y="1163"/>
                </a:lnTo>
                <a:lnTo>
                  <a:pt x="596" y="1162"/>
                </a:lnTo>
                <a:lnTo>
                  <a:pt x="604" y="840"/>
                </a:lnTo>
                <a:lnTo>
                  <a:pt x="612" y="1303"/>
                </a:lnTo>
                <a:lnTo>
                  <a:pt x="619" y="903"/>
                </a:lnTo>
                <a:lnTo>
                  <a:pt x="627" y="1196"/>
                </a:lnTo>
                <a:lnTo>
                  <a:pt x="634" y="960"/>
                </a:lnTo>
                <a:lnTo>
                  <a:pt x="642" y="1128"/>
                </a:lnTo>
                <a:lnTo>
                  <a:pt x="650" y="1204"/>
                </a:lnTo>
                <a:lnTo>
                  <a:pt x="657" y="775"/>
                </a:lnTo>
                <a:lnTo>
                  <a:pt x="665" y="1314"/>
                </a:lnTo>
                <a:lnTo>
                  <a:pt x="673" y="993"/>
                </a:lnTo>
                <a:lnTo>
                  <a:pt x="680" y="1083"/>
                </a:lnTo>
                <a:lnTo>
                  <a:pt x="688" y="1081"/>
                </a:lnTo>
                <a:lnTo>
                  <a:pt x="696" y="1034"/>
                </a:lnTo>
                <a:lnTo>
                  <a:pt x="703" y="1067"/>
                </a:lnTo>
                <a:lnTo>
                  <a:pt x="711" y="1159"/>
                </a:lnTo>
                <a:lnTo>
                  <a:pt x="718" y="1014"/>
                </a:lnTo>
                <a:lnTo>
                  <a:pt x="726" y="1040"/>
                </a:lnTo>
                <a:lnTo>
                  <a:pt x="734" y="1121"/>
                </a:lnTo>
                <a:lnTo>
                  <a:pt x="741" y="1033"/>
                </a:lnTo>
                <a:lnTo>
                  <a:pt x="749" y="1130"/>
                </a:lnTo>
                <a:lnTo>
                  <a:pt x="756" y="1052"/>
                </a:lnTo>
                <a:lnTo>
                  <a:pt x="764" y="1014"/>
                </a:lnTo>
                <a:lnTo>
                  <a:pt x="772" y="1112"/>
                </a:lnTo>
                <a:lnTo>
                  <a:pt x="780" y="1089"/>
                </a:lnTo>
                <a:lnTo>
                  <a:pt x="787" y="1113"/>
                </a:lnTo>
                <a:lnTo>
                  <a:pt x="795" y="966"/>
                </a:lnTo>
                <a:lnTo>
                  <a:pt x="802" y="1071"/>
                </a:lnTo>
                <a:lnTo>
                  <a:pt x="810" y="1206"/>
                </a:lnTo>
                <a:lnTo>
                  <a:pt x="818" y="1028"/>
                </a:lnTo>
                <a:lnTo>
                  <a:pt x="825" y="921"/>
                </a:lnTo>
                <a:lnTo>
                  <a:pt x="833" y="1231"/>
                </a:lnTo>
                <a:lnTo>
                  <a:pt x="840" y="1073"/>
                </a:lnTo>
                <a:lnTo>
                  <a:pt x="848" y="1005"/>
                </a:lnTo>
                <a:lnTo>
                  <a:pt x="856" y="1072"/>
                </a:lnTo>
                <a:lnTo>
                  <a:pt x="864" y="1102"/>
                </a:lnTo>
                <a:lnTo>
                  <a:pt x="871" y="1053"/>
                </a:lnTo>
                <a:lnTo>
                  <a:pt x="879" y="1154"/>
                </a:lnTo>
                <a:lnTo>
                  <a:pt x="886" y="954"/>
                </a:lnTo>
                <a:lnTo>
                  <a:pt x="894" y="1113"/>
                </a:lnTo>
                <a:lnTo>
                  <a:pt x="902" y="1059"/>
                </a:lnTo>
                <a:lnTo>
                  <a:pt x="909" y="1140"/>
                </a:lnTo>
                <a:lnTo>
                  <a:pt x="917" y="1075"/>
                </a:lnTo>
                <a:lnTo>
                  <a:pt x="924" y="944"/>
                </a:lnTo>
                <a:lnTo>
                  <a:pt x="932" y="1123"/>
                </a:lnTo>
                <a:lnTo>
                  <a:pt x="940" y="1182"/>
                </a:lnTo>
                <a:lnTo>
                  <a:pt x="947" y="967"/>
                </a:lnTo>
                <a:lnTo>
                  <a:pt x="955" y="1101"/>
                </a:lnTo>
                <a:lnTo>
                  <a:pt x="963" y="1043"/>
                </a:lnTo>
                <a:lnTo>
                  <a:pt x="970" y="1117"/>
                </a:lnTo>
                <a:lnTo>
                  <a:pt x="978" y="1046"/>
                </a:lnTo>
                <a:lnTo>
                  <a:pt x="986" y="1048"/>
                </a:lnTo>
                <a:lnTo>
                  <a:pt x="993" y="1169"/>
                </a:lnTo>
                <a:lnTo>
                  <a:pt x="1001" y="1006"/>
                </a:lnTo>
                <a:lnTo>
                  <a:pt x="1009" y="1004"/>
                </a:lnTo>
                <a:lnTo>
                  <a:pt x="1016" y="1147"/>
                </a:lnTo>
                <a:lnTo>
                  <a:pt x="1024" y="1108"/>
                </a:lnTo>
                <a:lnTo>
                  <a:pt x="1031" y="1074"/>
                </a:lnTo>
                <a:lnTo>
                  <a:pt x="1039" y="961"/>
                </a:lnTo>
                <a:lnTo>
                  <a:pt x="1047" y="1109"/>
                </a:lnTo>
                <a:lnTo>
                  <a:pt x="1054" y="1152"/>
                </a:lnTo>
                <a:lnTo>
                  <a:pt x="1062" y="1038"/>
                </a:lnTo>
                <a:lnTo>
                  <a:pt x="1070" y="1044"/>
                </a:lnTo>
                <a:lnTo>
                  <a:pt x="1077" y="1089"/>
                </a:lnTo>
                <a:lnTo>
                  <a:pt x="1085" y="996"/>
                </a:lnTo>
                <a:lnTo>
                  <a:pt x="1093" y="1241"/>
                </a:lnTo>
                <a:lnTo>
                  <a:pt x="1100" y="960"/>
                </a:lnTo>
                <a:lnTo>
                  <a:pt x="1108" y="1022"/>
                </a:lnTo>
                <a:lnTo>
                  <a:pt x="1115" y="1207"/>
                </a:lnTo>
                <a:lnTo>
                  <a:pt x="1123" y="988"/>
                </a:lnTo>
                <a:lnTo>
                  <a:pt x="1131" y="1054"/>
                </a:lnTo>
                <a:lnTo>
                  <a:pt x="1138" y="1100"/>
                </a:lnTo>
                <a:lnTo>
                  <a:pt x="1146" y="1127"/>
                </a:lnTo>
                <a:lnTo>
                  <a:pt x="1154" y="1024"/>
                </a:lnTo>
                <a:lnTo>
                  <a:pt x="1161" y="1022"/>
                </a:lnTo>
                <a:lnTo>
                  <a:pt x="1169" y="1121"/>
                </a:lnTo>
                <a:lnTo>
                  <a:pt x="1177" y="1065"/>
                </a:lnTo>
                <a:lnTo>
                  <a:pt x="1184" y="1170"/>
                </a:lnTo>
                <a:lnTo>
                  <a:pt x="1192" y="914"/>
                </a:lnTo>
                <a:lnTo>
                  <a:pt x="1199" y="1103"/>
                </a:lnTo>
                <a:lnTo>
                  <a:pt x="1207" y="1128"/>
                </a:lnTo>
                <a:lnTo>
                  <a:pt x="1215" y="1091"/>
                </a:lnTo>
                <a:lnTo>
                  <a:pt x="1222" y="1038"/>
                </a:lnTo>
                <a:lnTo>
                  <a:pt x="1230" y="1024"/>
                </a:lnTo>
                <a:lnTo>
                  <a:pt x="1238" y="1118"/>
                </a:lnTo>
                <a:lnTo>
                  <a:pt x="1245" y="1078"/>
                </a:lnTo>
                <a:lnTo>
                  <a:pt x="1253" y="1063"/>
                </a:lnTo>
                <a:lnTo>
                  <a:pt x="1261" y="1138"/>
                </a:lnTo>
                <a:lnTo>
                  <a:pt x="1268" y="921"/>
                </a:lnTo>
                <a:lnTo>
                  <a:pt x="1276" y="1163"/>
                </a:lnTo>
                <a:lnTo>
                  <a:pt x="1283" y="1073"/>
                </a:lnTo>
                <a:lnTo>
                  <a:pt x="1291" y="1165"/>
                </a:lnTo>
                <a:lnTo>
                  <a:pt x="1299" y="873"/>
                </a:lnTo>
                <a:lnTo>
                  <a:pt x="1306" y="1160"/>
                </a:lnTo>
                <a:lnTo>
                  <a:pt x="1314" y="1166"/>
                </a:lnTo>
                <a:lnTo>
                  <a:pt x="1322" y="933"/>
                </a:lnTo>
                <a:lnTo>
                  <a:pt x="1329" y="1156"/>
                </a:lnTo>
                <a:lnTo>
                  <a:pt x="1337" y="1086"/>
                </a:lnTo>
                <a:lnTo>
                  <a:pt x="1345" y="936"/>
                </a:lnTo>
                <a:lnTo>
                  <a:pt x="1352" y="1245"/>
                </a:lnTo>
                <a:lnTo>
                  <a:pt x="1360" y="1001"/>
                </a:lnTo>
                <a:lnTo>
                  <a:pt x="1367" y="1055"/>
                </a:lnTo>
                <a:lnTo>
                  <a:pt x="1375" y="1048"/>
                </a:lnTo>
                <a:lnTo>
                  <a:pt x="1383" y="1166"/>
                </a:lnTo>
                <a:lnTo>
                  <a:pt x="1390" y="989"/>
                </a:lnTo>
                <a:lnTo>
                  <a:pt x="1398" y="1110"/>
                </a:lnTo>
                <a:lnTo>
                  <a:pt x="1406" y="1079"/>
                </a:lnTo>
                <a:lnTo>
                  <a:pt x="1413" y="1020"/>
                </a:lnTo>
                <a:lnTo>
                  <a:pt x="1421" y="1102"/>
                </a:lnTo>
                <a:lnTo>
                  <a:pt x="1429" y="1141"/>
                </a:lnTo>
                <a:lnTo>
                  <a:pt x="1436" y="950"/>
                </a:lnTo>
                <a:lnTo>
                  <a:pt x="1444" y="1168"/>
                </a:lnTo>
                <a:lnTo>
                  <a:pt x="1451" y="1006"/>
                </a:lnTo>
                <a:lnTo>
                  <a:pt x="1459" y="1111"/>
                </a:lnTo>
                <a:lnTo>
                  <a:pt x="1467" y="1098"/>
                </a:lnTo>
                <a:lnTo>
                  <a:pt x="1474" y="1001"/>
                </a:lnTo>
                <a:lnTo>
                  <a:pt x="1482" y="1114"/>
                </a:lnTo>
                <a:lnTo>
                  <a:pt x="1490" y="1047"/>
                </a:lnTo>
                <a:lnTo>
                  <a:pt x="1497" y="1170"/>
                </a:lnTo>
                <a:lnTo>
                  <a:pt x="1505" y="956"/>
                </a:lnTo>
                <a:lnTo>
                  <a:pt x="1513" y="1022"/>
                </a:lnTo>
                <a:lnTo>
                  <a:pt x="1520" y="1264"/>
                </a:lnTo>
                <a:lnTo>
                  <a:pt x="1528" y="996"/>
                </a:lnTo>
                <a:lnTo>
                  <a:pt x="1536" y="954"/>
                </a:lnTo>
                <a:lnTo>
                  <a:pt x="1543" y="1229"/>
                </a:lnTo>
                <a:lnTo>
                  <a:pt x="1551" y="939"/>
                </a:lnTo>
                <a:lnTo>
                  <a:pt x="1558" y="1185"/>
                </a:lnTo>
                <a:lnTo>
                  <a:pt x="1566" y="1088"/>
                </a:lnTo>
                <a:lnTo>
                  <a:pt x="1574" y="936"/>
                </a:lnTo>
                <a:lnTo>
                  <a:pt x="1581" y="1109"/>
                </a:lnTo>
                <a:lnTo>
                  <a:pt x="1589" y="1189"/>
                </a:lnTo>
                <a:lnTo>
                  <a:pt x="1597" y="995"/>
                </a:lnTo>
                <a:lnTo>
                  <a:pt x="1604" y="1058"/>
                </a:lnTo>
                <a:lnTo>
                  <a:pt x="1612" y="1048"/>
                </a:lnTo>
                <a:lnTo>
                  <a:pt x="1620" y="1116"/>
                </a:lnTo>
                <a:lnTo>
                  <a:pt x="1627" y="1177"/>
                </a:lnTo>
                <a:lnTo>
                  <a:pt x="1635" y="777"/>
                </a:lnTo>
                <a:lnTo>
                  <a:pt x="1642" y="1402"/>
                </a:lnTo>
                <a:lnTo>
                  <a:pt x="1650" y="959"/>
                </a:lnTo>
                <a:lnTo>
                  <a:pt x="1658" y="715"/>
                </a:lnTo>
                <a:lnTo>
                  <a:pt x="1665" y="1943"/>
                </a:lnTo>
                <a:lnTo>
                  <a:pt x="1673" y="107"/>
                </a:lnTo>
                <a:lnTo>
                  <a:pt x="1681" y="1451"/>
                </a:lnTo>
                <a:lnTo>
                  <a:pt x="1688" y="1583"/>
                </a:lnTo>
                <a:lnTo>
                  <a:pt x="1696" y="0"/>
                </a:lnTo>
                <a:lnTo>
                  <a:pt x="1704" y="2116"/>
                </a:lnTo>
                <a:lnTo>
                  <a:pt x="1711" y="527"/>
                </a:lnTo>
                <a:lnTo>
                  <a:pt x="1719" y="989"/>
                </a:lnTo>
                <a:lnTo>
                  <a:pt x="1726" y="1439"/>
                </a:lnTo>
                <a:lnTo>
                  <a:pt x="1734" y="861"/>
                </a:lnTo>
                <a:lnTo>
                  <a:pt x="1742" y="1201"/>
                </a:lnTo>
                <a:lnTo>
                  <a:pt x="1749" y="736"/>
                </a:lnTo>
                <a:lnTo>
                  <a:pt x="1757" y="1442"/>
                </a:lnTo>
                <a:lnTo>
                  <a:pt x="1765" y="984"/>
                </a:lnTo>
                <a:lnTo>
                  <a:pt x="1772" y="996"/>
                </a:lnTo>
                <a:lnTo>
                  <a:pt x="1780" y="1127"/>
                </a:lnTo>
                <a:lnTo>
                  <a:pt x="1788" y="967"/>
                </a:lnTo>
                <a:lnTo>
                  <a:pt x="1795" y="1173"/>
                </a:lnTo>
                <a:lnTo>
                  <a:pt x="1803" y="1154"/>
                </a:lnTo>
                <a:lnTo>
                  <a:pt x="1810" y="937"/>
                </a:lnTo>
                <a:lnTo>
                  <a:pt x="1818" y="1060"/>
                </a:lnTo>
                <a:lnTo>
                  <a:pt x="1826" y="1102"/>
                </a:lnTo>
                <a:lnTo>
                  <a:pt x="1833" y="1177"/>
                </a:lnTo>
                <a:lnTo>
                  <a:pt x="1841" y="964"/>
                </a:lnTo>
                <a:lnTo>
                  <a:pt x="1848" y="1082"/>
                </a:lnTo>
                <a:lnTo>
                  <a:pt x="1856" y="1066"/>
                </a:lnTo>
                <a:lnTo>
                  <a:pt x="1864" y="1101"/>
                </a:lnTo>
                <a:lnTo>
                  <a:pt x="1872" y="1142"/>
                </a:lnTo>
                <a:lnTo>
                  <a:pt x="1879" y="871"/>
                </a:lnTo>
                <a:lnTo>
                  <a:pt x="1887" y="1288"/>
                </a:lnTo>
                <a:lnTo>
                  <a:pt x="1894" y="954"/>
                </a:lnTo>
                <a:lnTo>
                  <a:pt x="1902" y="1076"/>
                </a:lnTo>
                <a:lnTo>
                  <a:pt x="1910" y="1152"/>
                </a:lnTo>
                <a:lnTo>
                  <a:pt x="1917" y="940"/>
                </a:lnTo>
                <a:lnTo>
                  <a:pt x="1925" y="1215"/>
                </a:lnTo>
                <a:lnTo>
                  <a:pt x="1933" y="986"/>
                </a:lnTo>
                <a:lnTo>
                  <a:pt x="1940" y="1095"/>
                </a:lnTo>
                <a:lnTo>
                  <a:pt x="1948" y="1002"/>
                </a:lnTo>
                <a:lnTo>
                  <a:pt x="1956" y="1273"/>
                </a:lnTo>
                <a:lnTo>
                  <a:pt x="1963" y="816"/>
                </a:lnTo>
                <a:lnTo>
                  <a:pt x="1971" y="1247"/>
                </a:lnTo>
                <a:lnTo>
                  <a:pt x="1978" y="1048"/>
                </a:lnTo>
                <a:lnTo>
                  <a:pt x="1986" y="956"/>
                </a:lnTo>
                <a:lnTo>
                  <a:pt x="1994" y="1249"/>
                </a:lnTo>
                <a:lnTo>
                  <a:pt x="2001" y="934"/>
                </a:lnTo>
                <a:lnTo>
                  <a:pt x="2009" y="1146"/>
                </a:lnTo>
                <a:lnTo>
                  <a:pt x="2017" y="1017"/>
                </a:lnTo>
                <a:lnTo>
                  <a:pt x="2024" y="1158"/>
                </a:lnTo>
                <a:lnTo>
                  <a:pt x="2032" y="948"/>
                </a:lnTo>
                <a:lnTo>
                  <a:pt x="2039" y="1156"/>
                </a:lnTo>
                <a:lnTo>
                  <a:pt x="2047" y="1128"/>
                </a:lnTo>
                <a:lnTo>
                  <a:pt x="2055" y="916"/>
                </a:lnTo>
                <a:lnTo>
                  <a:pt x="2063" y="1202"/>
                </a:lnTo>
                <a:lnTo>
                  <a:pt x="2070" y="1012"/>
                </a:lnTo>
                <a:lnTo>
                  <a:pt x="2078" y="1086"/>
                </a:lnTo>
                <a:lnTo>
                  <a:pt x="2085" y="1102"/>
                </a:lnTo>
                <a:lnTo>
                  <a:pt x="2093" y="1057"/>
                </a:lnTo>
                <a:lnTo>
                  <a:pt x="2101" y="982"/>
                </a:lnTo>
                <a:lnTo>
                  <a:pt x="2108" y="1234"/>
                </a:lnTo>
                <a:lnTo>
                  <a:pt x="2116" y="964"/>
                </a:lnTo>
                <a:lnTo>
                  <a:pt x="2123" y="1081"/>
                </a:lnTo>
                <a:lnTo>
                  <a:pt x="2131" y="1114"/>
                </a:lnTo>
                <a:lnTo>
                  <a:pt x="2139" y="1020"/>
                </a:lnTo>
                <a:lnTo>
                  <a:pt x="2147" y="1171"/>
                </a:lnTo>
                <a:lnTo>
                  <a:pt x="2154" y="841"/>
                </a:lnTo>
                <a:lnTo>
                  <a:pt x="2162" y="1421"/>
                </a:lnTo>
                <a:lnTo>
                  <a:pt x="2169" y="767"/>
                </a:lnTo>
                <a:lnTo>
                  <a:pt x="2177" y="1262"/>
                </a:lnTo>
                <a:lnTo>
                  <a:pt x="2185" y="910"/>
                </a:lnTo>
                <a:lnTo>
                  <a:pt x="2192" y="1206"/>
                </a:lnTo>
                <a:lnTo>
                  <a:pt x="2200" y="1015"/>
                </a:lnTo>
                <a:lnTo>
                  <a:pt x="2207" y="1149"/>
                </a:lnTo>
                <a:lnTo>
                  <a:pt x="2215" y="973"/>
                </a:lnTo>
                <a:lnTo>
                  <a:pt x="2223" y="1003"/>
                </a:lnTo>
                <a:lnTo>
                  <a:pt x="2230" y="1293"/>
                </a:lnTo>
                <a:lnTo>
                  <a:pt x="2238" y="881"/>
                </a:lnTo>
                <a:lnTo>
                  <a:pt x="2246" y="1297"/>
                </a:lnTo>
                <a:lnTo>
                  <a:pt x="2253" y="737"/>
                </a:lnTo>
                <a:lnTo>
                  <a:pt x="2261" y="1313"/>
                </a:lnTo>
                <a:lnTo>
                  <a:pt x="2269" y="1014"/>
                </a:lnTo>
                <a:lnTo>
                  <a:pt x="2276" y="1121"/>
                </a:lnTo>
                <a:lnTo>
                  <a:pt x="2284" y="996"/>
                </a:lnTo>
                <a:lnTo>
                  <a:pt x="2291" y="1073"/>
                </a:lnTo>
                <a:lnTo>
                  <a:pt x="2299" y="1111"/>
                </a:lnTo>
                <a:lnTo>
                  <a:pt x="2307" y="1055"/>
                </a:lnTo>
                <a:lnTo>
                  <a:pt x="2314" y="1123"/>
                </a:lnTo>
                <a:lnTo>
                  <a:pt x="2322" y="973"/>
                </a:lnTo>
                <a:lnTo>
                  <a:pt x="2330" y="1127"/>
                </a:lnTo>
                <a:lnTo>
                  <a:pt x="2337" y="1093"/>
                </a:lnTo>
                <a:lnTo>
                  <a:pt x="2345" y="1096"/>
                </a:lnTo>
                <a:lnTo>
                  <a:pt x="2353" y="935"/>
                </a:lnTo>
                <a:lnTo>
                  <a:pt x="2360" y="1193"/>
                </a:lnTo>
                <a:lnTo>
                  <a:pt x="2368" y="1066"/>
                </a:lnTo>
                <a:lnTo>
                  <a:pt x="2375" y="1065"/>
                </a:lnTo>
                <a:lnTo>
                  <a:pt x="2383" y="1053"/>
                </a:lnTo>
                <a:lnTo>
                  <a:pt x="2391" y="999"/>
                </a:lnTo>
                <a:lnTo>
                  <a:pt x="2398" y="1223"/>
                </a:lnTo>
                <a:lnTo>
                  <a:pt x="2406" y="1001"/>
                </a:lnTo>
                <a:lnTo>
                  <a:pt x="2414" y="1053"/>
                </a:lnTo>
                <a:lnTo>
                  <a:pt x="2421" y="1064"/>
                </a:lnTo>
                <a:lnTo>
                  <a:pt x="2429" y="1144"/>
                </a:lnTo>
                <a:lnTo>
                  <a:pt x="2437" y="1001"/>
                </a:lnTo>
                <a:lnTo>
                  <a:pt x="2444" y="1120"/>
                </a:lnTo>
                <a:lnTo>
                  <a:pt x="2452" y="981"/>
                </a:lnTo>
                <a:lnTo>
                  <a:pt x="2460" y="1218"/>
                </a:lnTo>
                <a:lnTo>
                  <a:pt x="2467" y="1000"/>
                </a:lnTo>
                <a:lnTo>
                  <a:pt x="2475" y="1043"/>
                </a:lnTo>
                <a:lnTo>
                  <a:pt x="2482" y="1065"/>
                </a:lnTo>
                <a:lnTo>
                  <a:pt x="2490" y="1088"/>
                </a:lnTo>
                <a:lnTo>
                  <a:pt x="2498" y="1199"/>
                </a:lnTo>
                <a:lnTo>
                  <a:pt x="2505" y="922"/>
                </a:lnTo>
                <a:lnTo>
                  <a:pt x="2513" y="1043"/>
                </a:lnTo>
                <a:lnTo>
                  <a:pt x="2521" y="1156"/>
                </a:lnTo>
                <a:lnTo>
                  <a:pt x="2528" y="1119"/>
                </a:lnTo>
                <a:lnTo>
                  <a:pt x="2536" y="990"/>
                </a:lnTo>
                <a:lnTo>
                  <a:pt x="2544" y="1062"/>
                </a:lnTo>
                <a:lnTo>
                  <a:pt x="2551" y="1122"/>
                </a:lnTo>
                <a:lnTo>
                  <a:pt x="2559" y="1047"/>
                </a:lnTo>
                <a:lnTo>
                  <a:pt x="2566" y="1092"/>
                </a:lnTo>
                <a:lnTo>
                  <a:pt x="2574" y="1052"/>
                </a:lnTo>
                <a:lnTo>
                  <a:pt x="2582" y="1071"/>
                </a:lnTo>
                <a:lnTo>
                  <a:pt x="2589" y="1082"/>
                </a:lnTo>
                <a:lnTo>
                  <a:pt x="2597" y="1097"/>
                </a:lnTo>
                <a:lnTo>
                  <a:pt x="2605" y="1010"/>
                </a:lnTo>
                <a:lnTo>
                  <a:pt x="2612" y="1145"/>
                </a:lnTo>
                <a:lnTo>
                  <a:pt x="2620" y="998"/>
                </a:lnTo>
                <a:lnTo>
                  <a:pt x="2628" y="1129"/>
                </a:lnTo>
                <a:lnTo>
                  <a:pt x="2635" y="1080"/>
                </a:lnTo>
                <a:lnTo>
                  <a:pt x="2643" y="1005"/>
                </a:lnTo>
                <a:lnTo>
                  <a:pt x="2650" y="1151"/>
                </a:lnTo>
                <a:lnTo>
                  <a:pt x="2658" y="1011"/>
                </a:lnTo>
                <a:lnTo>
                  <a:pt x="2666" y="1071"/>
                </a:lnTo>
                <a:lnTo>
                  <a:pt x="2673" y="1138"/>
                </a:lnTo>
                <a:lnTo>
                  <a:pt x="2681" y="1061"/>
                </a:lnTo>
                <a:lnTo>
                  <a:pt x="2689" y="984"/>
                </a:lnTo>
                <a:lnTo>
                  <a:pt x="2696" y="1130"/>
                </a:lnTo>
                <a:lnTo>
                  <a:pt x="2704" y="1078"/>
                </a:lnTo>
                <a:lnTo>
                  <a:pt x="2712" y="1111"/>
                </a:lnTo>
                <a:lnTo>
                  <a:pt x="2719" y="1018"/>
                </a:lnTo>
                <a:lnTo>
                  <a:pt x="2727" y="1050"/>
                </a:lnTo>
                <a:lnTo>
                  <a:pt x="2734" y="1095"/>
                </a:lnTo>
                <a:lnTo>
                  <a:pt x="2742" y="1092"/>
                </a:lnTo>
                <a:lnTo>
                  <a:pt x="2750" y="1105"/>
                </a:lnTo>
                <a:lnTo>
                  <a:pt x="2757" y="1029"/>
                </a:lnTo>
                <a:lnTo>
                  <a:pt x="2765" y="1021"/>
                </a:lnTo>
                <a:lnTo>
                  <a:pt x="2773" y="1122"/>
                </a:lnTo>
                <a:lnTo>
                  <a:pt x="2780" y="1072"/>
                </a:lnTo>
                <a:lnTo>
                  <a:pt x="2788" y="1152"/>
                </a:lnTo>
                <a:lnTo>
                  <a:pt x="2796" y="970"/>
                </a:lnTo>
                <a:lnTo>
                  <a:pt x="2803" y="1038"/>
                </a:lnTo>
                <a:lnTo>
                  <a:pt x="2811" y="1127"/>
                </a:lnTo>
                <a:lnTo>
                  <a:pt x="2818" y="1123"/>
                </a:lnTo>
                <a:lnTo>
                  <a:pt x="2826" y="1033"/>
                </a:lnTo>
                <a:lnTo>
                  <a:pt x="2834" y="1075"/>
                </a:lnTo>
                <a:lnTo>
                  <a:pt x="2841" y="995"/>
                </a:lnTo>
                <a:lnTo>
                  <a:pt x="2849" y="1168"/>
                </a:lnTo>
                <a:lnTo>
                  <a:pt x="2857" y="1018"/>
                </a:lnTo>
                <a:lnTo>
                  <a:pt x="2864" y="1166"/>
                </a:lnTo>
                <a:lnTo>
                  <a:pt x="2872" y="999"/>
                </a:lnTo>
                <a:lnTo>
                  <a:pt x="2880" y="969"/>
                </a:lnTo>
                <a:lnTo>
                  <a:pt x="2887" y="1272"/>
                </a:lnTo>
                <a:lnTo>
                  <a:pt x="2895" y="958"/>
                </a:lnTo>
                <a:lnTo>
                  <a:pt x="2902" y="1073"/>
                </a:lnTo>
                <a:lnTo>
                  <a:pt x="2910" y="1145"/>
                </a:lnTo>
                <a:lnTo>
                  <a:pt x="2918" y="982"/>
                </a:lnTo>
                <a:lnTo>
                  <a:pt x="2925" y="1103"/>
                </a:lnTo>
                <a:lnTo>
                  <a:pt x="2933" y="1095"/>
                </a:lnTo>
                <a:lnTo>
                  <a:pt x="2941" y="1058"/>
                </a:lnTo>
                <a:lnTo>
                  <a:pt x="2948" y="1078"/>
                </a:lnTo>
                <a:lnTo>
                  <a:pt x="2956" y="1090"/>
                </a:lnTo>
                <a:lnTo>
                  <a:pt x="2964" y="987"/>
                </a:lnTo>
                <a:lnTo>
                  <a:pt x="2971" y="1153"/>
                </a:lnTo>
                <a:lnTo>
                  <a:pt x="2979" y="1080"/>
                </a:lnTo>
                <a:lnTo>
                  <a:pt x="2987" y="1054"/>
                </a:lnTo>
                <a:lnTo>
                  <a:pt x="2994" y="1040"/>
                </a:lnTo>
                <a:lnTo>
                  <a:pt x="3002" y="1060"/>
                </a:lnTo>
                <a:lnTo>
                  <a:pt x="3009" y="1165"/>
                </a:lnTo>
                <a:lnTo>
                  <a:pt x="3017" y="1008"/>
                </a:lnTo>
                <a:lnTo>
                  <a:pt x="3025" y="1055"/>
                </a:lnTo>
                <a:lnTo>
                  <a:pt x="3032" y="1126"/>
                </a:lnTo>
                <a:lnTo>
                  <a:pt x="3040" y="1011"/>
                </a:lnTo>
                <a:lnTo>
                  <a:pt x="3047" y="1110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(6/18)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2; 04:23:03.20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3771664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38"/>
          <p:cNvSpPr/>
          <p:nvPr/>
        </p:nvSpPr>
        <p:spPr>
          <a:xfrm>
            <a:off x="61131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39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40"/>
          <p:cNvSpPr/>
          <p:nvPr/>
        </p:nvSpPr>
        <p:spPr>
          <a:xfrm>
            <a:off x="61131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41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42"/>
          <p:cNvSpPr/>
          <p:nvPr/>
        </p:nvSpPr>
        <p:spPr>
          <a:xfrm>
            <a:off x="61131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43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44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45"/>
          <p:cNvSpPr/>
          <p:nvPr/>
        </p:nvSpPr>
        <p:spPr>
          <a:xfrm flipH="1">
            <a:off x="10913760" y="45478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46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47"/>
          <p:cNvSpPr/>
          <p:nvPr/>
        </p:nvSpPr>
        <p:spPr>
          <a:xfrm flipH="1">
            <a:off x="10913760" y="3270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48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49"/>
          <p:cNvSpPr/>
          <p:nvPr/>
        </p:nvSpPr>
        <p:spPr>
          <a:xfrm flipH="1">
            <a:off x="10913760" y="19922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50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51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52"/>
          <p:cNvSpPr/>
          <p:nvPr/>
        </p:nvSpPr>
        <p:spPr>
          <a:xfrm>
            <a:off x="5864760" y="447048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3"/>
          <p:cNvSpPr/>
          <p:nvPr/>
        </p:nvSpPr>
        <p:spPr>
          <a:xfrm>
            <a:off x="5864760" y="383220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54"/>
          <p:cNvSpPr/>
          <p:nvPr/>
        </p:nvSpPr>
        <p:spPr>
          <a:xfrm>
            <a:off x="5999400" y="319392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55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56"/>
          <p:cNvSpPr/>
          <p:nvPr/>
        </p:nvSpPr>
        <p:spPr>
          <a:xfrm>
            <a:off x="5916240" y="191304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57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58"/>
          <p:cNvSpPr/>
          <p:nvPr/>
        </p:nvSpPr>
        <p:spPr>
          <a:xfrm>
            <a:off x="6124680" y="1619280"/>
            <a:ext cx="4836600" cy="3261960"/>
          </a:xfrm>
          <a:custGeom>
            <a:avLst/>
            <a:gdLst/>
            <a:ahLst/>
            <a:rect l="l" t="t" r="r" b="b"/>
            <a:pathLst>
              <a:path w="3047" h="2055">
                <a:moveTo>
                  <a:pt x="0" y="782"/>
                </a:moveTo>
                <a:lnTo>
                  <a:pt x="8" y="990"/>
                </a:lnTo>
                <a:lnTo>
                  <a:pt x="16" y="1237"/>
                </a:lnTo>
                <a:lnTo>
                  <a:pt x="23" y="1015"/>
                </a:lnTo>
                <a:lnTo>
                  <a:pt x="31" y="976"/>
                </a:lnTo>
                <a:lnTo>
                  <a:pt x="39" y="1093"/>
                </a:lnTo>
                <a:lnTo>
                  <a:pt x="46" y="894"/>
                </a:lnTo>
                <a:lnTo>
                  <a:pt x="54" y="1209"/>
                </a:lnTo>
                <a:lnTo>
                  <a:pt x="62" y="1054"/>
                </a:lnTo>
                <a:lnTo>
                  <a:pt x="69" y="919"/>
                </a:lnTo>
                <a:lnTo>
                  <a:pt x="77" y="1036"/>
                </a:lnTo>
                <a:lnTo>
                  <a:pt x="85" y="1154"/>
                </a:lnTo>
                <a:lnTo>
                  <a:pt x="92" y="1032"/>
                </a:lnTo>
                <a:lnTo>
                  <a:pt x="100" y="869"/>
                </a:lnTo>
                <a:lnTo>
                  <a:pt x="107" y="1236"/>
                </a:lnTo>
                <a:lnTo>
                  <a:pt x="115" y="993"/>
                </a:lnTo>
                <a:lnTo>
                  <a:pt x="123" y="995"/>
                </a:lnTo>
                <a:lnTo>
                  <a:pt x="130" y="994"/>
                </a:lnTo>
                <a:lnTo>
                  <a:pt x="138" y="1140"/>
                </a:lnTo>
                <a:lnTo>
                  <a:pt x="146" y="1013"/>
                </a:lnTo>
                <a:lnTo>
                  <a:pt x="153" y="1178"/>
                </a:lnTo>
                <a:lnTo>
                  <a:pt x="161" y="647"/>
                </a:lnTo>
                <a:lnTo>
                  <a:pt x="169" y="1356"/>
                </a:lnTo>
                <a:lnTo>
                  <a:pt x="176" y="1034"/>
                </a:lnTo>
                <a:lnTo>
                  <a:pt x="184" y="1007"/>
                </a:lnTo>
                <a:lnTo>
                  <a:pt x="191" y="1032"/>
                </a:lnTo>
                <a:lnTo>
                  <a:pt x="199" y="805"/>
                </a:lnTo>
                <a:lnTo>
                  <a:pt x="207" y="1421"/>
                </a:lnTo>
                <a:lnTo>
                  <a:pt x="214" y="925"/>
                </a:lnTo>
                <a:lnTo>
                  <a:pt x="222" y="922"/>
                </a:lnTo>
                <a:lnTo>
                  <a:pt x="230" y="1119"/>
                </a:lnTo>
                <a:lnTo>
                  <a:pt x="237" y="950"/>
                </a:lnTo>
                <a:lnTo>
                  <a:pt x="245" y="1243"/>
                </a:lnTo>
                <a:lnTo>
                  <a:pt x="253" y="871"/>
                </a:lnTo>
                <a:lnTo>
                  <a:pt x="260" y="1124"/>
                </a:lnTo>
                <a:lnTo>
                  <a:pt x="268" y="941"/>
                </a:lnTo>
                <a:lnTo>
                  <a:pt x="275" y="1074"/>
                </a:lnTo>
                <a:lnTo>
                  <a:pt x="283" y="1185"/>
                </a:lnTo>
                <a:lnTo>
                  <a:pt x="291" y="890"/>
                </a:lnTo>
                <a:lnTo>
                  <a:pt x="298" y="1015"/>
                </a:lnTo>
                <a:lnTo>
                  <a:pt x="306" y="1122"/>
                </a:lnTo>
                <a:lnTo>
                  <a:pt x="314" y="1081"/>
                </a:lnTo>
                <a:lnTo>
                  <a:pt x="321" y="877"/>
                </a:lnTo>
                <a:lnTo>
                  <a:pt x="329" y="1237"/>
                </a:lnTo>
                <a:lnTo>
                  <a:pt x="337" y="904"/>
                </a:lnTo>
                <a:lnTo>
                  <a:pt x="344" y="1068"/>
                </a:lnTo>
                <a:lnTo>
                  <a:pt x="352" y="1055"/>
                </a:lnTo>
                <a:lnTo>
                  <a:pt x="359" y="1040"/>
                </a:lnTo>
                <a:lnTo>
                  <a:pt x="367" y="1108"/>
                </a:lnTo>
                <a:lnTo>
                  <a:pt x="375" y="864"/>
                </a:lnTo>
                <a:lnTo>
                  <a:pt x="382" y="1191"/>
                </a:lnTo>
                <a:lnTo>
                  <a:pt x="390" y="1017"/>
                </a:lnTo>
                <a:lnTo>
                  <a:pt x="398" y="1018"/>
                </a:lnTo>
                <a:lnTo>
                  <a:pt x="405" y="1023"/>
                </a:lnTo>
                <a:lnTo>
                  <a:pt x="413" y="1064"/>
                </a:lnTo>
                <a:lnTo>
                  <a:pt x="421" y="1016"/>
                </a:lnTo>
                <a:lnTo>
                  <a:pt x="428" y="1117"/>
                </a:lnTo>
                <a:lnTo>
                  <a:pt x="436" y="972"/>
                </a:lnTo>
                <a:lnTo>
                  <a:pt x="443" y="990"/>
                </a:lnTo>
                <a:lnTo>
                  <a:pt x="451" y="1147"/>
                </a:lnTo>
                <a:lnTo>
                  <a:pt x="459" y="1005"/>
                </a:lnTo>
                <a:lnTo>
                  <a:pt x="466" y="1020"/>
                </a:lnTo>
                <a:lnTo>
                  <a:pt x="474" y="1069"/>
                </a:lnTo>
                <a:lnTo>
                  <a:pt x="482" y="968"/>
                </a:lnTo>
                <a:lnTo>
                  <a:pt x="489" y="1138"/>
                </a:lnTo>
                <a:lnTo>
                  <a:pt x="497" y="983"/>
                </a:lnTo>
                <a:lnTo>
                  <a:pt x="505" y="1074"/>
                </a:lnTo>
                <a:lnTo>
                  <a:pt x="512" y="1006"/>
                </a:lnTo>
                <a:lnTo>
                  <a:pt x="520" y="1042"/>
                </a:lnTo>
                <a:lnTo>
                  <a:pt x="527" y="1037"/>
                </a:lnTo>
                <a:lnTo>
                  <a:pt x="535" y="1082"/>
                </a:lnTo>
                <a:lnTo>
                  <a:pt x="543" y="1054"/>
                </a:lnTo>
                <a:lnTo>
                  <a:pt x="550" y="923"/>
                </a:lnTo>
                <a:lnTo>
                  <a:pt x="558" y="1166"/>
                </a:lnTo>
                <a:lnTo>
                  <a:pt x="566" y="915"/>
                </a:lnTo>
                <a:lnTo>
                  <a:pt x="573" y="1231"/>
                </a:lnTo>
                <a:lnTo>
                  <a:pt x="581" y="887"/>
                </a:lnTo>
                <a:lnTo>
                  <a:pt x="589" y="1014"/>
                </a:lnTo>
                <a:lnTo>
                  <a:pt x="596" y="1209"/>
                </a:lnTo>
                <a:lnTo>
                  <a:pt x="604" y="796"/>
                </a:lnTo>
                <a:lnTo>
                  <a:pt x="612" y="1362"/>
                </a:lnTo>
                <a:lnTo>
                  <a:pt x="619" y="779"/>
                </a:lnTo>
                <a:lnTo>
                  <a:pt x="627" y="1023"/>
                </a:lnTo>
                <a:lnTo>
                  <a:pt x="634" y="1251"/>
                </a:lnTo>
                <a:lnTo>
                  <a:pt x="642" y="909"/>
                </a:lnTo>
                <a:lnTo>
                  <a:pt x="650" y="1142"/>
                </a:lnTo>
                <a:lnTo>
                  <a:pt x="657" y="789"/>
                </a:lnTo>
                <a:lnTo>
                  <a:pt x="665" y="1224"/>
                </a:lnTo>
                <a:lnTo>
                  <a:pt x="673" y="1169"/>
                </a:lnTo>
                <a:lnTo>
                  <a:pt x="680" y="833"/>
                </a:lnTo>
                <a:lnTo>
                  <a:pt x="688" y="1132"/>
                </a:lnTo>
                <a:lnTo>
                  <a:pt x="696" y="873"/>
                </a:lnTo>
                <a:lnTo>
                  <a:pt x="703" y="1280"/>
                </a:lnTo>
                <a:lnTo>
                  <a:pt x="711" y="986"/>
                </a:lnTo>
                <a:lnTo>
                  <a:pt x="718" y="967"/>
                </a:lnTo>
                <a:lnTo>
                  <a:pt x="726" y="1023"/>
                </a:lnTo>
                <a:lnTo>
                  <a:pt x="734" y="1119"/>
                </a:lnTo>
                <a:lnTo>
                  <a:pt x="741" y="984"/>
                </a:lnTo>
                <a:lnTo>
                  <a:pt x="749" y="1028"/>
                </a:lnTo>
                <a:lnTo>
                  <a:pt x="756" y="1187"/>
                </a:lnTo>
                <a:lnTo>
                  <a:pt x="764" y="886"/>
                </a:lnTo>
                <a:lnTo>
                  <a:pt x="772" y="1011"/>
                </a:lnTo>
                <a:lnTo>
                  <a:pt x="780" y="1144"/>
                </a:lnTo>
                <a:lnTo>
                  <a:pt x="787" y="1024"/>
                </a:lnTo>
                <a:lnTo>
                  <a:pt x="795" y="1061"/>
                </a:lnTo>
                <a:lnTo>
                  <a:pt x="802" y="980"/>
                </a:lnTo>
                <a:lnTo>
                  <a:pt x="810" y="963"/>
                </a:lnTo>
                <a:lnTo>
                  <a:pt x="818" y="1273"/>
                </a:lnTo>
                <a:lnTo>
                  <a:pt x="825" y="859"/>
                </a:lnTo>
                <a:lnTo>
                  <a:pt x="833" y="1090"/>
                </a:lnTo>
                <a:lnTo>
                  <a:pt x="840" y="1021"/>
                </a:lnTo>
                <a:lnTo>
                  <a:pt x="848" y="1092"/>
                </a:lnTo>
                <a:lnTo>
                  <a:pt x="856" y="982"/>
                </a:lnTo>
                <a:lnTo>
                  <a:pt x="864" y="1047"/>
                </a:lnTo>
                <a:lnTo>
                  <a:pt x="871" y="1125"/>
                </a:lnTo>
                <a:lnTo>
                  <a:pt x="879" y="871"/>
                </a:lnTo>
                <a:lnTo>
                  <a:pt x="886" y="1262"/>
                </a:lnTo>
                <a:lnTo>
                  <a:pt x="894" y="824"/>
                </a:lnTo>
                <a:lnTo>
                  <a:pt x="902" y="1166"/>
                </a:lnTo>
                <a:lnTo>
                  <a:pt x="909" y="1008"/>
                </a:lnTo>
                <a:lnTo>
                  <a:pt x="917" y="1126"/>
                </a:lnTo>
                <a:lnTo>
                  <a:pt x="924" y="815"/>
                </a:lnTo>
                <a:lnTo>
                  <a:pt x="932" y="1216"/>
                </a:lnTo>
                <a:lnTo>
                  <a:pt x="940" y="1137"/>
                </a:lnTo>
                <a:lnTo>
                  <a:pt x="947" y="821"/>
                </a:lnTo>
                <a:lnTo>
                  <a:pt x="955" y="1087"/>
                </a:lnTo>
                <a:lnTo>
                  <a:pt x="963" y="1061"/>
                </a:lnTo>
                <a:lnTo>
                  <a:pt x="970" y="1210"/>
                </a:lnTo>
                <a:lnTo>
                  <a:pt x="978" y="806"/>
                </a:lnTo>
                <a:lnTo>
                  <a:pt x="986" y="1144"/>
                </a:lnTo>
                <a:lnTo>
                  <a:pt x="993" y="957"/>
                </a:lnTo>
                <a:lnTo>
                  <a:pt x="1001" y="1141"/>
                </a:lnTo>
                <a:lnTo>
                  <a:pt x="1009" y="1063"/>
                </a:lnTo>
                <a:lnTo>
                  <a:pt x="1016" y="1027"/>
                </a:lnTo>
                <a:lnTo>
                  <a:pt x="1024" y="756"/>
                </a:lnTo>
                <a:lnTo>
                  <a:pt x="1031" y="1501"/>
                </a:lnTo>
                <a:lnTo>
                  <a:pt x="1039" y="783"/>
                </a:lnTo>
                <a:lnTo>
                  <a:pt x="1047" y="1037"/>
                </a:lnTo>
                <a:lnTo>
                  <a:pt x="1054" y="1050"/>
                </a:lnTo>
                <a:lnTo>
                  <a:pt x="1062" y="1114"/>
                </a:lnTo>
                <a:lnTo>
                  <a:pt x="1070" y="1049"/>
                </a:lnTo>
                <a:lnTo>
                  <a:pt x="1077" y="864"/>
                </a:lnTo>
                <a:lnTo>
                  <a:pt x="1085" y="1289"/>
                </a:lnTo>
                <a:lnTo>
                  <a:pt x="1093" y="798"/>
                </a:lnTo>
                <a:lnTo>
                  <a:pt x="1100" y="1191"/>
                </a:lnTo>
                <a:lnTo>
                  <a:pt x="1108" y="1140"/>
                </a:lnTo>
                <a:lnTo>
                  <a:pt x="1115" y="724"/>
                </a:lnTo>
                <a:lnTo>
                  <a:pt x="1123" y="1287"/>
                </a:lnTo>
                <a:lnTo>
                  <a:pt x="1131" y="984"/>
                </a:lnTo>
                <a:lnTo>
                  <a:pt x="1138" y="1077"/>
                </a:lnTo>
                <a:lnTo>
                  <a:pt x="1146" y="943"/>
                </a:lnTo>
                <a:lnTo>
                  <a:pt x="1154" y="1074"/>
                </a:lnTo>
                <a:lnTo>
                  <a:pt x="1161" y="1131"/>
                </a:lnTo>
                <a:lnTo>
                  <a:pt x="1169" y="919"/>
                </a:lnTo>
                <a:lnTo>
                  <a:pt x="1177" y="1049"/>
                </a:lnTo>
                <a:lnTo>
                  <a:pt x="1184" y="1251"/>
                </a:lnTo>
                <a:lnTo>
                  <a:pt x="1192" y="661"/>
                </a:lnTo>
                <a:lnTo>
                  <a:pt x="1199" y="1367"/>
                </a:lnTo>
                <a:lnTo>
                  <a:pt x="1207" y="834"/>
                </a:lnTo>
                <a:lnTo>
                  <a:pt x="1215" y="1283"/>
                </a:lnTo>
                <a:lnTo>
                  <a:pt x="1222" y="871"/>
                </a:lnTo>
                <a:lnTo>
                  <a:pt x="1230" y="698"/>
                </a:lnTo>
                <a:lnTo>
                  <a:pt x="1238" y="1882"/>
                </a:lnTo>
                <a:lnTo>
                  <a:pt x="1245" y="277"/>
                </a:lnTo>
                <a:lnTo>
                  <a:pt x="1253" y="1530"/>
                </a:lnTo>
                <a:lnTo>
                  <a:pt x="1261" y="391"/>
                </a:lnTo>
                <a:lnTo>
                  <a:pt x="1268" y="2055"/>
                </a:lnTo>
                <a:lnTo>
                  <a:pt x="1276" y="0"/>
                </a:lnTo>
                <a:lnTo>
                  <a:pt x="1283" y="1682"/>
                </a:lnTo>
                <a:lnTo>
                  <a:pt x="1291" y="997"/>
                </a:lnTo>
                <a:lnTo>
                  <a:pt x="1299" y="578"/>
                </a:lnTo>
                <a:lnTo>
                  <a:pt x="1306" y="1681"/>
                </a:lnTo>
                <a:lnTo>
                  <a:pt x="1314" y="485"/>
                </a:lnTo>
                <a:lnTo>
                  <a:pt x="1322" y="1465"/>
                </a:lnTo>
                <a:lnTo>
                  <a:pt x="1329" y="620"/>
                </a:lnTo>
                <a:lnTo>
                  <a:pt x="1337" y="1616"/>
                </a:lnTo>
                <a:lnTo>
                  <a:pt x="1345" y="381"/>
                </a:lnTo>
                <a:lnTo>
                  <a:pt x="1352" y="1502"/>
                </a:lnTo>
                <a:lnTo>
                  <a:pt x="1360" y="879"/>
                </a:lnTo>
                <a:lnTo>
                  <a:pt x="1367" y="976"/>
                </a:lnTo>
                <a:lnTo>
                  <a:pt x="1375" y="1320"/>
                </a:lnTo>
                <a:lnTo>
                  <a:pt x="1383" y="677"/>
                </a:lnTo>
                <a:lnTo>
                  <a:pt x="1390" y="1177"/>
                </a:lnTo>
                <a:lnTo>
                  <a:pt x="1398" y="1164"/>
                </a:lnTo>
                <a:lnTo>
                  <a:pt x="1406" y="953"/>
                </a:lnTo>
                <a:lnTo>
                  <a:pt x="1413" y="958"/>
                </a:lnTo>
                <a:lnTo>
                  <a:pt x="1421" y="1160"/>
                </a:lnTo>
                <a:lnTo>
                  <a:pt x="1429" y="944"/>
                </a:lnTo>
                <a:lnTo>
                  <a:pt x="1436" y="1172"/>
                </a:lnTo>
                <a:lnTo>
                  <a:pt x="1444" y="871"/>
                </a:lnTo>
                <a:lnTo>
                  <a:pt x="1451" y="1197"/>
                </a:lnTo>
                <a:lnTo>
                  <a:pt x="1459" y="1011"/>
                </a:lnTo>
                <a:lnTo>
                  <a:pt x="1467" y="778"/>
                </a:lnTo>
                <a:lnTo>
                  <a:pt x="1474" y="1461"/>
                </a:lnTo>
                <a:lnTo>
                  <a:pt x="1482" y="896"/>
                </a:lnTo>
                <a:lnTo>
                  <a:pt x="1490" y="862"/>
                </a:lnTo>
                <a:lnTo>
                  <a:pt x="1497" y="1077"/>
                </a:lnTo>
                <a:lnTo>
                  <a:pt x="1505" y="1337"/>
                </a:lnTo>
                <a:lnTo>
                  <a:pt x="1513" y="737"/>
                </a:lnTo>
                <a:lnTo>
                  <a:pt x="1520" y="1058"/>
                </a:lnTo>
                <a:lnTo>
                  <a:pt x="1528" y="1258"/>
                </a:lnTo>
                <a:lnTo>
                  <a:pt x="1536" y="789"/>
                </a:lnTo>
                <a:lnTo>
                  <a:pt x="1543" y="1202"/>
                </a:lnTo>
                <a:lnTo>
                  <a:pt x="1551" y="952"/>
                </a:lnTo>
                <a:lnTo>
                  <a:pt x="1558" y="1090"/>
                </a:lnTo>
                <a:lnTo>
                  <a:pt x="1566" y="1057"/>
                </a:lnTo>
                <a:lnTo>
                  <a:pt x="1574" y="985"/>
                </a:lnTo>
                <a:lnTo>
                  <a:pt x="1581" y="967"/>
                </a:lnTo>
                <a:lnTo>
                  <a:pt x="1589" y="1280"/>
                </a:lnTo>
                <a:lnTo>
                  <a:pt x="1597" y="927"/>
                </a:lnTo>
                <a:lnTo>
                  <a:pt x="1604" y="816"/>
                </a:lnTo>
                <a:lnTo>
                  <a:pt x="1612" y="1363"/>
                </a:lnTo>
                <a:lnTo>
                  <a:pt x="1620" y="858"/>
                </a:lnTo>
                <a:lnTo>
                  <a:pt x="1627" y="1217"/>
                </a:lnTo>
                <a:lnTo>
                  <a:pt x="1635" y="822"/>
                </a:lnTo>
                <a:lnTo>
                  <a:pt x="1642" y="1061"/>
                </a:lnTo>
                <a:lnTo>
                  <a:pt x="1650" y="1249"/>
                </a:lnTo>
                <a:lnTo>
                  <a:pt x="1658" y="795"/>
                </a:lnTo>
                <a:lnTo>
                  <a:pt x="1665" y="1293"/>
                </a:lnTo>
                <a:lnTo>
                  <a:pt x="1673" y="828"/>
                </a:lnTo>
                <a:lnTo>
                  <a:pt x="1681" y="1040"/>
                </a:lnTo>
                <a:lnTo>
                  <a:pt x="1688" y="1107"/>
                </a:lnTo>
                <a:lnTo>
                  <a:pt x="1696" y="1203"/>
                </a:lnTo>
                <a:lnTo>
                  <a:pt x="1704" y="857"/>
                </a:lnTo>
                <a:lnTo>
                  <a:pt x="1711" y="845"/>
                </a:lnTo>
                <a:lnTo>
                  <a:pt x="1719" y="1471"/>
                </a:lnTo>
                <a:lnTo>
                  <a:pt x="1726" y="771"/>
                </a:lnTo>
                <a:lnTo>
                  <a:pt x="1734" y="1133"/>
                </a:lnTo>
                <a:lnTo>
                  <a:pt x="1742" y="902"/>
                </a:lnTo>
                <a:lnTo>
                  <a:pt x="1749" y="1226"/>
                </a:lnTo>
                <a:lnTo>
                  <a:pt x="1757" y="996"/>
                </a:lnTo>
                <a:lnTo>
                  <a:pt x="1765" y="934"/>
                </a:lnTo>
                <a:lnTo>
                  <a:pt x="1772" y="1056"/>
                </a:lnTo>
                <a:lnTo>
                  <a:pt x="1780" y="1167"/>
                </a:lnTo>
                <a:lnTo>
                  <a:pt x="1788" y="1061"/>
                </a:lnTo>
                <a:lnTo>
                  <a:pt x="1795" y="799"/>
                </a:lnTo>
                <a:lnTo>
                  <a:pt x="1803" y="1161"/>
                </a:lnTo>
                <a:lnTo>
                  <a:pt x="1810" y="1162"/>
                </a:lnTo>
                <a:lnTo>
                  <a:pt x="1818" y="922"/>
                </a:lnTo>
                <a:lnTo>
                  <a:pt x="1826" y="1064"/>
                </a:lnTo>
                <a:lnTo>
                  <a:pt x="1833" y="1037"/>
                </a:lnTo>
                <a:lnTo>
                  <a:pt x="1841" y="987"/>
                </a:lnTo>
                <a:lnTo>
                  <a:pt x="1848" y="1126"/>
                </a:lnTo>
                <a:lnTo>
                  <a:pt x="1856" y="1031"/>
                </a:lnTo>
                <a:lnTo>
                  <a:pt x="1864" y="1038"/>
                </a:lnTo>
                <a:lnTo>
                  <a:pt x="1872" y="933"/>
                </a:lnTo>
                <a:lnTo>
                  <a:pt x="1879" y="1202"/>
                </a:lnTo>
                <a:lnTo>
                  <a:pt x="1887" y="928"/>
                </a:lnTo>
                <a:lnTo>
                  <a:pt x="1894" y="1069"/>
                </a:lnTo>
                <a:lnTo>
                  <a:pt x="1902" y="1073"/>
                </a:lnTo>
                <a:lnTo>
                  <a:pt x="1910" y="1038"/>
                </a:lnTo>
                <a:lnTo>
                  <a:pt x="1917" y="985"/>
                </a:lnTo>
                <a:lnTo>
                  <a:pt x="1925" y="1032"/>
                </a:lnTo>
                <a:lnTo>
                  <a:pt x="1933" y="1140"/>
                </a:lnTo>
                <a:lnTo>
                  <a:pt x="1940" y="1005"/>
                </a:lnTo>
                <a:lnTo>
                  <a:pt x="1948" y="976"/>
                </a:lnTo>
                <a:lnTo>
                  <a:pt x="1956" y="1070"/>
                </a:lnTo>
                <a:lnTo>
                  <a:pt x="1963" y="1058"/>
                </a:lnTo>
                <a:lnTo>
                  <a:pt x="1971" y="1067"/>
                </a:lnTo>
                <a:lnTo>
                  <a:pt x="1978" y="974"/>
                </a:lnTo>
                <a:lnTo>
                  <a:pt x="1986" y="1094"/>
                </a:lnTo>
                <a:lnTo>
                  <a:pt x="1994" y="974"/>
                </a:lnTo>
                <a:lnTo>
                  <a:pt x="2001" y="1154"/>
                </a:lnTo>
                <a:lnTo>
                  <a:pt x="2009" y="938"/>
                </a:lnTo>
                <a:lnTo>
                  <a:pt x="2017" y="1042"/>
                </a:lnTo>
                <a:lnTo>
                  <a:pt x="2024" y="1100"/>
                </a:lnTo>
                <a:lnTo>
                  <a:pt x="2032" y="1037"/>
                </a:lnTo>
                <a:lnTo>
                  <a:pt x="2039" y="995"/>
                </a:lnTo>
                <a:lnTo>
                  <a:pt x="2047" y="1038"/>
                </a:lnTo>
                <a:lnTo>
                  <a:pt x="2055" y="1069"/>
                </a:lnTo>
                <a:lnTo>
                  <a:pt x="2063" y="1066"/>
                </a:lnTo>
                <a:lnTo>
                  <a:pt x="2070" y="977"/>
                </a:lnTo>
                <a:lnTo>
                  <a:pt x="2078" y="1071"/>
                </a:lnTo>
                <a:lnTo>
                  <a:pt x="2085" y="1059"/>
                </a:lnTo>
                <a:lnTo>
                  <a:pt x="2093" y="1020"/>
                </a:lnTo>
                <a:lnTo>
                  <a:pt x="2101" y="1000"/>
                </a:lnTo>
                <a:lnTo>
                  <a:pt x="2108" y="1113"/>
                </a:lnTo>
                <a:lnTo>
                  <a:pt x="2116" y="1054"/>
                </a:lnTo>
                <a:lnTo>
                  <a:pt x="2123" y="933"/>
                </a:lnTo>
                <a:lnTo>
                  <a:pt x="2131" y="1105"/>
                </a:lnTo>
                <a:lnTo>
                  <a:pt x="2139" y="1058"/>
                </a:lnTo>
                <a:lnTo>
                  <a:pt x="2147" y="1031"/>
                </a:lnTo>
                <a:lnTo>
                  <a:pt x="2154" y="1021"/>
                </a:lnTo>
                <a:lnTo>
                  <a:pt x="2162" y="1032"/>
                </a:lnTo>
                <a:lnTo>
                  <a:pt x="2169" y="1076"/>
                </a:lnTo>
                <a:lnTo>
                  <a:pt x="2177" y="1023"/>
                </a:lnTo>
                <a:lnTo>
                  <a:pt x="2185" y="1041"/>
                </a:lnTo>
                <a:lnTo>
                  <a:pt x="2192" y="986"/>
                </a:lnTo>
                <a:lnTo>
                  <a:pt x="2200" y="1162"/>
                </a:lnTo>
                <a:lnTo>
                  <a:pt x="2207" y="968"/>
                </a:lnTo>
                <a:lnTo>
                  <a:pt x="2215" y="999"/>
                </a:lnTo>
                <a:lnTo>
                  <a:pt x="2223" y="1087"/>
                </a:lnTo>
                <a:lnTo>
                  <a:pt x="2230" y="1063"/>
                </a:lnTo>
                <a:lnTo>
                  <a:pt x="2238" y="1030"/>
                </a:lnTo>
                <a:lnTo>
                  <a:pt x="2246" y="985"/>
                </a:lnTo>
                <a:lnTo>
                  <a:pt x="2253" y="1096"/>
                </a:lnTo>
                <a:lnTo>
                  <a:pt x="2261" y="1038"/>
                </a:lnTo>
                <a:lnTo>
                  <a:pt x="2269" y="992"/>
                </a:lnTo>
                <a:lnTo>
                  <a:pt x="2276" y="1136"/>
                </a:lnTo>
                <a:lnTo>
                  <a:pt x="2284" y="933"/>
                </a:lnTo>
                <a:lnTo>
                  <a:pt x="2291" y="1067"/>
                </a:lnTo>
                <a:lnTo>
                  <a:pt x="2299" y="1142"/>
                </a:lnTo>
                <a:lnTo>
                  <a:pt x="2307" y="883"/>
                </a:lnTo>
                <a:lnTo>
                  <a:pt x="2314" y="1135"/>
                </a:lnTo>
                <a:lnTo>
                  <a:pt x="2322" y="1047"/>
                </a:lnTo>
                <a:lnTo>
                  <a:pt x="2330" y="961"/>
                </a:lnTo>
                <a:lnTo>
                  <a:pt x="2337" y="1154"/>
                </a:lnTo>
                <a:lnTo>
                  <a:pt x="2345" y="971"/>
                </a:lnTo>
                <a:lnTo>
                  <a:pt x="2353" y="1001"/>
                </a:lnTo>
                <a:lnTo>
                  <a:pt x="2360" y="1104"/>
                </a:lnTo>
                <a:lnTo>
                  <a:pt x="2368" y="1057"/>
                </a:lnTo>
                <a:lnTo>
                  <a:pt x="2375" y="1004"/>
                </a:lnTo>
                <a:lnTo>
                  <a:pt x="2383" y="1003"/>
                </a:lnTo>
                <a:lnTo>
                  <a:pt x="2391" y="1122"/>
                </a:lnTo>
                <a:lnTo>
                  <a:pt x="2398" y="987"/>
                </a:lnTo>
                <a:lnTo>
                  <a:pt x="2406" y="1022"/>
                </a:lnTo>
                <a:lnTo>
                  <a:pt x="2414" y="1101"/>
                </a:lnTo>
                <a:lnTo>
                  <a:pt x="2421" y="1036"/>
                </a:lnTo>
                <a:lnTo>
                  <a:pt x="2429" y="971"/>
                </a:lnTo>
                <a:lnTo>
                  <a:pt x="2437" y="1078"/>
                </a:lnTo>
                <a:lnTo>
                  <a:pt x="2444" y="1059"/>
                </a:lnTo>
                <a:lnTo>
                  <a:pt x="2452" y="1027"/>
                </a:lnTo>
                <a:lnTo>
                  <a:pt x="2460" y="1075"/>
                </a:lnTo>
                <a:lnTo>
                  <a:pt x="2467" y="944"/>
                </a:lnTo>
                <a:lnTo>
                  <a:pt x="2475" y="1139"/>
                </a:lnTo>
                <a:lnTo>
                  <a:pt x="2482" y="978"/>
                </a:lnTo>
                <a:lnTo>
                  <a:pt x="2490" y="1072"/>
                </a:lnTo>
                <a:lnTo>
                  <a:pt x="2498" y="1056"/>
                </a:lnTo>
                <a:lnTo>
                  <a:pt x="2505" y="1014"/>
                </a:lnTo>
                <a:lnTo>
                  <a:pt x="2513" y="1011"/>
                </a:lnTo>
                <a:lnTo>
                  <a:pt x="2521" y="1087"/>
                </a:lnTo>
                <a:lnTo>
                  <a:pt x="2528" y="1020"/>
                </a:lnTo>
                <a:lnTo>
                  <a:pt x="2536" y="1039"/>
                </a:lnTo>
                <a:lnTo>
                  <a:pt x="2544" y="1106"/>
                </a:lnTo>
                <a:lnTo>
                  <a:pt x="2551" y="909"/>
                </a:lnTo>
                <a:lnTo>
                  <a:pt x="2559" y="1105"/>
                </a:lnTo>
                <a:lnTo>
                  <a:pt x="2566" y="1119"/>
                </a:lnTo>
                <a:lnTo>
                  <a:pt x="2574" y="891"/>
                </a:lnTo>
                <a:lnTo>
                  <a:pt x="2582" y="1175"/>
                </a:lnTo>
                <a:lnTo>
                  <a:pt x="2589" y="956"/>
                </a:lnTo>
                <a:lnTo>
                  <a:pt x="2597" y="1046"/>
                </a:lnTo>
                <a:lnTo>
                  <a:pt x="2605" y="1102"/>
                </a:lnTo>
                <a:lnTo>
                  <a:pt x="2612" y="1000"/>
                </a:lnTo>
                <a:lnTo>
                  <a:pt x="2620" y="976"/>
                </a:lnTo>
                <a:lnTo>
                  <a:pt x="2628" y="1187"/>
                </a:lnTo>
                <a:lnTo>
                  <a:pt x="2635" y="891"/>
                </a:lnTo>
                <a:lnTo>
                  <a:pt x="2643" y="1116"/>
                </a:lnTo>
                <a:lnTo>
                  <a:pt x="2650" y="1094"/>
                </a:lnTo>
                <a:lnTo>
                  <a:pt x="2658" y="887"/>
                </a:lnTo>
                <a:lnTo>
                  <a:pt x="2666" y="1147"/>
                </a:lnTo>
                <a:lnTo>
                  <a:pt x="2673" y="1083"/>
                </a:lnTo>
                <a:lnTo>
                  <a:pt x="2681" y="930"/>
                </a:lnTo>
                <a:lnTo>
                  <a:pt x="2689" y="1074"/>
                </a:lnTo>
                <a:lnTo>
                  <a:pt x="2696" y="1121"/>
                </a:lnTo>
                <a:lnTo>
                  <a:pt x="2704" y="924"/>
                </a:lnTo>
                <a:lnTo>
                  <a:pt x="2712" y="1098"/>
                </a:lnTo>
                <a:lnTo>
                  <a:pt x="2719" y="1057"/>
                </a:lnTo>
                <a:lnTo>
                  <a:pt x="2727" y="1015"/>
                </a:lnTo>
                <a:lnTo>
                  <a:pt x="2734" y="1014"/>
                </a:lnTo>
                <a:lnTo>
                  <a:pt x="2742" y="1095"/>
                </a:lnTo>
                <a:lnTo>
                  <a:pt x="2750" y="1030"/>
                </a:lnTo>
                <a:lnTo>
                  <a:pt x="2757" y="1009"/>
                </a:lnTo>
                <a:lnTo>
                  <a:pt x="2765" y="1041"/>
                </a:lnTo>
                <a:lnTo>
                  <a:pt x="2773" y="1064"/>
                </a:lnTo>
                <a:lnTo>
                  <a:pt x="2780" y="1074"/>
                </a:lnTo>
                <a:lnTo>
                  <a:pt x="2788" y="948"/>
                </a:lnTo>
                <a:lnTo>
                  <a:pt x="2796" y="1098"/>
                </a:lnTo>
                <a:lnTo>
                  <a:pt x="2803" y="1044"/>
                </a:lnTo>
                <a:lnTo>
                  <a:pt x="2811" y="1048"/>
                </a:lnTo>
                <a:lnTo>
                  <a:pt x="2818" y="991"/>
                </a:lnTo>
                <a:lnTo>
                  <a:pt x="2826" y="1068"/>
                </a:lnTo>
                <a:lnTo>
                  <a:pt x="2834" y="1043"/>
                </a:lnTo>
                <a:lnTo>
                  <a:pt x="2841" y="1069"/>
                </a:lnTo>
                <a:lnTo>
                  <a:pt x="2849" y="1010"/>
                </a:lnTo>
                <a:lnTo>
                  <a:pt x="2857" y="993"/>
                </a:lnTo>
                <a:lnTo>
                  <a:pt x="2864" y="1096"/>
                </a:lnTo>
                <a:lnTo>
                  <a:pt x="2872" y="1080"/>
                </a:lnTo>
                <a:lnTo>
                  <a:pt x="2880" y="991"/>
                </a:lnTo>
                <a:lnTo>
                  <a:pt x="2887" y="983"/>
                </a:lnTo>
                <a:lnTo>
                  <a:pt x="2895" y="1138"/>
                </a:lnTo>
                <a:lnTo>
                  <a:pt x="2902" y="994"/>
                </a:lnTo>
                <a:lnTo>
                  <a:pt x="2910" y="1069"/>
                </a:lnTo>
                <a:lnTo>
                  <a:pt x="2918" y="979"/>
                </a:lnTo>
                <a:lnTo>
                  <a:pt x="2925" y="1127"/>
                </a:lnTo>
                <a:lnTo>
                  <a:pt x="2933" y="988"/>
                </a:lnTo>
                <a:lnTo>
                  <a:pt x="2941" y="962"/>
                </a:lnTo>
                <a:lnTo>
                  <a:pt x="2948" y="1216"/>
                </a:lnTo>
                <a:lnTo>
                  <a:pt x="2956" y="937"/>
                </a:lnTo>
                <a:lnTo>
                  <a:pt x="2964" y="1055"/>
                </a:lnTo>
                <a:lnTo>
                  <a:pt x="2971" y="976"/>
                </a:lnTo>
                <a:lnTo>
                  <a:pt x="2979" y="1132"/>
                </a:lnTo>
                <a:lnTo>
                  <a:pt x="2987" y="1043"/>
                </a:lnTo>
                <a:lnTo>
                  <a:pt x="2994" y="1000"/>
                </a:lnTo>
                <a:lnTo>
                  <a:pt x="3002" y="1028"/>
                </a:lnTo>
                <a:lnTo>
                  <a:pt x="3009" y="1012"/>
                </a:lnTo>
                <a:lnTo>
                  <a:pt x="3017" y="1173"/>
                </a:lnTo>
                <a:lnTo>
                  <a:pt x="3025" y="925"/>
                </a:lnTo>
                <a:lnTo>
                  <a:pt x="3032" y="1060"/>
                </a:lnTo>
                <a:lnTo>
                  <a:pt x="3040" y="1031"/>
                </a:lnTo>
                <a:lnTo>
                  <a:pt x="3047" y="1084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(7/18)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2; 20:34:54.90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4937898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38"/>
          <p:cNvSpPr/>
          <p:nvPr/>
        </p:nvSpPr>
        <p:spPr>
          <a:xfrm>
            <a:off x="61131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39"/>
          <p:cNvSpPr/>
          <p:nvPr/>
        </p:nvSpPr>
        <p:spPr>
          <a:xfrm>
            <a:off x="61131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40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41"/>
          <p:cNvSpPr/>
          <p:nvPr/>
        </p:nvSpPr>
        <p:spPr>
          <a:xfrm>
            <a:off x="61131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42"/>
          <p:cNvSpPr/>
          <p:nvPr/>
        </p:nvSpPr>
        <p:spPr>
          <a:xfrm>
            <a:off x="61131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43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44"/>
          <p:cNvSpPr/>
          <p:nvPr/>
        </p:nvSpPr>
        <p:spPr>
          <a:xfrm>
            <a:off x="61131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45"/>
          <p:cNvSpPr/>
          <p:nvPr/>
        </p:nvSpPr>
        <p:spPr>
          <a:xfrm>
            <a:off x="61131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46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47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48"/>
          <p:cNvSpPr/>
          <p:nvPr/>
        </p:nvSpPr>
        <p:spPr>
          <a:xfrm flipH="1">
            <a:off x="109137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49"/>
          <p:cNvSpPr/>
          <p:nvPr/>
        </p:nvSpPr>
        <p:spPr>
          <a:xfrm flipH="1">
            <a:off x="109137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50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51"/>
          <p:cNvSpPr/>
          <p:nvPr/>
        </p:nvSpPr>
        <p:spPr>
          <a:xfrm flipH="1">
            <a:off x="109137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52"/>
          <p:cNvSpPr/>
          <p:nvPr/>
        </p:nvSpPr>
        <p:spPr>
          <a:xfrm flipH="1">
            <a:off x="109137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53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54"/>
          <p:cNvSpPr/>
          <p:nvPr/>
        </p:nvSpPr>
        <p:spPr>
          <a:xfrm flipH="1">
            <a:off x="109137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55"/>
          <p:cNvSpPr/>
          <p:nvPr/>
        </p:nvSpPr>
        <p:spPr>
          <a:xfrm flipH="1">
            <a:off x="109137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56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7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58"/>
          <p:cNvSpPr/>
          <p:nvPr/>
        </p:nvSpPr>
        <p:spPr>
          <a:xfrm>
            <a:off x="5864760" y="468324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59"/>
          <p:cNvSpPr/>
          <p:nvPr/>
        </p:nvSpPr>
        <p:spPr>
          <a:xfrm>
            <a:off x="5864760" y="425772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60"/>
          <p:cNvSpPr/>
          <p:nvPr/>
        </p:nvSpPr>
        <p:spPr>
          <a:xfrm>
            <a:off x="5950080" y="383220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61"/>
          <p:cNvSpPr/>
          <p:nvPr/>
        </p:nvSpPr>
        <p:spPr>
          <a:xfrm>
            <a:off x="5999400" y="34066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62"/>
          <p:cNvSpPr/>
          <p:nvPr/>
        </p:nvSpPr>
        <p:spPr>
          <a:xfrm>
            <a:off x="5999400" y="29764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63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64"/>
          <p:cNvSpPr/>
          <p:nvPr/>
        </p:nvSpPr>
        <p:spPr>
          <a:xfrm>
            <a:off x="5916240" y="212580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65"/>
          <p:cNvSpPr/>
          <p:nvPr/>
        </p:nvSpPr>
        <p:spPr>
          <a:xfrm>
            <a:off x="5916240" y="1700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66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67"/>
          <p:cNvSpPr/>
          <p:nvPr/>
        </p:nvSpPr>
        <p:spPr>
          <a:xfrm>
            <a:off x="6124680" y="1609560"/>
            <a:ext cx="4836600" cy="3528720"/>
          </a:xfrm>
          <a:custGeom>
            <a:avLst/>
            <a:gdLst/>
            <a:ahLst/>
            <a:rect l="l" t="t" r="r" b="b"/>
            <a:pathLst>
              <a:path w="3047" h="2223">
                <a:moveTo>
                  <a:pt x="0" y="1164"/>
                </a:moveTo>
                <a:lnTo>
                  <a:pt x="8" y="1162"/>
                </a:lnTo>
                <a:lnTo>
                  <a:pt x="16" y="1201"/>
                </a:lnTo>
                <a:lnTo>
                  <a:pt x="23" y="1139"/>
                </a:lnTo>
                <a:lnTo>
                  <a:pt x="31" y="1241"/>
                </a:lnTo>
                <a:lnTo>
                  <a:pt x="39" y="1164"/>
                </a:lnTo>
                <a:lnTo>
                  <a:pt x="46" y="1140"/>
                </a:lnTo>
                <a:lnTo>
                  <a:pt x="54" y="1212"/>
                </a:lnTo>
                <a:lnTo>
                  <a:pt x="62" y="1186"/>
                </a:lnTo>
                <a:lnTo>
                  <a:pt x="69" y="1192"/>
                </a:lnTo>
                <a:lnTo>
                  <a:pt x="77" y="1107"/>
                </a:lnTo>
                <a:lnTo>
                  <a:pt x="85" y="1251"/>
                </a:lnTo>
                <a:lnTo>
                  <a:pt x="92" y="1204"/>
                </a:lnTo>
                <a:lnTo>
                  <a:pt x="100" y="1127"/>
                </a:lnTo>
                <a:lnTo>
                  <a:pt x="107" y="1154"/>
                </a:lnTo>
                <a:lnTo>
                  <a:pt x="115" y="1219"/>
                </a:lnTo>
                <a:lnTo>
                  <a:pt x="123" y="1215"/>
                </a:lnTo>
                <a:lnTo>
                  <a:pt x="130" y="1151"/>
                </a:lnTo>
                <a:lnTo>
                  <a:pt x="138" y="1168"/>
                </a:lnTo>
                <a:lnTo>
                  <a:pt x="146" y="1143"/>
                </a:lnTo>
                <a:lnTo>
                  <a:pt x="153" y="1254"/>
                </a:lnTo>
                <a:lnTo>
                  <a:pt x="161" y="1159"/>
                </a:lnTo>
                <a:lnTo>
                  <a:pt x="169" y="1186"/>
                </a:lnTo>
                <a:lnTo>
                  <a:pt x="176" y="1141"/>
                </a:lnTo>
                <a:lnTo>
                  <a:pt x="184" y="1187"/>
                </a:lnTo>
                <a:lnTo>
                  <a:pt x="191" y="1231"/>
                </a:lnTo>
                <a:lnTo>
                  <a:pt x="199" y="1146"/>
                </a:lnTo>
                <a:lnTo>
                  <a:pt x="207" y="1173"/>
                </a:lnTo>
                <a:lnTo>
                  <a:pt x="214" y="1205"/>
                </a:lnTo>
                <a:lnTo>
                  <a:pt x="222" y="1140"/>
                </a:lnTo>
                <a:lnTo>
                  <a:pt x="230" y="1209"/>
                </a:lnTo>
                <a:lnTo>
                  <a:pt x="237" y="1211"/>
                </a:lnTo>
                <a:lnTo>
                  <a:pt x="245" y="1123"/>
                </a:lnTo>
                <a:lnTo>
                  <a:pt x="253" y="1202"/>
                </a:lnTo>
                <a:lnTo>
                  <a:pt x="260" y="1185"/>
                </a:lnTo>
                <a:lnTo>
                  <a:pt x="268" y="1188"/>
                </a:lnTo>
                <a:lnTo>
                  <a:pt x="275" y="1169"/>
                </a:lnTo>
                <a:lnTo>
                  <a:pt x="283" y="1177"/>
                </a:lnTo>
                <a:lnTo>
                  <a:pt x="291" y="1192"/>
                </a:lnTo>
                <a:lnTo>
                  <a:pt x="298" y="1173"/>
                </a:lnTo>
                <a:lnTo>
                  <a:pt x="306" y="1190"/>
                </a:lnTo>
                <a:lnTo>
                  <a:pt x="314" y="1161"/>
                </a:lnTo>
                <a:lnTo>
                  <a:pt x="321" y="1214"/>
                </a:lnTo>
                <a:lnTo>
                  <a:pt x="329" y="1126"/>
                </a:lnTo>
                <a:lnTo>
                  <a:pt x="337" y="1222"/>
                </a:lnTo>
                <a:lnTo>
                  <a:pt x="344" y="1204"/>
                </a:lnTo>
                <a:lnTo>
                  <a:pt x="352" y="1125"/>
                </a:lnTo>
                <a:lnTo>
                  <a:pt x="359" y="1189"/>
                </a:lnTo>
                <a:lnTo>
                  <a:pt x="367" y="1206"/>
                </a:lnTo>
                <a:lnTo>
                  <a:pt x="375" y="1177"/>
                </a:lnTo>
                <a:lnTo>
                  <a:pt x="382" y="1193"/>
                </a:lnTo>
                <a:lnTo>
                  <a:pt x="390" y="1118"/>
                </a:lnTo>
                <a:lnTo>
                  <a:pt x="398" y="1249"/>
                </a:lnTo>
                <a:lnTo>
                  <a:pt x="405" y="1155"/>
                </a:lnTo>
                <a:lnTo>
                  <a:pt x="413" y="1174"/>
                </a:lnTo>
                <a:lnTo>
                  <a:pt x="421" y="1188"/>
                </a:lnTo>
                <a:lnTo>
                  <a:pt x="428" y="1183"/>
                </a:lnTo>
                <a:lnTo>
                  <a:pt x="436" y="1192"/>
                </a:lnTo>
                <a:lnTo>
                  <a:pt x="443" y="1134"/>
                </a:lnTo>
                <a:lnTo>
                  <a:pt x="451" y="1219"/>
                </a:lnTo>
                <a:lnTo>
                  <a:pt x="459" y="1196"/>
                </a:lnTo>
                <a:lnTo>
                  <a:pt x="466" y="1171"/>
                </a:lnTo>
                <a:lnTo>
                  <a:pt x="474" y="1127"/>
                </a:lnTo>
                <a:lnTo>
                  <a:pt x="482" y="1221"/>
                </a:lnTo>
                <a:lnTo>
                  <a:pt x="489" y="1208"/>
                </a:lnTo>
                <a:lnTo>
                  <a:pt x="497" y="1147"/>
                </a:lnTo>
                <a:lnTo>
                  <a:pt x="505" y="1192"/>
                </a:lnTo>
                <a:lnTo>
                  <a:pt x="512" y="1155"/>
                </a:lnTo>
                <a:lnTo>
                  <a:pt x="520" y="1188"/>
                </a:lnTo>
                <a:lnTo>
                  <a:pt x="527" y="1223"/>
                </a:lnTo>
                <a:lnTo>
                  <a:pt x="535" y="1143"/>
                </a:lnTo>
                <a:lnTo>
                  <a:pt x="543" y="1192"/>
                </a:lnTo>
                <a:lnTo>
                  <a:pt x="550" y="1132"/>
                </a:lnTo>
                <a:lnTo>
                  <a:pt x="558" y="1269"/>
                </a:lnTo>
                <a:lnTo>
                  <a:pt x="566" y="1140"/>
                </a:lnTo>
                <a:lnTo>
                  <a:pt x="573" y="1144"/>
                </a:lnTo>
                <a:lnTo>
                  <a:pt x="581" y="1219"/>
                </a:lnTo>
                <a:lnTo>
                  <a:pt x="589" y="1199"/>
                </a:lnTo>
                <a:lnTo>
                  <a:pt x="596" y="1132"/>
                </a:lnTo>
                <a:lnTo>
                  <a:pt x="604" y="1201"/>
                </a:lnTo>
                <a:lnTo>
                  <a:pt x="612" y="1203"/>
                </a:lnTo>
                <a:lnTo>
                  <a:pt x="619" y="1133"/>
                </a:lnTo>
                <a:lnTo>
                  <a:pt x="627" y="1218"/>
                </a:lnTo>
                <a:lnTo>
                  <a:pt x="634" y="1179"/>
                </a:lnTo>
                <a:lnTo>
                  <a:pt x="642" y="1171"/>
                </a:lnTo>
                <a:lnTo>
                  <a:pt x="650" y="1153"/>
                </a:lnTo>
                <a:lnTo>
                  <a:pt x="657" y="1202"/>
                </a:lnTo>
                <a:lnTo>
                  <a:pt x="665" y="1243"/>
                </a:lnTo>
                <a:lnTo>
                  <a:pt x="673" y="1097"/>
                </a:lnTo>
                <a:lnTo>
                  <a:pt x="680" y="1179"/>
                </a:lnTo>
                <a:lnTo>
                  <a:pt x="688" y="1198"/>
                </a:lnTo>
                <a:lnTo>
                  <a:pt x="696" y="1242"/>
                </a:lnTo>
                <a:lnTo>
                  <a:pt x="703" y="1127"/>
                </a:lnTo>
                <a:lnTo>
                  <a:pt x="711" y="1143"/>
                </a:lnTo>
                <a:lnTo>
                  <a:pt x="718" y="1225"/>
                </a:lnTo>
                <a:lnTo>
                  <a:pt x="726" y="1200"/>
                </a:lnTo>
                <a:lnTo>
                  <a:pt x="734" y="1148"/>
                </a:lnTo>
                <a:lnTo>
                  <a:pt x="741" y="1187"/>
                </a:lnTo>
                <a:lnTo>
                  <a:pt x="749" y="1187"/>
                </a:lnTo>
                <a:lnTo>
                  <a:pt x="756" y="1162"/>
                </a:lnTo>
                <a:lnTo>
                  <a:pt x="764" y="1205"/>
                </a:lnTo>
                <a:lnTo>
                  <a:pt x="772" y="1153"/>
                </a:lnTo>
                <a:lnTo>
                  <a:pt x="780" y="1227"/>
                </a:lnTo>
                <a:lnTo>
                  <a:pt x="787" y="1146"/>
                </a:lnTo>
                <a:lnTo>
                  <a:pt x="795" y="1146"/>
                </a:lnTo>
                <a:lnTo>
                  <a:pt x="802" y="1241"/>
                </a:lnTo>
                <a:lnTo>
                  <a:pt x="810" y="1161"/>
                </a:lnTo>
                <a:lnTo>
                  <a:pt x="818" y="1180"/>
                </a:lnTo>
                <a:lnTo>
                  <a:pt x="825" y="1185"/>
                </a:lnTo>
                <a:lnTo>
                  <a:pt x="833" y="1156"/>
                </a:lnTo>
                <a:lnTo>
                  <a:pt x="840" y="1170"/>
                </a:lnTo>
                <a:lnTo>
                  <a:pt x="848" y="1249"/>
                </a:lnTo>
                <a:lnTo>
                  <a:pt x="856" y="1156"/>
                </a:lnTo>
                <a:lnTo>
                  <a:pt x="864" y="1132"/>
                </a:lnTo>
                <a:lnTo>
                  <a:pt x="871" y="1195"/>
                </a:lnTo>
                <a:lnTo>
                  <a:pt x="879" y="1217"/>
                </a:lnTo>
                <a:lnTo>
                  <a:pt x="886" y="1170"/>
                </a:lnTo>
                <a:lnTo>
                  <a:pt x="894" y="1181"/>
                </a:lnTo>
                <a:lnTo>
                  <a:pt x="902" y="1139"/>
                </a:lnTo>
                <a:lnTo>
                  <a:pt x="909" y="1221"/>
                </a:lnTo>
                <a:lnTo>
                  <a:pt x="917" y="1183"/>
                </a:lnTo>
                <a:lnTo>
                  <a:pt x="924" y="1164"/>
                </a:lnTo>
                <a:lnTo>
                  <a:pt x="932" y="1167"/>
                </a:lnTo>
                <a:lnTo>
                  <a:pt x="940" y="1220"/>
                </a:lnTo>
                <a:lnTo>
                  <a:pt x="947" y="1155"/>
                </a:lnTo>
                <a:lnTo>
                  <a:pt x="955" y="1176"/>
                </a:lnTo>
                <a:lnTo>
                  <a:pt x="963" y="1176"/>
                </a:lnTo>
                <a:lnTo>
                  <a:pt x="970" y="1217"/>
                </a:lnTo>
                <a:lnTo>
                  <a:pt x="978" y="1149"/>
                </a:lnTo>
                <a:lnTo>
                  <a:pt x="986" y="1162"/>
                </a:lnTo>
                <a:lnTo>
                  <a:pt x="993" y="1249"/>
                </a:lnTo>
                <a:lnTo>
                  <a:pt x="1001" y="1122"/>
                </a:lnTo>
                <a:lnTo>
                  <a:pt x="1009" y="1162"/>
                </a:lnTo>
                <a:lnTo>
                  <a:pt x="1016" y="1243"/>
                </a:lnTo>
                <a:lnTo>
                  <a:pt x="1024" y="1164"/>
                </a:lnTo>
                <a:lnTo>
                  <a:pt x="1031" y="1156"/>
                </a:lnTo>
                <a:lnTo>
                  <a:pt x="1039" y="1178"/>
                </a:lnTo>
                <a:lnTo>
                  <a:pt x="1047" y="1214"/>
                </a:lnTo>
                <a:lnTo>
                  <a:pt x="1054" y="1160"/>
                </a:lnTo>
                <a:lnTo>
                  <a:pt x="1062" y="1156"/>
                </a:lnTo>
                <a:lnTo>
                  <a:pt x="1070" y="1240"/>
                </a:lnTo>
                <a:lnTo>
                  <a:pt x="1077" y="1136"/>
                </a:lnTo>
                <a:lnTo>
                  <a:pt x="1085" y="1180"/>
                </a:lnTo>
                <a:lnTo>
                  <a:pt x="1093" y="1182"/>
                </a:lnTo>
                <a:lnTo>
                  <a:pt x="1100" y="1205"/>
                </a:lnTo>
                <a:lnTo>
                  <a:pt x="1108" y="1166"/>
                </a:lnTo>
                <a:lnTo>
                  <a:pt x="1115" y="1169"/>
                </a:lnTo>
                <a:lnTo>
                  <a:pt x="1123" y="1187"/>
                </a:lnTo>
                <a:lnTo>
                  <a:pt x="1131" y="1185"/>
                </a:lnTo>
                <a:lnTo>
                  <a:pt x="1138" y="1179"/>
                </a:lnTo>
                <a:lnTo>
                  <a:pt x="1146" y="1189"/>
                </a:lnTo>
                <a:lnTo>
                  <a:pt x="1154" y="1158"/>
                </a:lnTo>
                <a:lnTo>
                  <a:pt x="1161" y="1180"/>
                </a:lnTo>
                <a:lnTo>
                  <a:pt x="1169" y="1228"/>
                </a:lnTo>
                <a:lnTo>
                  <a:pt x="1177" y="1125"/>
                </a:lnTo>
                <a:lnTo>
                  <a:pt x="1184" y="1195"/>
                </a:lnTo>
                <a:lnTo>
                  <a:pt x="1192" y="1218"/>
                </a:lnTo>
                <a:lnTo>
                  <a:pt x="1199" y="1110"/>
                </a:lnTo>
                <a:lnTo>
                  <a:pt x="1207" y="1232"/>
                </a:lnTo>
                <a:lnTo>
                  <a:pt x="1215" y="1174"/>
                </a:lnTo>
                <a:lnTo>
                  <a:pt x="1222" y="1184"/>
                </a:lnTo>
                <a:lnTo>
                  <a:pt x="1230" y="1163"/>
                </a:lnTo>
                <a:lnTo>
                  <a:pt x="1238" y="1167"/>
                </a:lnTo>
                <a:lnTo>
                  <a:pt x="1245" y="1195"/>
                </a:lnTo>
                <a:lnTo>
                  <a:pt x="1253" y="1220"/>
                </a:lnTo>
                <a:lnTo>
                  <a:pt x="1261" y="1164"/>
                </a:lnTo>
                <a:lnTo>
                  <a:pt x="1268" y="1104"/>
                </a:lnTo>
                <a:lnTo>
                  <a:pt x="1276" y="1240"/>
                </a:lnTo>
                <a:lnTo>
                  <a:pt x="1283" y="1216"/>
                </a:lnTo>
                <a:lnTo>
                  <a:pt x="1291" y="1138"/>
                </a:lnTo>
                <a:lnTo>
                  <a:pt x="1299" y="1182"/>
                </a:lnTo>
                <a:lnTo>
                  <a:pt x="1306" y="1157"/>
                </a:lnTo>
                <a:lnTo>
                  <a:pt x="1314" y="1212"/>
                </a:lnTo>
                <a:lnTo>
                  <a:pt x="1322" y="1198"/>
                </a:lnTo>
                <a:lnTo>
                  <a:pt x="1329" y="1155"/>
                </a:lnTo>
                <a:lnTo>
                  <a:pt x="1337" y="1170"/>
                </a:lnTo>
                <a:lnTo>
                  <a:pt x="1345" y="1184"/>
                </a:lnTo>
                <a:lnTo>
                  <a:pt x="1352" y="1172"/>
                </a:lnTo>
                <a:lnTo>
                  <a:pt x="1360" y="1246"/>
                </a:lnTo>
                <a:lnTo>
                  <a:pt x="1367" y="1116"/>
                </a:lnTo>
                <a:lnTo>
                  <a:pt x="1375" y="1176"/>
                </a:lnTo>
                <a:lnTo>
                  <a:pt x="1383" y="1199"/>
                </a:lnTo>
                <a:lnTo>
                  <a:pt x="1390" y="1182"/>
                </a:lnTo>
                <a:lnTo>
                  <a:pt x="1398" y="1204"/>
                </a:lnTo>
                <a:lnTo>
                  <a:pt x="1406" y="1145"/>
                </a:lnTo>
                <a:lnTo>
                  <a:pt x="1413" y="1172"/>
                </a:lnTo>
                <a:lnTo>
                  <a:pt x="1421" y="1204"/>
                </a:lnTo>
                <a:lnTo>
                  <a:pt x="1429" y="1205"/>
                </a:lnTo>
                <a:lnTo>
                  <a:pt x="1436" y="1120"/>
                </a:lnTo>
                <a:lnTo>
                  <a:pt x="1444" y="1222"/>
                </a:lnTo>
                <a:lnTo>
                  <a:pt x="1451" y="1180"/>
                </a:lnTo>
                <a:lnTo>
                  <a:pt x="1459" y="1154"/>
                </a:lnTo>
                <a:lnTo>
                  <a:pt x="1467" y="1211"/>
                </a:lnTo>
                <a:lnTo>
                  <a:pt x="1474" y="1165"/>
                </a:lnTo>
                <a:lnTo>
                  <a:pt x="1482" y="1178"/>
                </a:lnTo>
                <a:lnTo>
                  <a:pt x="1490" y="1177"/>
                </a:lnTo>
                <a:lnTo>
                  <a:pt x="1497" y="1208"/>
                </a:lnTo>
                <a:lnTo>
                  <a:pt x="1505" y="1147"/>
                </a:lnTo>
                <a:lnTo>
                  <a:pt x="1513" y="1193"/>
                </a:lnTo>
                <a:lnTo>
                  <a:pt x="1520" y="1179"/>
                </a:lnTo>
                <a:lnTo>
                  <a:pt x="1528" y="1187"/>
                </a:lnTo>
                <a:lnTo>
                  <a:pt x="1536" y="1194"/>
                </a:lnTo>
                <a:lnTo>
                  <a:pt x="1543" y="1135"/>
                </a:lnTo>
                <a:lnTo>
                  <a:pt x="1551" y="1202"/>
                </a:lnTo>
                <a:lnTo>
                  <a:pt x="1558" y="1199"/>
                </a:lnTo>
                <a:lnTo>
                  <a:pt x="1566" y="1187"/>
                </a:lnTo>
                <a:lnTo>
                  <a:pt x="1574" y="1134"/>
                </a:lnTo>
                <a:lnTo>
                  <a:pt x="1581" y="1188"/>
                </a:lnTo>
                <a:lnTo>
                  <a:pt x="1589" y="1233"/>
                </a:lnTo>
                <a:lnTo>
                  <a:pt x="1597" y="1139"/>
                </a:lnTo>
                <a:lnTo>
                  <a:pt x="1604" y="1179"/>
                </a:lnTo>
                <a:lnTo>
                  <a:pt x="1612" y="1167"/>
                </a:lnTo>
                <a:lnTo>
                  <a:pt x="1620" y="1240"/>
                </a:lnTo>
                <a:lnTo>
                  <a:pt x="1627" y="1137"/>
                </a:lnTo>
                <a:lnTo>
                  <a:pt x="1635" y="1162"/>
                </a:lnTo>
                <a:lnTo>
                  <a:pt x="1642" y="1202"/>
                </a:lnTo>
                <a:lnTo>
                  <a:pt x="1650" y="1194"/>
                </a:lnTo>
                <a:lnTo>
                  <a:pt x="1658" y="1190"/>
                </a:lnTo>
                <a:lnTo>
                  <a:pt x="1665" y="1137"/>
                </a:lnTo>
                <a:lnTo>
                  <a:pt x="1673" y="1182"/>
                </a:lnTo>
                <a:lnTo>
                  <a:pt x="1681" y="1212"/>
                </a:lnTo>
                <a:lnTo>
                  <a:pt x="1688" y="1194"/>
                </a:lnTo>
                <a:lnTo>
                  <a:pt x="1696" y="1138"/>
                </a:lnTo>
                <a:lnTo>
                  <a:pt x="1704" y="1187"/>
                </a:lnTo>
                <a:lnTo>
                  <a:pt x="1711" y="1200"/>
                </a:lnTo>
                <a:lnTo>
                  <a:pt x="1719" y="1168"/>
                </a:lnTo>
                <a:lnTo>
                  <a:pt x="1726" y="1190"/>
                </a:lnTo>
                <a:lnTo>
                  <a:pt x="1734" y="1169"/>
                </a:lnTo>
                <a:lnTo>
                  <a:pt x="1742" y="1193"/>
                </a:lnTo>
                <a:lnTo>
                  <a:pt x="1749" y="1164"/>
                </a:lnTo>
                <a:lnTo>
                  <a:pt x="1757" y="1177"/>
                </a:lnTo>
                <a:lnTo>
                  <a:pt x="1765" y="1205"/>
                </a:lnTo>
                <a:lnTo>
                  <a:pt x="1772" y="1188"/>
                </a:lnTo>
                <a:lnTo>
                  <a:pt x="1780" y="1127"/>
                </a:lnTo>
                <a:lnTo>
                  <a:pt x="1788" y="1226"/>
                </a:lnTo>
                <a:lnTo>
                  <a:pt x="1795" y="1167"/>
                </a:lnTo>
                <a:lnTo>
                  <a:pt x="1803" y="1173"/>
                </a:lnTo>
                <a:lnTo>
                  <a:pt x="1810" y="1205"/>
                </a:lnTo>
                <a:lnTo>
                  <a:pt x="1818" y="1155"/>
                </a:lnTo>
                <a:lnTo>
                  <a:pt x="1826" y="1184"/>
                </a:lnTo>
                <a:lnTo>
                  <a:pt x="1833" y="1191"/>
                </a:lnTo>
                <a:lnTo>
                  <a:pt x="1841" y="1187"/>
                </a:lnTo>
                <a:lnTo>
                  <a:pt x="1848" y="1152"/>
                </a:lnTo>
                <a:lnTo>
                  <a:pt x="1856" y="1174"/>
                </a:lnTo>
                <a:lnTo>
                  <a:pt x="1864" y="1242"/>
                </a:lnTo>
                <a:lnTo>
                  <a:pt x="1872" y="1149"/>
                </a:lnTo>
                <a:lnTo>
                  <a:pt x="1879" y="1154"/>
                </a:lnTo>
                <a:lnTo>
                  <a:pt x="1887" y="1172"/>
                </a:lnTo>
                <a:lnTo>
                  <a:pt x="1894" y="1208"/>
                </a:lnTo>
                <a:lnTo>
                  <a:pt x="1902" y="1228"/>
                </a:lnTo>
                <a:lnTo>
                  <a:pt x="1910" y="1133"/>
                </a:lnTo>
                <a:lnTo>
                  <a:pt x="1917" y="1113"/>
                </a:lnTo>
                <a:lnTo>
                  <a:pt x="1925" y="1288"/>
                </a:lnTo>
                <a:lnTo>
                  <a:pt x="1933" y="1138"/>
                </a:lnTo>
                <a:lnTo>
                  <a:pt x="1940" y="1166"/>
                </a:lnTo>
                <a:lnTo>
                  <a:pt x="1948" y="1219"/>
                </a:lnTo>
                <a:lnTo>
                  <a:pt x="1956" y="1135"/>
                </a:lnTo>
                <a:lnTo>
                  <a:pt x="1963" y="1202"/>
                </a:lnTo>
                <a:lnTo>
                  <a:pt x="1971" y="1176"/>
                </a:lnTo>
                <a:lnTo>
                  <a:pt x="1978" y="1198"/>
                </a:lnTo>
                <a:lnTo>
                  <a:pt x="1986" y="1137"/>
                </a:lnTo>
                <a:lnTo>
                  <a:pt x="1994" y="1256"/>
                </a:lnTo>
                <a:lnTo>
                  <a:pt x="2001" y="1112"/>
                </a:lnTo>
                <a:lnTo>
                  <a:pt x="2009" y="1164"/>
                </a:lnTo>
                <a:lnTo>
                  <a:pt x="2017" y="1247"/>
                </a:lnTo>
                <a:lnTo>
                  <a:pt x="2024" y="1178"/>
                </a:lnTo>
                <a:lnTo>
                  <a:pt x="2032" y="1143"/>
                </a:lnTo>
                <a:lnTo>
                  <a:pt x="2039" y="1161"/>
                </a:lnTo>
                <a:lnTo>
                  <a:pt x="2047" y="1218"/>
                </a:lnTo>
                <a:lnTo>
                  <a:pt x="2055" y="1188"/>
                </a:lnTo>
                <a:lnTo>
                  <a:pt x="2063" y="1180"/>
                </a:lnTo>
                <a:lnTo>
                  <a:pt x="2070" y="1145"/>
                </a:lnTo>
                <a:lnTo>
                  <a:pt x="2078" y="1197"/>
                </a:lnTo>
                <a:lnTo>
                  <a:pt x="2085" y="1184"/>
                </a:lnTo>
                <a:lnTo>
                  <a:pt x="2093" y="1181"/>
                </a:lnTo>
                <a:lnTo>
                  <a:pt x="2101" y="1204"/>
                </a:lnTo>
                <a:lnTo>
                  <a:pt x="2108" y="1152"/>
                </a:lnTo>
                <a:lnTo>
                  <a:pt x="2116" y="1130"/>
                </a:lnTo>
                <a:lnTo>
                  <a:pt x="2123" y="1286"/>
                </a:lnTo>
                <a:lnTo>
                  <a:pt x="2131" y="1141"/>
                </a:lnTo>
                <a:lnTo>
                  <a:pt x="2139" y="1135"/>
                </a:lnTo>
                <a:lnTo>
                  <a:pt x="2147" y="1242"/>
                </a:lnTo>
                <a:lnTo>
                  <a:pt x="2154" y="1120"/>
                </a:lnTo>
                <a:lnTo>
                  <a:pt x="2162" y="1228"/>
                </a:lnTo>
                <a:lnTo>
                  <a:pt x="2169" y="1196"/>
                </a:lnTo>
                <a:lnTo>
                  <a:pt x="2177" y="1116"/>
                </a:lnTo>
                <a:lnTo>
                  <a:pt x="2185" y="1212"/>
                </a:lnTo>
                <a:lnTo>
                  <a:pt x="2192" y="1206"/>
                </a:lnTo>
                <a:lnTo>
                  <a:pt x="2200" y="1133"/>
                </a:lnTo>
                <a:lnTo>
                  <a:pt x="2207" y="1211"/>
                </a:lnTo>
                <a:lnTo>
                  <a:pt x="2215" y="1194"/>
                </a:lnTo>
                <a:lnTo>
                  <a:pt x="2223" y="1141"/>
                </a:lnTo>
                <a:lnTo>
                  <a:pt x="2230" y="1182"/>
                </a:lnTo>
                <a:lnTo>
                  <a:pt x="2238" y="1221"/>
                </a:lnTo>
                <a:lnTo>
                  <a:pt x="2246" y="1165"/>
                </a:lnTo>
                <a:lnTo>
                  <a:pt x="2253" y="1142"/>
                </a:lnTo>
                <a:lnTo>
                  <a:pt x="2261" y="1236"/>
                </a:lnTo>
                <a:lnTo>
                  <a:pt x="2269" y="1148"/>
                </a:lnTo>
                <a:lnTo>
                  <a:pt x="2276" y="1176"/>
                </a:lnTo>
                <a:lnTo>
                  <a:pt x="2284" y="1193"/>
                </a:lnTo>
                <a:lnTo>
                  <a:pt x="2291" y="1187"/>
                </a:lnTo>
                <a:lnTo>
                  <a:pt x="2299" y="1181"/>
                </a:lnTo>
                <a:lnTo>
                  <a:pt x="2307" y="1171"/>
                </a:lnTo>
                <a:lnTo>
                  <a:pt x="2314" y="1134"/>
                </a:lnTo>
                <a:lnTo>
                  <a:pt x="2322" y="1268"/>
                </a:lnTo>
                <a:lnTo>
                  <a:pt x="2330" y="1167"/>
                </a:lnTo>
                <a:lnTo>
                  <a:pt x="2337" y="1100"/>
                </a:lnTo>
                <a:lnTo>
                  <a:pt x="2345" y="1229"/>
                </a:lnTo>
                <a:lnTo>
                  <a:pt x="2353" y="1221"/>
                </a:lnTo>
                <a:lnTo>
                  <a:pt x="2360" y="1145"/>
                </a:lnTo>
                <a:lnTo>
                  <a:pt x="2368" y="1141"/>
                </a:lnTo>
                <a:lnTo>
                  <a:pt x="2375" y="1211"/>
                </a:lnTo>
                <a:lnTo>
                  <a:pt x="2383" y="1234"/>
                </a:lnTo>
                <a:lnTo>
                  <a:pt x="2391" y="1141"/>
                </a:lnTo>
                <a:lnTo>
                  <a:pt x="2398" y="1103"/>
                </a:lnTo>
                <a:lnTo>
                  <a:pt x="2406" y="1267"/>
                </a:lnTo>
                <a:lnTo>
                  <a:pt x="2414" y="1217"/>
                </a:lnTo>
                <a:lnTo>
                  <a:pt x="2421" y="1104"/>
                </a:lnTo>
                <a:lnTo>
                  <a:pt x="2429" y="1163"/>
                </a:lnTo>
                <a:lnTo>
                  <a:pt x="2437" y="1246"/>
                </a:lnTo>
                <a:lnTo>
                  <a:pt x="2444" y="1178"/>
                </a:lnTo>
                <a:lnTo>
                  <a:pt x="2452" y="1143"/>
                </a:lnTo>
                <a:lnTo>
                  <a:pt x="2460" y="1165"/>
                </a:lnTo>
                <a:lnTo>
                  <a:pt x="2467" y="1242"/>
                </a:lnTo>
                <a:lnTo>
                  <a:pt x="2475" y="1137"/>
                </a:lnTo>
                <a:lnTo>
                  <a:pt x="2482" y="1209"/>
                </a:lnTo>
                <a:lnTo>
                  <a:pt x="2490" y="1150"/>
                </a:lnTo>
                <a:lnTo>
                  <a:pt x="2498" y="1160"/>
                </a:lnTo>
                <a:lnTo>
                  <a:pt x="2505" y="1259"/>
                </a:lnTo>
                <a:lnTo>
                  <a:pt x="2513" y="1145"/>
                </a:lnTo>
                <a:lnTo>
                  <a:pt x="2521" y="1169"/>
                </a:lnTo>
                <a:lnTo>
                  <a:pt x="2528" y="1125"/>
                </a:lnTo>
                <a:lnTo>
                  <a:pt x="2536" y="1238"/>
                </a:lnTo>
                <a:lnTo>
                  <a:pt x="2544" y="1279"/>
                </a:lnTo>
                <a:lnTo>
                  <a:pt x="2551" y="1081"/>
                </a:lnTo>
                <a:lnTo>
                  <a:pt x="2559" y="1046"/>
                </a:lnTo>
                <a:lnTo>
                  <a:pt x="2566" y="1349"/>
                </a:lnTo>
                <a:lnTo>
                  <a:pt x="2574" y="1235"/>
                </a:lnTo>
                <a:lnTo>
                  <a:pt x="2582" y="1117"/>
                </a:lnTo>
                <a:lnTo>
                  <a:pt x="2589" y="1035"/>
                </a:lnTo>
                <a:lnTo>
                  <a:pt x="2597" y="1329"/>
                </a:lnTo>
                <a:lnTo>
                  <a:pt x="2605" y="1240"/>
                </a:lnTo>
                <a:lnTo>
                  <a:pt x="2612" y="896"/>
                </a:lnTo>
                <a:lnTo>
                  <a:pt x="2620" y="1649"/>
                </a:lnTo>
                <a:lnTo>
                  <a:pt x="2628" y="750"/>
                </a:lnTo>
                <a:lnTo>
                  <a:pt x="2635" y="1345"/>
                </a:lnTo>
                <a:lnTo>
                  <a:pt x="2643" y="1227"/>
                </a:lnTo>
                <a:lnTo>
                  <a:pt x="2650" y="887"/>
                </a:lnTo>
                <a:lnTo>
                  <a:pt x="2658" y="1695"/>
                </a:lnTo>
                <a:lnTo>
                  <a:pt x="2666" y="1109"/>
                </a:lnTo>
                <a:lnTo>
                  <a:pt x="2673" y="584"/>
                </a:lnTo>
                <a:lnTo>
                  <a:pt x="2681" y="1302"/>
                </a:lnTo>
                <a:lnTo>
                  <a:pt x="2689" y="1997"/>
                </a:lnTo>
                <a:lnTo>
                  <a:pt x="2696" y="849"/>
                </a:lnTo>
                <a:lnTo>
                  <a:pt x="2704" y="401"/>
                </a:lnTo>
                <a:lnTo>
                  <a:pt x="2712" y="1581"/>
                </a:lnTo>
                <a:lnTo>
                  <a:pt x="2719" y="1885"/>
                </a:lnTo>
                <a:lnTo>
                  <a:pt x="2727" y="782"/>
                </a:lnTo>
                <a:lnTo>
                  <a:pt x="2734" y="304"/>
                </a:lnTo>
                <a:lnTo>
                  <a:pt x="2742" y="2223"/>
                </a:lnTo>
                <a:lnTo>
                  <a:pt x="2750" y="1408"/>
                </a:lnTo>
                <a:lnTo>
                  <a:pt x="2757" y="46"/>
                </a:lnTo>
                <a:lnTo>
                  <a:pt x="2765" y="1519"/>
                </a:lnTo>
                <a:lnTo>
                  <a:pt x="2773" y="2103"/>
                </a:lnTo>
                <a:lnTo>
                  <a:pt x="2780" y="565"/>
                </a:lnTo>
                <a:lnTo>
                  <a:pt x="2788" y="723"/>
                </a:lnTo>
                <a:lnTo>
                  <a:pt x="2796" y="1236"/>
                </a:lnTo>
                <a:lnTo>
                  <a:pt x="2803" y="2134"/>
                </a:lnTo>
                <a:lnTo>
                  <a:pt x="2811" y="878"/>
                </a:lnTo>
                <a:lnTo>
                  <a:pt x="2818" y="248"/>
                </a:lnTo>
                <a:lnTo>
                  <a:pt x="2826" y="1807"/>
                </a:lnTo>
                <a:lnTo>
                  <a:pt x="2834" y="1447"/>
                </a:lnTo>
                <a:lnTo>
                  <a:pt x="2841" y="925"/>
                </a:lnTo>
                <a:lnTo>
                  <a:pt x="2849" y="1120"/>
                </a:lnTo>
                <a:lnTo>
                  <a:pt x="2857" y="1230"/>
                </a:lnTo>
                <a:lnTo>
                  <a:pt x="2864" y="1214"/>
                </a:lnTo>
                <a:lnTo>
                  <a:pt x="2872" y="1090"/>
                </a:lnTo>
                <a:lnTo>
                  <a:pt x="2880" y="1297"/>
                </a:lnTo>
                <a:lnTo>
                  <a:pt x="2887" y="952"/>
                </a:lnTo>
                <a:lnTo>
                  <a:pt x="2895" y="1481"/>
                </a:lnTo>
                <a:lnTo>
                  <a:pt x="2902" y="1566"/>
                </a:lnTo>
                <a:lnTo>
                  <a:pt x="2910" y="0"/>
                </a:lnTo>
                <a:lnTo>
                  <a:pt x="2918" y="1599"/>
                </a:lnTo>
                <a:lnTo>
                  <a:pt x="2925" y="1977"/>
                </a:lnTo>
                <a:lnTo>
                  <a:pt x="2933" y="846"/>
                </a:lnTo>
                <a:lnTo>
                  <a:pt x="2941" y="794"/>
                </a:lnTo>
                <a:lnTo>
                  <a:pt x="2948" y="748"/>
                </a:lnTo>
                <a:lnTo>
                  <a:pt x="2956" y="2188"/>
                </a:lnTo>
                <a:lnTo>
                  <a:pt x="2964" y="1089"/>
                </a:lnTo>
                <a:lnTo>
                  <a:pt x="2971" y="636"/>
                </a:lnTo>
                <a:lnTo>
                  <a:pt x="2979" y="1299"/>
                </a:lnTo>
                <a:lnTo>
                  <a:pt x="2987" y="1408"/>
                </a:lnTo>
                <a:lnTo>
                  <a:pt x="2994" y="1009"/>
                </a:lnTo>
                <a:lnTo>
                  <a:pt x="3002" y="1215"/>
                </a:lnTo>
                <a:lnTo>
                  <a:pt x="3009" y="1357"/>
                </a:lnTo>
                <a:lnTo>
                  <a:pt x="3017" y="1003"/>
                </a:lnTo>
                <a:lnTo>
                  <a:pt x="3025" y="1129"/>
                </a:lnTo>
                <a:lnTo>
                  <a:pt x="3032" y="1158"/>
                </a:lnTo>
                <a:lnTo>
                  <a:pt x="3040" y="1395"/>
                </a:lnTo>
                <a:lnTo>
                  <a:pt x="3047" y="1125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ChainQ_V1 (8/18)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day 3; 02:20:15.30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5352306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5297400" y="1001880"/>
            <a:ext cx="625104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"/>
          <p:cNvSpPr/>
          <p:nvPr/>
        </p:nvSpPr>
        <p:spPr>
          <a:xfrm>
            <a:off x="6113520" y="1353960"/>
            <a:ext cx="4847760" cy="3831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6"/>
          <p:cNvSpPr/>
          <p:nvPr/>
        </p:nvSpPr>
        <p:spPr>
          <a:xfrm>
            <a:off x="6113160" y="51861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7"/>
          <p:cNvSpPr/>
          <p:nvPr/>
        </p:nvSpPr>
        <p:spPr>
          <a:xfrm>
            <a:off x="6113160" y="1353960"/>
            <a:ext cx="48484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8"/>
          <p:cNvSpPr/>
          <p:nvPr/>
        </p:nvSpPr>
        <p:spPr>
          <a:xfrm flipV="1">
            <a:off x="61131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9"/>
          <p:cNvSpPr/>
          <p:nvPr/>
        </p:nvSpPr>
        <p:spPr>
          <a:xfrm flipV="1">
            <a:off x="67197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10"/>
          <p:cNvSpPr/>
          <p:nvPr/>
        </p:nvSpPr>
        <p:spPr>
          <a:xfrm flipV="1">
            <a:off x="732456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11"/>
          <p:cNvSpPr/>
          <p:nvPr/>
        </p:nvSpPr>
        <p:spPr>
          <a:xfrm flipV="1">
            <a:off x="79308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12"/>
          <p:cNvSpPr/>
          <p:nvPr/>
        </p:nvSpPr>
        <p:spPr>
          <a:xfrm flipV="1">
            <a:off x="85374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13"/>
          <p:cNvSpPr/>
          <p:nvPr/>
        </p:nvSpPr>
        <p:spPr>
          <a:xfrm flipV="1">
            <a:off x="914400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14"/>
          <p:cNvSpPr/>
          <p:nvPr/>
        </p:nvSpPr>
        <p:spPr>
          <a:xfrm flipV="1">
            <a:off x="97502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15"/>
          <p:cNvSpPr/>
          <p:nvPr/>
        </p:nvSpPr>
        <p:spPr>
          <a:xfrm flipV="1">
            <a:off x="103568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16"/>
          <p:cNvSpPr/>
          <p:nvPr/>
        </p:nvSpPr>
        <p:spPr>
          <a:xfrm flipV="1">
            <a:off x="10961640" y="5138640"/>
            <a:ext cx="360" cy="475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17"/>
          <p:cNvSpPr/>
          <p:nvPr/>
        </p:nvSpPr>
        <p:spPr>
          <a:xfrm>
            <a:off x="61131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18"/>
          <p:cNvSpPr/>
          <p:nvPr/>
        </p:nvSpPr>
        <p:spPr>
          <a:xfrm>
            <a:off x="67197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19"/>
          <p:cNvSpPr/>
          <p:nvPr/>
        </p:nvSpPr>
        <p:spPr>
          <a:xfrm>
            <a:off x="732456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20"/>
          <p:cNvSpPr/>
          <p:nvPr/>
        </p:nvSpPr>
        <p:spPr>
          <a:xfrm>
            <a:off x="79308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21"/>
          <p:cNvSpPr/>
          <p:nvPr/>
        </p:nvSpPr>
        <p:spPr>
          <a:xfrm>
            <a:off x="85374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22"/>
          <p:cNvSpPr/>
          <p:nvPr/>
        </p:nvSpPr>
        <p:spPr>
          <a:xfrm>
            <a:off x="914400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23"/>
          <p:cNvSpPr/>
          <p:nvPr/>
        </p:nvSpPr>
        <p:spPr>
          <a:xfrm>
            <a:off x="97502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24"/>
          <p:cNvSpPr/>
          <p:nvPr/>
        </p:nvSpPr>
        <p:spPr>
          <a:xfrm>
            <a:off x="103568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25"/>
          <p:cNvSpPr/>
          <p:nvPr/>
        </p:nvSpPr>
        <p:spPr>
          <a:xfrm>
            <a:off x="10961640" y="1353960"/>
            <a:ext cx="360" cy="4932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6"/>
          <p:cNvSpPr/>
          <p:nvPr/>
        </p:nvSpPr>
        <p:spPr>
          <a:xfrm>
            <a:off x="6105960" y="52642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27"/>
          <p:cNvSpPr/>
          <p:nvPr/>
        </p:nvSpPr>
        <p:spPr>
          <a:xfrm>
            <a:off x="6670080" y="5264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8"/>
          <p:cNvSpPr/>
          <p:nvPr/>
        </p:nvSpPr>
        <p:spPr>
          <a:xfrm>
            <a:off x="723312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29"/>
          <p:cNvSpPr/>
          <p:nvPr/>
        </p:nvSpPr>
        <p:spPr>
          <a:xfrm>
            <a:off x="78426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30"/>
          <p:cNvSpPr/>
          <p:nvPr/>
        </p:nvSpPr>
        <p:spPr>
          <a:xfrm>
            <a:off x="84459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31"/>
          <p:cNvSpPr/>
          <p:nvPr/>
        </p:nvSpPr>
        <p:spPr>
          <a:xfrm>
            <a:off x="90540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32"/>
          <p:cNvSpPr/>
          <p:nvPr/>
        </p:nvSpPr>
        <p:spPr>
          <a:xfrm>
            <a:off x="965736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33"/>
          <p:cNvSpPr/>
          <p:nvPr/>
        </p:nvSpPr>
        <p:spPr>
          <a:xfrm>
            <a:off x="1026684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34"/>
          <p:cNvSpPr/>
          <p:nvPr/>
        </p:nvSpPr>
        <p:spPr>
          <a:xfrm>
            <a:off x="10870200" y="5264280"/>
            <a:ext cx="2570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Line 35"/>
          <p:cNvSpPr/>
          <p:nvPr/>
        </p:nvSpPr>
        <p:spPr>
          <a:xfrm flipV="1">
            <a:off x="611316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36"/>
          <p:cNvSpPr/>
          <p:nvPr/>
        </p:nvSpPr>
        <p:spPr>
          <a:xfrm flipV="1">
            <a:off x="10961640" y="1353960"/>
            <a:ext cx="360" cy="383220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37"/>
          <p:cNvSpPr/>
          <p:nvPr/>
        </p:nvSpPr>
        <p:spPr>
          <a:xfrm>
            <a:off x="61131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8"/>
          <p:cNvSpPr/>
          <p:nvPr/>
        </p:nvSpPr>
        <p:spPr>
          <a:xfrm>
            <a:off x="61131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9"/>
          <p:cNvSpPr/>
          <p:nvPr/>
        </p:nvSpPr>
        <p:spPr>
          <a:xfrm>
            <a:off x="61131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40"/>
          <p:cNvSpPr/>
          <p:nvPr/>
        </p:nvSpPr>
        <p:spPr>
          <a:xfrm>
            <a:off x="61131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41"/>
          <p:cNvSpPr/>
          <p:nvPr/>
        </p:nvSpPr>
        <p:spPr>
          <a:xfrm>
            <a:off x="61131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42"/>
          <p:cNvSpPr/>
          <p:nvPr/>
        </p:nvSpPr>
        <p:spPr>
          <a:xfrm>
            <a:off x="61131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43"/>
          <p:cNvSpPr/>
          <p:nvPr/>
        </p:nvSpPr>
        <p:spPr>
          <a:xfrm>
            <a:off x="61131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44"/>
          <p:cNvSpPr/>
          <p:nvPr/>
        </p:nvSpPr>
        <p:spPr>
          <a:xfrm>
            <a:off x="61131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45"/>
          <p:cNvSpPr/>
          <p:nvPr/>
        </p:nvSpPr>
        <p:spPr>
          <a:xfrm>
            <a:off x="61131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46"/>
          <p:cNvSpPr/>
          <p:nvPr/>
        </p:nvSpPr>
        <p:spPr>
          <a:xfrm>
            <a:off x="61131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47"/>
          <p:cNvSpPr/>
          <p:nvPr/>
        </p:nvSpPr>
        <p:spPr>
          <a:xfrm flipH="1">
            <a:off x="10913760" y="51861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48"/>
          <p:cNvSpPr/>
          <p:nvPr/>
        </p:nvSpPr>
        <p:spPr>
          <a:xfrm flipH="1">
            <a:off x="10913760" y="4760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49"/>
          <p:cNvSpPr/>
          <p:nvPr/>
        </p:nvSpPr>
        <p:spPr>
          <a:xfrm flipH="1">
            <a:off x="10913760" y="433512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50"/>
          <p:cNvSpPr/>
          <p:nvPr/>
        </p:nvSpPr>
        <p:spPr>
          <a:xfrm flipH="1">
            <a:off x="10913760" y="3909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51"/>
          <p:cNvSpPr/>
          <p:nvPr/>
        </p:nvSpPr>
        <p:spPr>
          <a:xfrm flipH="1">
            <a:off x="10913760" y="34826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52"/>
          <p:cNvSpPr/>
          <p:nvPr/>
        </p:nvSpPr>
        <p:spPr>
          <a:xfrm flipH="1">
            <a:off x="10913760" y="3057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53"/>
          <p:cNvSpPr/>
          <p:nvPr/>
        </p:nvSpPr>
        <p:spPr>
          <a:xfrm flipH="1">
            <a:off x="10913760" y="2631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54"/>
          <p:cNvSpPr/>
          <p:nvPr/>
        </p:nvSpPr>
        <p:spPr>
          <a:xfrm flipH="1">
            <a:off x="10913760" y="220644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55"/>
          <p:cNvSpPr/>
          <p:nvPr/>
        </p:nvSpPr>
        <p:spPr>
          <a:xfrm flipH="1">
            <a:off x="10913760" y="177948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56"/>
          <p:cNvSpPr/>
          <p:nvPr/>
        </p:nvSpPr>
        <p:spPr>
          <a:xfrm flipH="1">
            <a:off x="10913760" y="1353960"/>
            <a:ext cx="47880" cy="360"/>
          </a:xfrm>
          <a:prstGeom prst="line">
            <a:avLst/>
          </a:prstGeom>
          <a:ln w="792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7"/>
          <p:cNvSpPr/>
          <p:nvPr/>
        </p:nvSpPr>
        <p:spPr>
          <a:xfrm>
            <a:off x="5864760" y="510696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58"/>
          <p:cNvSpPr/>
          <p:nvPr/>
        </p:nvSpPr>
        <p:spPr>
          <a:xfrm>
            <a:off x="5864760" y="468324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59"/>
          <p:cNvSpPr/>
          <p:nvPr/>
        </p:nvSpPr>
        <p:spPr>
          <a:xfrm>
            <a:off x="5864760" y="4257720"/>
            <a:ext cx="2221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60"/>
          <p:cNvSpPr/>
          <p:nvPr/>
        </p:nvSpPr>
        <p:spPr>
          <a:xfrm>
            <a:off x="5950080" y="3832200"/>
            <a:ext cx="1368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61"/>
          <p:cNvSpPr/>
          <p:nvPr/>
        </p:nvSpPr>
        <p:spPr>
          <a:xfrm>
            <a:off x="5999400" y="34066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62"/>
          <p:cNvSpPr/>
          <p:nvPr/>
        </p:nvSpPr>
        <p:spPr>
          <a:xfrm>
            <a:off x="5999400" y="2976480"/>
            <a:ext cx="864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63"/>
          <p:cNvSpPr/>
          <p:nvPr/>
        </p:nvSpPr>
        <p:spPr>
          <a:xfrm>
            <a:off x="5916240" y="25509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64"/>
          <p:cNvSpPr/>
          <p:nvPr/>
        </p:nvSpPr>
        <p:spPr>
          <a:xfrm>
            <a:off x="5916240" y="212580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65"/>
          <p:cNvSpPr/>
          <p:nvPr/>
        </p:nvSpPr>
        <p:spPr>
          <a:xfrm>
            <a:off x="5916240" y="170028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66"/>
          <p:cNvSpPr/>
          <p:nvPr/>
        </p:nvSpPr>
        <p:spPr>
          <a:xfrm>
            <a:off x="5916240" y="1274760"/>
            <a:ext cx="17172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67"/>
          <p:cNvSpPr/>
          <p:nvPr/>
        </p:nvSpPr>
        <p:spPr>
          <a:xfrm>
            <a:off x="6124680" y="1643040"/>
            <a:ext cx="4836600" cy="3524040"/>
          </a:xfrm>
          <a:custGeom>
            <a:avLst/>
            <a:gdLst/>
            <a:ahLst/>
            <a:rect l="l" t="t" r="r" b="b"/>
            <a:pathLst>
              <a:path w="3047" h="2220">
                <a:moveTo>
                  <a:pt x="0" y="1172"/>
                </a:moveTo>
                <a:lnTo>
                  <a:pt x="8" y="1257"/>
                </a:lnTo>
                <a:lnTo>
                  <a:pt x="16" y="1092"/>
                </a:lnTo>
                <a:lnTo>
                  <a:pt x="23" y="1079"/>
                </a:lnTo>
                <a:lnTo>
                  <a:pt x="31" y="1292"/>
                </a:lnTo>
                <a:lnTo>
                  <a:pt x="39" y="1082"/>
                </a:lnTo>
                <a:lnTo>
                  <a:pt x="46" y="1165"/>
                </a:lnTo>
                <a:lnTo>
                  <a:pt x="54" y="1256"/>
                </a:lnTo>
                <a:lnTo>
                  <a:pt x="62" y="978"/>
                </a:lnTo>
                <a:lnTo>
                  <a:pt x="69" y="1280"/>
                </a:lnTo>
                <a:lnTo>
                  <a:pt x="77" y="1152"/>
                </a:lnTo>
                <a:lnTo>
                  <a:pt x="85" y="1190"/>
                </a:lnTo>
                <a:lnTo>
                  <a:pt x="92" y="1078"/>
                </a:lnTo>
                <a:lnTo>
                  <a:pt x="100" y="1147"/>
                </a:lnTo>
                <a:lnTo>
                  <a:pt x="107" y="1283"/>
                </a:lnTo>
                <a:lnTo>
                  <a:pt x="115" y="1031"/>
                </a:lnTo>
                <a:lnTo>
                  <a:pt x="123" y="1273"/>
                </a:lnTo>
                <a:lnTo>
                  <a:pt x="130" y="1065"/>
                </a:lnTo>
                <a:lnTo>
                  <a:pt x="138" y="1187"/>
                </a:lnTo>
                <a:lnTo>
                  <a:pt x="146" y="1169"/>
                </a:lnTo>
                <a:lnTo>
                  <a:pt x="153" y="1143"/>
                </a:lnTo>
                <a:lnTo>
                  <a:pt x="161" y="1255"/>
                </a:lnTo>
                <a:lnTo>
                  <a:pt x="169" y="997"/>
                </a:lnTo>
                <a:lnTo>
                  <a:pt x="176" y="1225"/>
                </a:lnTo>
                <a:lnTo>
                  <a:pt x="184" y="1224"/>
                </a:lnTo>
                <a:lnTo>
                  <a:pt x="191" y="1116"/>
                </a:lnTo>
                <a:lnTo>
                  <a:pt x="199" y="1148"/>
                </a:lnTo>
                <a:lnTo>
                  <a:pt x="207" y="1112"/>
                </a:lnTo>
                <a:lnTo>
                  <a:pt x="214" y="1286"/>
                </a:lnTo>
                <a:lnTo>
                  <a:pt x="222" y="1021"/>
                </a:lnTo>
                <a:lnTo>
                  <a:pt x="230" y="1254"/>
                </a:lnTo>
                <a:lnTo>
                  <a:pt x="237" y="1195"/>
                </a:lnTo>
                <a:lnTo>
                  <a:pt x="245" y="994"/>
                </a:lnTo>
                <a:lnTo>
                  <a:pt x="253" y="1265"/>
                </a:lnTo>
                <a:lnTo>
                  <a:pt x="260" y="1213"/>
                </a:lnTo>
                <a:lnTo>
                  <a:pt x="268" y="1096"/>
                </a:lnTo>
                <a:lnTo>
                  <a:pt x="275" y="1151"/>
                </a:lnTo>
                <a:lnTo>
                  <a:pt x="283" y="1134"/>
                </a:lnTo>
                <a:lnTo>
                  <a:pt x="291" y="1248"/>
                </a:lnTo>
                <a:lnTo>
                  <a:pt x="298" y="1125"/>
                </a:lnTo>
                <a:lnTo>
                  <a:pt x="306" y="1089"/>
                </a:lnTo>
                <a:lnTo>
                  <a:pt x="314" y="1214"/>
                </a:lnTo>
                <a:lnTo>
                  <a:pt x="321" y="1239"/>
                </a:lnTo>
                <a:lnTo>
                  <a:pt x="329" y="1041"/>
                </a:lnTo>
                <a:lnTo>
                  <a:pt x="337" y="1138"/>
                </a:lnTo>
                <a:lnTo>
                  <a:pt x="344" y="1264"/>
                </a:lnTo>
                <a:lnTo>
                  <a:pt x="352" y="1137"/>
                </a:lnTo>
                <a:lnTo>
                  <a:pt x="359" y="1153"/>
                </a:lnTo>
                <a:lnTo>
                  <a:pt x="367" y="1081"/>
                </a:lnTo>
                <a:lnTo>
                  <a:pt x="375" y="1205"/>
                </a:lnTo>
                <a:lnTo>
                  <a:pt x="382" y="1263"/>
                </a:lnTo>
                <a:lnTo>
                  <a:pt x="390" y="1025"/>
                </a:lnTo>
                <a:lnTo>
                  <a:pt x="398" y="1235"/>
                </a:lnTo>
                <a:lnTo>
                  <a:pt x="405" y="1094"/>
                </a:lnTo>
                <a:lnTo>
                  <a:pt x="413" y="1183"/>
                </a:lnTo>
                <a:lnTo>
                  <a:pt x="421" y="1205"/>
                </a:lnTo>
                <a:lnTo>
                  <a:pt x="428" y="1175"/>
                </a:lnTo>
                <a:lnTo>
                  <a:pt x="436" y="1063"/>
                </a:lnTo>
                <a:lnTo>
                  <a:pt x="443" y="1178"/>
                </a:lnTo>
                <a:lnTo>
                  <a:pt x="451" y="1211"/>
                </a:lnTo>
                <a:lnTo>
                  <a:pt x="459" y="1163"/>
                </a:lnTo>
                <a:lnTo>
                  <a:pt x="466" y="1137"/>
                </a:lnTo>
                <a:lnTo>
                  <a:pt x="474" y="1130"/>
                </a:lnTo>
                <a:lnTo>
                  <a:pt x="482" y="1206"/>
                </a:lnTo>
                <a:lnTo>
                  <a:pt x="489" y="1122"/>
                </a:lnTo>
                <a:lnTo>
                  <a:pt x="497" y="1142"/>
                </a:lnTo>
                <a:lnTo>
                  <a:pt x="505" y="1287"/>
                </a:lnTo>
                <a:lnTo>
                  <a:pt x="512" y="1042"/>
                </a:lnTo>
                <a:lnTo>
                  <a:pt x="520" y="1107"/>
                </a:lnTo>
                <a:lnTo>
                  <a:pt x="527" y="1334"/>
                </a:lnTo>
                <a:lnTo>
                  <a:pt x="535" y="965"/>
                </a:lnTo>
                <a:lnTo>
                  <a:pt x="543" y="1336"/>
                </a:lnTo>
                <a:lnTo>
                  <a:pt x="550" y="1103"/>
                </a:lnTo>
                <a:lnTo>
                  <a:pt x="558" y="1027"/>
                </a:lnTo>
                <a:lnTo>
                  <a:pt x="566" y="1340"/>
                </a:lnTo>
                <a:lnTo>
                  <a:pt x="573" y="1067"/>
                </a:lnTo>
                <a:lnTo>
                  <a:pt x="581" y="1203"/>
                </a:lnTo>
                <a:lnTo>
                  <a:pt x="589" y="1157"/>
                </a:lnTo>
                <a:lnTo>
                  <a:pt x="596" y="1039"/>
                </a:lnTo>
                <a:lnTo>
                  <a:pt x="604" y="1356"/>
                </a:lnTo>
                <a:lnTo>
                  <a:pt x="612" y="1021"/>
                </a:lnTo>
                <a:lnTo>
                  <a:pt x="619" y="1235"/>
                </a:lnTo>
                <a:lnTo>
                  <a:pt x="627" y="1100"/>
                </a:lnTo>
                <a:lnTo>
                  <a:pt x="634" y="1155"/>
                </a:lnTo>
                <a:lnTo>
                  <a:pt x="642" y="1233"/>
                </a:lnTo>
                <a:lnTo>
                  <a:pt x="650" y="1113"/>
                </a:lnTo>
                <a:lnTo>
                  <a:pt x="657" y="1175"/>
                </a:lnTo>
                <a:lnTo>
                  <a:pt x="665" y="1085"/>
                </a:lnTo>
                <a:lnTo>
                  <a:pt x="673" y="1241"/>
                </a:lnTo>
                <a:lnTo>
                  <a:pt x="680" y="1203"/>
                </a:lnTo>
                <a:lnTo>
                  <a:pt x="688" y="1074"/>
                </a:lnTo>
                <a:lnTo>
                  <a:pt x="696" y="1096"/>
                </a:lnTo>
                <a:lnTo>
                  <a:pt x="703" y="1285"/>
                </a:lnTo>
                <a:lnTo>
                  <a:pt x="711" y="1154"/>
                </a:lnTo>
                <a:lnTo>
                  <a:pt x="718" y="1163"/>
                </a:lnTo>
                <a:lnTo>
                  <a:pt x="726" y="1016"/>
                </a:lnTo>
                <a:lnTo>
                  <a:pt x="734" y="1239"/>
                </a:lnTo>
                <a:lnTo>
                  <a:pt x="741" y="1313"/>
                </a:lnTo>
                <a:lnTo>
                  <a:pt x="749" y="948"/>
                </a:lnTo>
                <a:lnTo>
                  <a:pt x="756" y="1237"/>
                </a:lnTo>
                <a:lnTo>
                  <a:pt x="764" y="1165"/>
                </a:lnTo>
                <a:lnTo>
                  <a:pt x="772" y="1205"/>
                </a:lnTo>
                <a:lnTo>
                  <a:pt x="780" y="1033"/>
                </a:lnTo>
                <a:lnTo>
                  <a:pt x="787" y="1260"/>
                </a:lnTo>
                <a:lnTo>
                  <a:pt x="795" y="1148"/>
                </a:lnTo>
                <a:lnTo>
                  <a:pt x="802" y="1141"/>
                </a:lnTo>
                <a:lnTo>
                  <a:pt x="810" y="1245"/>
                </a:lnTo>
                <a:lnTo>
                  <a:pt x="818" y="865"/>
                </a:lnTo>
                <a:lnTo>
                  <a:pt x="825" y="1587"/>
                </a:lnTo>
                <a:lnTo>
                  <a:pt x="833" y="857"/>
                </a:lnTo>
                <a:lnTo>
                  <a:pt x="840" y="1258"/>
                </a:lnTo>
                <a:lnTo>
                  <a:pt x="848" y="1126"/>
                </a:lnTo>
                <a:lnTo>
                  <a:pt x="856" y="1200"/>
                </a:lnTo>
                <a:lnTo>
                  <a:pt x="864" y="1200"/>
                </a:lnTo>
                <a:lnTo>
                  <a:pt x="871" y="977"/>
                </a:lnTo>
                <a:lnTo>
                  <a:pt x="879" y="1383"/>
                </a:lnTo>
                <a:lnTo>
                  <a:pt x="886" y="1006"/>
                </a:lnTo>
                <a:lnTo>
                  <a:pt x="894" y="1267"/>
                </a:lnTo>
                <a:lnTo>
                  <a:pt x="902" y="1078"/>
                </a:lnTo>
                <a:lnTo>
                  <a:pt x="909" y="1129"/>
                </a:lnTo>
                <a:lnTo>
                  <a:pt x="917" y="1273"/>
                </a:lnTo>
                <a:lnTo>
                  <a:pt x="924" y="1154"/>
                </a:lnTo>
                <a:lnTo>
                  <a:pt x="932" y="1030"/>
                </a:lnTo>
                <a:lnTo>
                  <a:pt x="940" y="1227"/>
                </a:lnTo>
                <a:lnTo>
                  <a:pt x="947" y="1235"/>
                </a:lnTo>
                <a:lnTo>
                  <a:pt x="955" y="1044"/>
                </a:lnTo>
                <a:lnTo>
                  <a:pt x="963" y="1270"/>
                </a:lnTo>
                <a:lnTo>
                  <a:pt x="970" y="1006"/>
                </a:lnTo>
                <a:lnTo>
                  <a:pt x="978" y="1338"/>
                </a:lnTo>
                <a:lnTo>
                  <a:pt x="986" y="1106"/>
                </a:lnTo>
                <a:lnTo>
                  <a:pt x="993" y="970"/>
                </a:lnTo>
                <a:lnTo>
                  <a:pt x="1001" y="1418"/>
                </a:lnTo>
                <a:lnTo>
                  <a:pt x="1009" y="1111"/>
                </a:lnTo>
                <a:lnTo>
                  <a:pt x="1016" y="1076"/>
                </a:lnTo>
                <a:lnTo>
                  <a:pt x="1024" y="1152"/>
                </a:lnTo>
                <a:lnTo>
                  <a:pt x="1031" y="1189"/>
                </a:lnTo>
                <a:lnTo>
                  <a:pt x="1039" y="1145"/>
                </a:lnTo>
                <a:lnTo>
                  <a:pt x="1047" y="1321"/>
                </a:lnTo>
                <a:lnTo>
                  <a:pt x="1054" y="981"/>
                </a:lnTo>
                <a:lnTo>
                  <a:pt x="1062" y="1043"/>
                </a:lnTo>
                <a:lnTo>
                  <a:pt x="1070" y="1512"/>
                </a:lnTo>
                <a:lnTo>
                  <a:pt x="1077" y="787"/>
                </a:lnTo>
                <a:lnTo>
                  <a:pt x="1085" y="1491"/>
                </a:lnTo>
                <a:lnTo>
                  <a:pt x="1093" y="979"/>
                </a:lnTo>
                <a:lnTo>
                  <a:pt x="1100" y="1112"/>
                </a:lnTo>
                <a:lnTo>
                  <a:pt x="1108" y="1264"/>
                </a:lnTo>
                <a:lnTo>
                  <a:pt x="1115" y="1104"/>
                </a:lnTo>
                <a:lnTo>
                  <a:pt x="1123" y="1260"/>
                </a:lnTo>
                <a:lnTo>
                  <a:pt x="1131" y="1040"/>
                </a:lnTo>
                <a:lnTo>
                  <a:pt x="1138" y="1149"/>
                </a:lnTo>
                <a:lnTo>
                  <a:pt x="1146" y="1239"/>
                </a:lnTo>
                <a:lnTo>
                  <a:pt x="1154" y="1226"/>
                </a:lnTo>
                <a:lnTo>
                  <a:pt x="1161" y="933"/>
                </a:lnTo>
                <a:lnTo>
                  <a:pt x="1169" y="1366"/>
                </a:lnTo>
                <a:lnTo>
                  <a:pt x="1177" y="1028"/>
                </a:lnTo>
                <a:lnTo>
                  <a:pt x="1184" y="1274"/>
                </a:lnTo>
                <a:lnTo>
                  <a:pt x="1192" y="1103"/>
                </a:lnTo>
                <a:lnTo>
                  <a:pt x="1199" y="1139"/>
                </a:lnTo>
                <a:lnTo>
                  <a:pt x="1207" y="1143"/>
                </a:lnTo>
                <a:lnTo>
                  <a:pt x="1215" y="1230"/>
                </a:lnTo>
                <a:lnTo>
                  <a:pt x="1222" y="1138"/>
                </a:lnTo>
                <a:lnTo>
                  <a:pt x="1230" y="1113"/>
                </a:lnTo>
                <a:lnTo>
                  <a:pt x="1238" y="1310"/>
                </a:lnTo>
                <a:lnTo>
                  <a:pt x="1245" y="777"/>
                </a:lnTo>
                <a:lnTo>
                  <a:pt x="1253" y="1645"/>
                </a:lnTo>
                <a:lnTo>
                  <a:pt x="1261" y="964"/>
                </a:lnTo>
                <a:lnTo>
                  <a:pt x="1268" y="979"/>
                </a:lnTo>
                <a:lnTo>
                  <a:pt x="1276" y="1442"/>
                </a:lnTo>
                <a:lnTo>
                  <a:pt x="1283" y="859"/>
                </a:lnTo>
                <a:lnTo>
                  <a:pt x="1291" y="1504"/>
                </a:lnTo>
                <a:lnTo>
                  <a:pt x="1299" y="1037"/>
                </a:lnTo>
                <a:lnTo>
                  <a:pt x="1306" y="909"/>
                </a:lnTo>
                <a:lnTo>
                  <a:pt x="1314" y="1461"/>
                </a:lnTo>
                <a:lnTo>
                  <a:pt x="1322" y="1055"/>
                </a:lnTo>
                <a:lnTo>
                  <a:pt x="1329" y="1152"/>
                </a:lnTo>
                <a:lnTo>
                  <a:pt x="1337" y="1255"/>
                </a:lnTo>
                <a:lnTo>
                  <a:pt x="1345" y="943"/>
                </a:lnTo>
                <a:lnTo>
                  <a:pt x="1352" y="1338"/>
                </a:lnTo>
                <a:lnTo>
                  <a:pt x="1360" y="1162"/>
                </a:lnTo>
                <a:lnTo>
                  <a:pt x="1367" y="1006"/>
                </a:lnTo>
                <a:lnTo>
                  <a:pt x="1375" y="1393"/>
                </a:lnTo>
                <a:lnTo>
                  <a:pt x="1383" y="931"/>
                </a:lnTo>
                <a:lnTo>
                  <a:pt x="1390" y="1287"/>
                </a:lnTo>
                <a:lnTo>
                  <a:pt x="1398" y="1117"/>
                </a:lnTo>
                <a:lnTo>
                  <a:pt x="1406" y="1178"/>
                </a:lnTo>
                <a:lnTo>
                  <a:pt x="1413" y="1192"/>
                </a:lnTo>
                <a:lnTo>
                  <a:pt x="1421" y="1058"/>
                </a:lnTo>
                <a:lnTo>
                  <a:pt x="1429" y="1195"/>
                </a:lnTo>
                <a:lnTo>
                  <a:pt x="1436" y="1285"/>
                </a:lnTo>
                <a:lnTo>
                  <a:pt x="1444" y="1024"/>
                </a:lnTo>
                <a:lnTo>
                  <a:pt x="1451" y="1126"/>
                </a:lnTo>
                <a:lnTo>
                  <a:pt x="1459" y="1274"/>
                </a:lnTo>
                <a:lnTo>
                  <a:pt x="1467" y="1128"/>
                </a:lnTo>
                <a:lnTo>
                  <a:pt x="1474" y="1134"/>
                </a:lnTo>
                <a:lnTo>
                  <a:pt x="1482" y="1170"/>
                </a:lnTo>
                <a:lnTo>
                  <a:pt x="1490" y="1175"/>
                </a:lnTo>
                <a:lnTo>
                  <a:pt x="1497" y="1069"/>
                </a:lnTo>
                <a:lnTo>
                  <a:pt x="1505" y="1345"/>
                </a:lnTo>
                <a:lnTo>
                  <a:pt x="1513" y="929"/>
                </a:lnTo>
                <a:lnTo>
                  <a:pt x="1520" y="1471"/>
                </a:lnTo>
                <a:lnTo>
                  <a:pt x="1528" y="760"/>
                </a:lnTo>
                <a:lnTo>
                  <a:pt x="1536" y="1441"/>
                </a:lnTo>
                <a:lnTo>
                  <a:pt x="1543" y="1108"/>
                </a:lnTo>
                <a:lnTo>
                  <a:pt x="1551" y="1175"/>
                </a:lnTo>
                <a:lnTo>
                  <a:pt x="1558" y="1068"/>
                </a:lnTo>
                <a:lnTo>
                  <a:pt x="1566" y="1164"/>
                </a:lnTo>
                <a:lnTo>
                  <a:pt x="1574" y="1358"/>
                </a:lnTo>
                <a:lnTo>
                  <a:pt x="1581" y="806"/>
                </a:lnTo>
                <a:lnTo>
                  <a:pt x="1589" y="1647"/>
                </a:lnTo>
                <a:lnTo>
                  <a:pt x="1597" y="464"/>
                </a:lnTo>
                <a:lnTo>
                  <a:pt x="1604" y="2136"/>
                </a:lnTo>
                <a:lnTo>
                  <a:pt x="1612" y="0"/>
                </a:lnTo>
                <a:lnTo>
                  <a:pt x="1620" y="2220"/>
                </a:lnTo>
                <a:lnTo>
                  <a:pt x="1627" y="353"/>
                </a:lnTo>
                <a:lnTo>
                  <a:pt x="1635" y="1711"/>
                </a:lnTo>
                <a:lnTo>
                  <a:pt x="1642" y="1010"/>
                </a:lnTo>
                <a:lnTo>
                  <a:pt x="1650" y="816"/>
                </a:lnTo>
                <a:lnTo>
                  <a:pt x="1658" y="1669"/>
                </a:lnTo>
                <a:lnTo>
                  <a:pt x="1665" y="830"/>
                </a:lnTo>
                <a:lnTo>
                  <a:pt x="1673" y="1333"/>
                </a:lnTo>
                <a:lnTo>
                  <a:pt x="1681" y="1022"/>
                </a:lnTo>
                <a:lnTo>
                  <a:pt x="1688" y="1367"/>
                </a:lnTo>
                <a:lnTo>
                  <a:pt x="1696" y="709"/>
                </a:lnTo>
                <a:lnTo>
                  <a:pt x="1704" y="1819"/>
                </a:lnTo>
                <a:lnTo>
                  <a:pt x="1711" y="573"/>
                </a:lnTo>
                <a:lnTo>
                  <a:pt x="1719" y="1480"/>
                </a:lnTo>
                <a:lnTo>
                  <a:pt x="1726" y="1126"/>
                </a:lnTo>
                <a:lnTo>
                  <a:pt x="1734" y="1006"/>
                </a:lnTo>
                <a:lnTo>
                  <a:pt x="1742" y="1260"/>
                </a:lnTo>
                <a:lnTo>
                  <a:pt x="1749" y="1213"/>
                </a:lnTo>
                <a:lnTo>
                  <a:pt x="1757" y="1177"/>
                </a:lnTo>
                <a:lnTo>
                  <a:pt x="1765" y="939"/>
                </a:lnTo>
                <a:lnTo>
                  <a:pt x="1772" y="1376"/>
                </a:lnTo>
                <a:lnTo>
                  <a:pt x="1780" y="1057"/>
                </a:lnTo>
                <a:lnTo>
                  <a:pt x="1788" y="1277"/>
                </a:lnTo>
                <a:lnTo>
                  <a:pt x="1795" y="1058"/>
                </a:lnTo>
                <a:lnTo>
                  <a:pt x="1803" y="1128"/>
                </a:lnTo>
                <a:lnTo>
                  <a:pt x="1810" y="1181"/>
                </a:lnTo>
                <a:lnTo>
                  <a:pt x="1818" y="1269"/>
                </a:lnTo>
                <a:lnTo>
                  <a:pt x="1826" y="1076"/>
                </a:lnTo>
                <a:lnTo>
                  <a:pt x="1833" y="1103"/>
                </a:lnTo>
                <a:lnTo>
                  <a:pt x="1841" y="1300"/>
                </a:lnTo>
                <a:lnTo>
                  <a:pt x="1848" y="950"/>
                </a:lnTo>
                <a:lnTo>
                  <a:pt x="1856" y="1443"/>
                </a:lnTo>
                <a:lnTo>
                  <a:pt x="1864" y="868"/>
                </a:lnTo>
                <a:lnTo>
                  <a:pt x="1872" y="1356"/>
                </a:lnTo>
                <a:lnTo>
                  <a:pt x="1879" y="1140"/>
                </a:lnTo>
                <a:lnTo>
                  <a:pt x="1887" y="1052"/>
                </a:lnTo>
                <a:lnTo>
                  <a:pt x="1894" y="1213"/>
                </a:lnTo>
                <a:lnTo>
                  <a:pt x="1902" y="1217"/>
                </a:lnTo>
                <a:lnTo>
                  <a:pt x="1910" y="1103"/>
                </a:lnTo>
                <a:lnTo>
                  <a:pt x="1917" y="1173"/>
                </a:lnTo>
                <a:lnTo>
                  <a:pt x="1925" y="1147"/>
                </a:lnTo>
                <a:lnTo>
                  <a:pt x="1933" y="1144"/>
                </a:lnTo>
                <a:lnTo>
                  <a:pt x="1940" y="1208"/>
                </a:lnTo>
                <a:lnTo>
                  <a:pt x="1948" y="1148"/>
                </a:lnTo>
                <a:lnTo>
                  <a:pt x="1956" y="1140"/>
                </a:lnTo>
                <a:lnTo>
                  <a:pt x="1963" y="1159"/>
                </a:lnTo>
                <a:lnTo>
                  <a:pt x="1971" y="1151"/>
                </a:lnTo>
                <a:lnTo>
                  <a:pt x="1978" y="1187"/>
                </a:lnTo>
                <a:lnTo>
                  <a:pt x="1986" y="1152"/>
                </a:lnTo>
                <a:lnTo>
                  <a:pt x="1994" y="1177"/>
                </a:lnTo>
                <a:lnTo>
                  <a:pt x="2001" y="1111"/>
                </a:lnTo>
                <a:lnTo>
                  <a:pt x="2009" y="1172"/>
                </a:lnTo>
                <a:lnTo>
                  <a:pt x="2017" y="1177"/>
                </a:lnTo>
                <a:lnTo>
                  <a:pt x="2024" y="1202"/>
                </a:lnTo>
                <a:lnTo>
                  <a:pt x="2032" y="1064"/>
                </a:lnTo>
                <a:lnTo>
                  <a:pt x="2039" y="1237"/>
                </a:lnTo>
                <a:lnTo>
                  <a:pt x="2047" y="1104"/>
                </a:lnTo>
                <a:lnTo>
                  <a:pt x="2055" y="1203"/>
                </a:lnTo>
                <a:lnTo>
                  <a:pt x="2063" y="1147"/>
                </a:lnTo>
                <a:lnTo>
                  <a:pt x="2070" y="1145"/>
                </a:lnTo>
                <a:lnTo>
                  <a:pt x="2078" y="1182"/>
                </a:lnTo>
                <a:lnTo>
                  <a:pt x="2085" y="1128"/>
                </a:lnTo>
                <a:lnTo>
                  <a:pt x="2093" y="1202"/>
                </a:lnTo>
                <a:lnTo>
                  <a:pt x="2101" y="1103"/>
                </a:lnTo>
                <a:lnTo>
                  <a:pt x="2108" y="1233"/>
                </a:lnTo>
                <a:lnTo>
                  <a:pt x="2116" y="1103"/>
                </a:lnTo>
                <a:lnTo>
                  <a:pt x="2123" y="1164"/>
                </a:lnTo>
                <a:lnTo>
                  <a:pt x="2131" y="1157"/>
                </a:lnTo>
                <a:lnTo>
                  <a:pt x="2139" y="1250"/>
                </a:lnTo>
                <a:lnTo>
                  <a:pt x="2147" y="1021"/>
                </a:lnTo>
                <a:lnTo>
                  <a:pt x="2154" y="1191"/>
                </a:lnTo>
                <a:lnTo>
                  <a:pt x="2162" y="1243"/>
                </a:lnTo>
                <a:lnTo>
                  <a:pt x="2169" y="1115"/>
                </a:lnTo>
                <a:lnTo>
                  <a:pt x="2177" y="1130"/>
                </a:lnTo>
                <a:lnTo>
                  <a:pt x="2185" y="1160"/>
                </a:lnTo>
                <a:lnTo>
                  <a:pt x="2192" y="1193"/>
                </a:lnTo>
                <a:lnTo>
                  <a:pt x="2200" y="1166"/>
                </a:lnTo>
                <a:lnTo>
                  <a:pt x="2207" y="1103"/>
                </a:lnTo>
                <a:lnTo>
                  <a:pt x="2215" y="1221"/>
                </a:lnTo>
                <a:lnTo>
                  <a:pt x="2223" y="1127"/>
                </a:lnTo>
                <a:lnTo>
                  <a:pt x="2230" y="1152"/>
                </a:lnTo>
                <a:lnTo>
                  <a:pt x="2238" y="1170"/>
                </a:lnTo>
                <a:lnTo>
                  <a:pt x="2246" y="1188"/>
                </a:lnTo>
                <a:lnTo>
                  <a:pt x="2253" y="1096"/>
                </a:lnTo>
                <a:lnTo>
                  <a:pt x="2261" y="1220"/>
                </a:lnTo>
                <a:lnTo>
                  <a:pt x="2269" y="1138"/>
                </a:lnTo>
                <a:lnTo>
                  <a:pt x="2276" y="1136"/>
                </a:lnTo>
                <a:lnTo>
                  <a:pt x="2284" y="1190"/>
                </a:lnTo>
                <a:lnTo>
                  <a:pt x="2291" y="1135"/>
                </a:lnTo>
                <a:lnTo>
                  <a:pt x="2299" y="1189"/>
                </a:lnTo>
                <a:lnTo>
                  <a:pt x="2307" y="1159"/>
                </a:lnTo>
                <a:lnTo>
                  <a:pt x="2314" y="1141"/>
                </a:lnTo>
                <a:lnTo>
                  <a:pt x="2322" y="1120"/>
                </a:lnTo>
                <a:lnTo>
                  <a:pt x="2330" y="1198"/>
                </a:lnTo>
                <a:lnTo>
                  <a:pt x="2337" y="1244"/>
                </a:lnTo>
                <a:lnTo>
                  <a:pt x="2345" y="1059"/>
                </a:lnTo>
                <a:lnTo>
                  <a:pt x="2353" y="1134"/>
                </a:lnTo>
                <a:lnTo>
                  <a:pt x="2360" y="1201"/>
                </a:lnTo>
                <a:lnTo>
                  <a:pt x="2368" y="1173"/>
                </a:lnTo>
                <a:lnTo>
                  <a:pt x="2375" y="1183"/>
                </a:lnTo>
                <a:lnTo>
                  <a:pt x="2383" y="1134"/>
                </a:lnTo>
                <a:lnTo>
                  <a:pt x="2391" y="1144"/>
                </a:lnTo>
                <a:lnTo>
                  <a:pt x="2398" y="1058"/>
                </a:lnTo>
                <a:lnTo>
                  <a:pt x="2406" y="1385"/>
                </a:lnTo>
                <a:lnTo>
                  <a:pt x="2414" y="1032"/>
                </a:lnTo>
                <a:lnTo>
                  <a:pt x="2421" y="1150"/>
                </a:lnTo>
                <a:lnTo>
                  <a:pt x="2429" y="1217"/>
                </a:lnTo>
                <a:lnTo>
                  <a:pt x="2437" y="999"/>
                </a:lnTo>
                <a:lnTo>
                  <a:pt x="2444" y="1388"/>
                </a:lnTo>
                <a:lnTo>
                  <a:pt x="2452" y="1100"/>
                </a:lnTo>
                <a:lnTo>
                  <a:pt x="2460" y="987"/>
                </a:lnTo>
                <a:lnTo>
                  <a:pt x="2467" y="1338"/>
                </a:lnTo>
                <a:lnTo>
                  <a:pt x="2475" y="1128"/>
                </a:lnTo>
                <a:lnTo>
                  <a:pt x="2482" y="1122"/>
                </a:lnTo>
                <a:lnTo>
                  <a:pt x="2490" y="1177"/>
                </a:lnTo>
                <a:lnTo>
                  <a:pt x="2498" y="1118"/>
                </a:lnTo>
                <a:lnTo>
                  <a:pt x="2505" y="1221"/>
                </a:lnTo>
                <a:lnTo>
                  <a:pt x="2513" y="1208"/>
                </a:lnTo>
                <a:lnTo>
                  <a:pt x="2521" y="1007"/>
                </a:lnTo>
                <a:lnTo>
                  <a:pt x="2528" y="1216"/>
                </a:lnTo>
                <a:lnTo>
                  <a:pt x="2536" y="1206"/>
                </a:lnTo>
                <a:lnTo>
                  <a:pt x="2544" y="1207"/>
                </a:lnTo>
                <a:lnTo>
                  <a:pt x="2551" y="1052"/>
                </a:lnTo>
                <a:lnTo>
                  <a:pt x="2559" y="1128"/>
                </a:lnTo>
                <a:lnTo>
                  <a:pt x="2566" y="1281"/>
                </a:lnTo>
                <a:lnTo>
                  <a:pt x="2574" y="1119"/>
                </a:lnTo>
                <a:lnTo>
                  <a:pt x="2582" y="1117"/>
                </a:lnTo>
                <a:lnTo>
                  <a:pt x="2589" y="1234"/>
                </a:lnTo>
                <a:lnTo>
                  <a:pt x="2597" y="1085"/>
                </a:lnTo>
                <a:lnTo>
                  <a:pt x="2605" y="1137"/>
                </a:lnTo>
                <a:lnTo>
                  <a:pt x="2612" y="1271"/>
                </a:lnTo>
                <a:lnTo>
                  <a:pt x="2620" y="1140"/>
                </a:lnTo>
                <a:lnTo>
                  <a:pt x="2628" y="1047"/>
                </a:lnTo>
                <a:lnTo>
                  <a:pt x="2635" y="1235"/>
                </a:lnTo>
                <a:lnTo>
                  <a:pt x="2643" y="1208"/>
                </a:lnTo>
                <a:lnTo>
                  <a:pt x="2650" y="1020"/>
                </a:lnTo>
                <a:lnTo>
                  <a:pt x="2658" y="1330"/>
                </a:lnTo>
                <a:lnTo>
                  <a:pt x="2666" y="1100"/>
                </a:lnTo>
                <a:lnTo>
                  <a:pt x="2673" y="1010"/>
                </a:lnTo>
                <a:lnTo>
                  <a:pt x="2681" y="1369"/>
                </a:lnTo>
                <a:lnTo>
                  <a:pt x="2689" y="1058"/>
                </a:lnTo>
                <a:lnTo>
                  <a:pt x="2696" y="1208"/>
                </a:lnTo>
                <a:lnTo>
                  <a:pt x="2704" y="1107"/>
                </a:lnTo>
                <a:lnTo>
                  <a:pt x="2712" y="1124"/>
                </a:lnTo>
                <a:lnTo>
                  <a:pt x="2719" y="1290"/>
                </a:lnTo>
                <a:lnTo>
                  <a:pt x="2727" y="1076"/>
                </a:lnTo>
                <a:lnTo>
                  <a:pt x="2734" y="1147"/>
                </a:lnTo>
                <a:lnTo>
                  <a:pt x="2742" y="1178"/>
                </a:lnTo>
                <a:lnTo>
                  <a:pt x="2750" y="1145"/>
                </a:lnTo>
                <a:lnTo>
                  <a:pt x="2757" y="1237"/>
                </a:lnTo>
                <a:lnTo>
                  <a:pt x="2765" y="1091"/>
                </a:lnTo>
                <a:lnTo>
                  <a:pt x="2773" y="1071"/>
                </a:lnTo>
                <a:lnTo>
                  <a:pt x="2780" y="1335"/>
                </a:lnTo>
                <a:lnTo>
                  <a:pt x="2788" y="1101"/>
                </a:lnTo>
                <a:lnTo>
                  <a:pt x="2796" y="1114"/>
                </a:lnTo>
                <a:lnTo>
                  <a:pt x="2803" y="1170"/>
                </a:lnTo>
                <a:lnTo>
                  <a:pt x="2811" y="1161"/>
                </a:lnTo>
                <a:lnTo>
                  <a:pt x="2818" y="1201"/>
                </a:lnTo>
                <a:lnTo>
                  <a:pt x="2826" y="1150"/>
                </a:lnTo>
                <a:lnTo>
                  <a:pt x="2834" y="1103"/>
                </a:lnTo>
                <a:lnTo>
                  <a:pt x="2841" y="1209"/>
                </a:lnTo>
                <a:lnTo>
                  <a:pt x="2849" y="1132"/>
                </a:lnTo>
                <a:lnTo>
                  <a:pt x="2857" y="1209"/>
                </a:lnTo>
                <a:lnTo>
                  <a:pt x="2864" y="1089"/>
                </a:lnTo>
                <a:lnTo>
                  <a:pt x="2872" y="1205"/>
                </a:lnTo>
                <a:lnTo>
                  <a:pt x="2880" y="1174"/>
                </a:lnTo>
                <a:lnTo>
                  <a:pt x="2887" y="1106"/>
                </a:lnTo>
                <a:lnTo>
                  <a:pt x="2895" y="1208"/>
                </a:lnTo>
                <a:lnTo>
                  <a:pt x="2902" y="1100"/>
                </a:lnTo>
                <a:lnTo>
                  <a:pt x="2910" y="1239"/>
                </a:lnTo>
                <a:lnTo>
                  <a:pt x="2918" y="1141"/>
                </a:lnTo>
                <a:lnTo>
                  <a:pt x="2925" y="1099"/>
                </a:lnTo>
                <a:lnTo>
                  <a:pt x="2933" y="1173"/>
                </a:lnTo>
                <a:lnTo>
                  <a:pt x="2941" y="1229"/>
                </a:lnTo>
                <a:lnTo>
                  <a:pt x="2948" y="1129"/>
                </a:lnTo>
                <a:lnTo>
                  <a:pt x="2956" y="1090"/>
                </a:lnTo>
                <a:lnTo>
                  <a:pt x="2964" y="1267"/>
                </a:lnTo>
                <a:lnTo>
                  <a:pt x="2971" y="1058"/>
                </a:lnTo>
                <a:lnTo>
                  <a:pt x="2979" y="1255"/>
                </a:lnTo>
                <a:lnTo>
                  <a:pt x="2987" y="1075"/>
                </a:lnTo>
                <a:lnTo>
                  <a:pt x="2994" y="1203"/>
                </a:lnTo>
                <a:lnTo>
                  <a:pt x="3002" y="1207"/>
                </a:lnTo>
                <a:lnTo>
                  <a:pt x="3009" y="1024"/>
                </a:lnTo>
                <a:lnTo>
                  <a:pt x="3017" y="1257"/>
                </a:lnTo>
                <a:lnTo>
                  <a:pt x="3025" y="1225"/>
                </a:lnTo>
                <a:lnTo>
                  <a:pt x="3032" y="992"/>
                </a:lnTo>
                <a:lnTo>
                  <a:pt x="3040" y="1248"/>
                </a:lnTo>
                <a:lnTo>
                  <a:pt x="3047" y="1191"/>
                </a:lnTo>
              </a:path>
            </a:pathLst>
          </a:custGeom>
          <a:noFill/>
          <a:ln w="7920">
            <a:solidFill>
              <a:srgbClr val="0072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LibreOffice/5.1.6.2$Linux_X86_64 LibreOffice_project/10m0$Build-2</Application>
  <Words>434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2018-05-21T21:27:00Z</dcterms:created>
  <dc:creator>Humayra</dc:creator>
  <dc:description/>
  <dc:language>en-US</dc:language>
  <cp:lastModifiedBy/>
  <dcterms:modified xsi:type="dcterms:W3CDTF">2018-06-11T08:39:21Z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