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5" r:id="rId4"/>
    <p:sldId id="266" r:id="rId5"/>
    <p:sldId id="258" r:id="rId6"/>
    <p:sldId id="259" r:id="rId7"/>
    <p:sldId id="264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70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19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515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30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03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950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94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8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43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7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5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0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1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81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38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43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7161-B096-4EE7-8FC1-1B679D046FC9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1EAFB4-5F9E-4F6B-9A93-866B5F3B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94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asutra.com/view/news/128359/Opinion_Test_Driven_Game_Development_Experiences.php" TargetMode="External"/><Relationship Id="rId7" Type="http://schemas.openxmlformats.org/officeDocument/2006/relationships/hyperlink" Target="https://www.gamasutra.com/blogs/AlistairDoulin/20111124/90671/Test_Driven_Game_Development_Experiences.php" TargetMode="External"/><Relationship Id="rId2" Type="http://schemas.openxmlformats.org/officeDocument/2006/relationships/hyperlink" Target="https://www.gamasutra.com/view/feature/130120/embracing_fun_why_extreme_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amedev.net/forums/topic/632298-tdd-in-game-development/" TargetMode="External"/><Relationship Id="rId5" Type="http://schemas.openxmlformats.org/officeDocument/2006/relationships/hyperlink" Target="http://gamesfromwithin.com/backwards-is-forward-making-better-games-with-test-driven-development" TargetMode="External"/><Relationship Id="rId4" Type="http://schemas.openxmlformats.org/officeDocument/2006/relationships/hyperlink" Target="http://chrismdp.com/2015/03/why-games-coders-dont-use-tdd-and-why-it-matter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 Is Test-Driven Development Useful to Game Developers?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Case Study Exploring Applications to </a:t>
            </a:r>
            <a:r>
              <a:rPr lang="en-GB" dirty="0" smtClean="0"/>
              <a:t>a Data-Heavy Turn-Based </a:t>
            </a:r>
            <a:r>
              <a:rPr lang="en-GB" dirty="0"/>
              <a:t>Strategy Game</a:t>
            </a:r>
          </a:p>
        </p:txBody>
      </p:sp>
    </p:spTree>
    <p:extLst>
      <p:ext uri="{BB962C8B-B14F-4D97-AF65-F5344CB8AC3E}">
        <p14:creationId xmlns:p14="http://schemas.microsoft.com/office/powerpoint/2010/main" val="22427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215" y="2940908"/>
            <a:ext cx="8596668" cy="1320800"/>
          </a:xfrm>
        </p:spPr>
        <p:txBody>
          <a:bodyPr/>
          <a:lstStyle/>
          <a:p>
            <a:r>
              <a:rPr lang="en-GB" dirty="0" smtClean="0"/>
              <a:t>Thank you for listening!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98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TDD?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6279" y="1829978"/>
            <a:ext cx="8089557" cy="4351338"/>
          </a:xfrm>
        </p:spPr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elies </a:t>
            </a:r>
            <a:r>
              <a:rPr lang="en-GB" dirty="0"/>
              <a:t>on the repetition of a very short development </a:t>
            </a:r>
            <a:r>
              <a:rPr lang="en-GB" dirty="0" smtClean="0"/>
              <a:t>cycle.</a:t>
            </a:r>
          </a:p>
          <a:p>
            <a:pPr marL="0" indent="0">
              <a:buNone/>
            </a:pPr>
            <a:endParaRPr lang="en-GB" dirty="0" smtClean="0"/>
          </a:p>
          <a:p>
            <a:pPr fontAlgn="base"/>
            <a:r>
              <a:rPr lang="en-GB" dirty="0"/>
              <a:t>Add a test</a:t>
            </a:r>
          </a:p>
          <a:p>
            <a:pPr fontAlgn="base"/>
            <a:r>
              <a:rPr lang="en-GB" dirty="0"/>
              <a:t>Run all tests and see if the new one fails</a:t>
            </a:r>
          </a:p>
          <a:p>
            <a:pPr fontAlgn="base"/>
            <a:r>
              <a:rPr lang="en-GB" dirty="0"/>
              <a:t>Write some code</a:t>
            </a:r>
          </a:p>
          <a:p>
            <a:pPr fontAlgn="base"/>
            <a:r>
              <a:rPr lang="en-GB" dirty="0"/>
              <a:t>Run tests</a:t>
            </a:r>
          </a:p>
          <a:p>
            <a:pPr fontAlgn="base"/>
            <a:r>
              <a:rPr lang="en-GB" dirty="0"/>
              <a:t>Refactor code</a:t>
            </a:r>
          </a:p>
          <a:p>
            <a:pPr fontAlgn="base"/>
            <a:r>
              <a:rPr lang="en-GB" dirty="0"/>
              <a:t>Repeat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9" y="1664042"/>
            <a:ext cx="2431175" cy="4683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783" y="3564335"/>
            <a:ext cx="4070009" cy="232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646" y="2800864"/>
            <a:ext cx="8596668" cy="1320800"/>
          </a:xfrm>
        </p:spPr>
        <p:txBody>
          <a:bodyPr/>
          <a:lstStyle/>
          <a:p>
            <a:r>
              <a:rPr lang="en-GB" dirty="0" smtClean="0"/>
              <a:t>General Benefits of TDD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0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Forces usage-first coding</a:t>
            </a:r>
            <a:r>
              <a:rPr lang="en-GB" dirty="0" smtClean="0"/>
              <a:t>. What it does rather than how it works. Thus preventing the writing of superfluous code.</a:t>
            </a:r>
            <a:endParaRPr lang="en-GB" dirty="0"/>
          </a:p>
          <a:p>
            <a:r>
              <a:rPr lang="en-GB" dirty="0"/>
              <a:t>Minimises code size and complexity</a:t>
            </a:r>
            <a:r>
              <a:rPr lang="en-GB" dirty="0" smtClean="0"/>
              <a:t>. Use tests to define code.</a:t>
            </a:r>
            <a:endParaRPr lang="en-GB" dirty="0"/>
          </a:p>
          <a:p>
            <a:r>
              <a:rPr lang="en-GB" dirty="0"/>
              <a:t>Automated unit tests show that each piece of the software does what the programmer thinks it does. </a:t>
            </a:r>
          </a:p>
          <a:p>
            <a:r>
              <a:rPr lang="en-GB" dirty="0"/>
              <a:t>Can run these tests to validate that any changes they have made did not break already implemented features. </a:t>
            </a:r>
          </a:p>
          <a:p>
            <a:r>
              <a:rPr lang="en-GB" dirty="0"/>
              <a:t>Allows you to rapidly and safely make changes to the project.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3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Combatting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 project grows, more features are added. </a:t>
            </a:r>
          </a:p>
          <a:p>
            <a:r>
              <a:rPr lang="en-GB" dirty="0" smtClean="0"/>
              <a:t>Adding new features can cause other features to break.</a:t>
            </a:r>
          </a:p>
          <a:p>
            <a:r>
              <a:rPr lang="en-GB" dirty="0" smtClean="0"/>
              <a:t>Hard to keep track of bugs.</a:t>
            </a:r>
          </a:p>
          <a:p>
            <a:r>
              <a:rPr lang="en-GB" dirty="0" smtClean="0"/>
              <a:t>Automated tests give a framework that scales with how many features are added.</a:t>
            </a:r>
          </a:p>
          <a:p>
            <a:r>
              <a:rPr lang="en-GB" dirty="0" smtClean="0"/>
              <a:t>New features can be added without worrying about regression.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5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Morale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Usually teams can work a long time on several features before receiving feedback.</a:t>
            </a:r>
          </a:p>
          <a:p>
            <a:r>
              <a:rPr lang="en-GB" dirty="0" smtClean="0"/>
              <a:t>TDD provides much more frequent feedback.</a:t>
            </a:r>
          </a:p>
          <a:p>
            <a:r>
              <a:rPr lang="en-GB" dirty="0" smtClean="0"/>
              <a:t>Rewards you with </a:t>
            </a:r>
            <a:r>
              <a:rPr lang="en-GB" dirty="0"/>
              <a:t>lots of little successes, through passing </a:t>
            </a:r>
            <a:r>
              <a:rPr lang="en-GB" dirty="0" smtClean="0"/>
              <a:t>tests.</a:t>
            </a:r>
          </a:p>
          <a:p>
            <a:r>
              <a:rPr lang="en-GB" dirty="0" smtClean="0"/>
              <a:t>Keeps the team energized and boosts confidence.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3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widely used in other Software Engineering Projects.</a:t>
            </a:r>
          </a:p>
          <a:p>
            <a:r>
              <a:rPr lang="en-GB" dirty="0"/>
              <a:t>“we cannot TDD fun</a:t>
            </a:r>
            <a:r>
              <a:rPr lang="en-GB" dirty="0" smtClean="0"/>
              <a:t>”</a:t>
            </a:r>
          </a:p>
          <a:p>
            <a:r>
              <a:rPr lang="en-GB" dirty="0"/>
              <a:t>QA can test more for gameplay issues and ‘fun factor</a:t>
            </a:r>
            <a:r>
              <a:rPr lang="en-GB" dirty="0" smtClean="0"/>
              <a:t>’.</a:t>
            </a:r>
          </a:p>
          <a:p>
            <a:r>
              <a:rPr lang="en-GB" dirty="0" smtClean="0"/>
              <a:t>The usefulness of TDGD is highly dependent on the type of game.</a:t>
            </a:r>
          </a:p>
          <a:p>
            <a:r>
              <a:rPr lang="en-GB" dirty="0" smtClean="0"/>
              <a:t>More useful in larger more complex games.</a:t>
            </a:r>
          </a:p>
          <a:p>
            <a:r>
              <a:rPr lang="en-GB" dirty="0" smtClean="0"/>
              <a:t>May be more useful in games with Continuous Development paths.</a:t>
            </a:r>
          </a:p>
          <a:p>
            <a:r>
              <a:rPr lang="en-GB" dirty="0" smtClean="0"/>
              <a:t>Longer </a:t>
            </a:r>
            <a:r>
              <a:rPr lang="en-GB" dirty="0"/>
              <a:t>set up time.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1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Grey </a:t>
            </a:r>
            <a:r>
              <a:rPr lang="en-GB" dirty="0" smtClean="0"/>
              <a:t>Literature</a:t>
            </a:r>
            <a:endParaRPr lang="en-GB" dirty="0" smtClean="0">
              <a:hlinkClick r:id="rId2"/>
            </a:endParaRP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://www.gamasutra.com/view/feature/130120/embracing_fun_why_extreme_.</a:t>
            </a:r>
            <a:r>
              <a:rPr lang="en-GB" dirty="0" smtClean="0">
                <a:hlinkClick r:id="rId2"/>
              </a:rPr>
              <a:t>php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www.gamasutra.com/view/news/128359/Opinion_Test_Driven_Game_Development_Experiences.php</a:t>
            </a:r>
            <a:endParaRPr lang="en-GB" dirty="0" smtClean="0"/>
          </a:p>
          <a:p>
            <a:r>
              <a:rPr lang="en-GB" dirty="0">
                <a:hlinkClick r:id="rId4"/>
              </a:rPr>
              <a:t>http://chrismdp.com/2015/03/why-games-coders-dont-use-tdd-and-why-it-matters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gamesfromwithin.com/backwards-is-forward-making-better-games-with-test-driven-development</a:t>
            </a:r>
            <a:endParaRPr lang="en-GB" dirty="0" smtClean="0"/>
          </a:p>
          <a:p>
            <a:r>
              <a:rPr lang="en-GB" dirty="0">
                <a:hlinkClick r:id="rId6"/>
              </a:rPr>
              <a:t>https://www.gamedev.net/forums/topic/632298-tdd-in-game-development</a:t>
            </a:r>
            <a:r>
              <a:rPr lang="en-GB" dirty="0" smtClean="0">
                <a:hlinkClick r:id="rId6"/>
              </a:rPr>
              <a:t>/</a:t>
            </a:r>
            <a:endParaRPr lang="en-GB" dirty="0" smtClean="0"/>
          </a:p>
          <a:p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www.gamasutra.com/blogs/AlistairDoulin/20111124/90671/Test_Driven_Game_Development_Experiences.php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728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Academic Papers and Books</a:t>
            </a:r>
          </a:p>
          <a:p>
            <a:r>
              <a:rPr lang="en-GB" dirty="0"/>
              <a:t>Does test-driven development really improve software design quality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r>
              <a:rPr lang="en-GB" dirty="0" smtClean="0"/>
              <a:t>by David </a:t>
            </a:r>
            <a:r>
              <a:rPr lang="en-GB" dirty="0"/>
              <a:t>Janzen, Hossein </a:t>
            </a:r>
            <a:r>
              <a:rPr lang="en-GB" dirty="0" err="1" smtClean="0"/>
              <a:t>Saiedian</a:t>
            </a:r>
            <a:endParaRPr lang="en-GB" dirty="0"/>
          </a:p>
          <a:p>
            <a:r>
              <a:rPr lang="en-GB" dirty="0"/>
              <a:t>Why do software </a:t>
            </a:r>
            <a:r>
              <a:rPr lang="en-GB" dirty="0" smtClean="0"/>
              <a:t>developers </a:t>
            </a:r>
            <a:r>
              <a:rPr lang="en-GB" dirty="0"/>
              <a:t>practice test-driven development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r>
              <a:rPr lang="en-GB" dirty="0"/>
              <a:t>b</a:t>
            </a:r>
            <a:r>
              <a:rPr lang="en-GB" dirty="0" smtClean="0"/>
              <a:t>y Patrick </a:t>
            </a:r>
            <a:r>
              <a:rPr lang="en-GB" dirty="0" err="1" smtClean="0"/>
              <a:t>Kayongo</a:t>
            </a:r>
            <a:r>
              <a:rPr lang="en-GB" dirty="0" smtClean="0"/>
              <a:t>, Wallace </a:t>
            </a:r>
            <a:r>
              <a:rPr lang="en-GB" dirty="0" err="1" smtClean="0"/>
              <a:t>Chigona</a:t>
            </a:r>
            <a:r>
              <a:rPr lang="en-GB" dirty="0" smtClean="0"/>
              <a:t>, </a:t>
            </a:r>
            <a:r>
              <a:rPr lang="en-GB" dirty="0" err="1" smtClean="0"/>
              <a:t>Zwelithini</a:t>
            </a:r>
            <a:r>
              <a:rPr lang="en-GB" dirty="0" smtClean="0"/>
              <a:t> </a:t>
            </a:r>
            <a:r>
              <a:rPr lang="en-GB" dirty="0" err="1" smtClean="0"/>
              <a:t>Mabhena</a:t>
            </a:r>
            <a:endParaRPr lang="en-GB" dirty="0" smtClean="0"/>
          </a:p>
          <a:p>
            <a:r>
              <a:rPr lang="en-GB" dirty="0"/>
              <a:t>Effectiveness of Test Driven Development and Continuous Integration--A Case </a:t>
            </a:r>
            <a:r>
              <a:rPr lang="en-GB" dirty="0" smtClean="0"/>
              <a:t>Study</a:t>
            </a:r>
          </a:p>
          <a:p>
            <a:pPr marL="0" indent="0">
              <a:buNone/>
            </a:pPr>
            <a:r>
              <a:rPr lang="en-GB" dirty="0"/>
              <a:t>b</a:t>
            </a:r>
            <a:r>
              <a:rPr lang="en-GB" dirty="0" smtClean="0"/>
              <a:t>y </a:t>
            </a:r>
            <a:r>
              <a:rPr lang="en-GB" dirty="0" err="1" smtClean="0"/>
              <a:t>Chintan</a:t>
            </a:r>
            <a:r>
              <a:rPr lang="en-GB" dirty="0" smtClean="0"/>
              <a:t> </a:t>
            </a:r>
            <a:r>
              <a:rPr lang="en-GB" dirty="0" err="1" smtClean="0"/>
              <a:t>Amrit</a:t>
            </a:r>
            <a:r>
              <a:rPr lang="en-GB" dirty="0" smtClean="0"/>
              <a:t>, Yoni </a:t>
            </a:r>
            <a:r>
              <a:rPr lang="en-GB" dirty="0" err="1" smtClean="0"/>
              <a:t>Meijberg</a:t>
            </a:r>
            <a:endParaRPr lang="en-GB" dirty="0" smtClean="0"/>
          </a:p>
          <a:p>
            <a:r>
              <a:rPr lang="en-GB" dirty="0"/>
              <a:t>A Dissection of the Test-Driven Development Process: Does It Really Matter to Test-First or to Test-Last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r>
              <a:rPr lang="en-GB" dirty="0"/>
              <a:t>b</a:t>
            </a:r>
            <a:r>
              <a:rPr lang="en-GB" dirty="0" smtClean="0"/>
              <a:t>y </a:t>
            </a:r>
            <a:r>
              <a:rPr lang="en-GB" dirty="0" err="1" smtClean="0"/>
              <a:t>Davide</a:t>
            </a:r>
            <a:r>
              <a:rPr lang="en-GB" dirty="0" smtClean="0"/>
              <a:t> </a:t>
            </a:r>
            <a:r>
              <a:rPr lang="en-GB" dirty="0" err="1" smtClean="0"/>
              <a:t>Fucci</a:t>
            </a:r>
            <a:r>
              <a:rPr lang="en-GB" dirty="0" smtClean="0"/>
              <a:t>, </a:t>
            </a:r>
            <a:r>
              <a:rPr lang="en-GB" dirty="0" err="1" smtClean="0"/>
              <a:t>Hakan</a:t>
            </a:r>
            <a:r>
              <a:rPr lang="en-GB" dirty="0" smtClean="0"/>
              <a:t> </a:t>
            </a:r>
            <a:r>
              <a:rPr lang="en-GB" dirty="0" err="1" smtClean="0"/>
              <a:t>Erdogmus</a:t>
            </a:r>
            <a:r>
              <a:rPr lang="en-GB" dirty="0" smtClean="0"/>
              <a:t>, </a:t>
            </a:r>
            <a:r>
              <a:rPr lang="en-GB" dirty="0" err="1" smtClean="0"/>
              <a:t>Burak</a:t>
            </a:r>
            <a:r>
              <a:rPr lang="en-GB" dirty="0" smtClean="0"/>
              <a:t> </a:t>
            </a:r>
            <a:r>
              <a:rPr lang="en-GB" dirty="0" err="1" smtClean="0"/>
              <a:t>Turhan</a:t>
            </a:r>
            <a:r>
              <a:rPr lang="en-GB" dirty="0" smtClean="0"/>
              <a:t>, Markku </a:t>
            </a:r>
            <a:r>
              <a:rPr lang="en-GB" dirty="0" err="1" smtClean="0"/>
              <a:t>Oivo</a:t>
            </a:r>
            <a:r>
              <a:rPr lang="en-GB" dirty="0" smtClean="0"/>
              <a:t>, Natalia </a:t>
            </a:r>
            <a:r>
              <a:rPr lang="en-GB" dirty="0" err="1"/>
              <a:t>Juristo</a:t>
            </a:r>
            <a:endParaRPr lang="en-GB" dirty="0"/>
          </a:p>
          <a:p>
            <a:r>
              <a:rPr lang="en-GB" dirty="0" smtClean="0"/>
              <a:t>Test-Driven Development – By Example</a:t>
            </a:r>
          </a:p>
          <a:p>
            <a:pPr marL="0" indent="0">
              <a:buNone/>
            </a:pPr>
            <a:r>
              <a:rPr lang="en-GB" dirty="0" smtClean="0"/>
              <a:t>By Kent Beck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832975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419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 Is Test-Driven Development Useful to Game Developers?</vt:lpstr>
      <vt:lpstr>What is TDD?</vt:lpstr>
      <vt:lpstr>General Benefits of TDD</vt:lpstr>
      <vt:lpstr>PowerPoint Presentation</vt:lpstr>
      <vt:lpstr>Combatting Regression</vt:lpstr>
      <vt:lpstr>Morale</vt:lpstr>
      <vt:lpstr>Conclusion</vt:lpstr>
      <vt:lpstr>References</vt:lpstr>
      <vt:lpstr>References</vt:lpstr>
      <vt:lpstr>Thank you for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Test-Driven Development Useful to Game Developers?</dc:title>
  <dc:creator>ADRIAN CARTER</dc:creator>
  <cp:lastModifiedBy>ADRIAN CARTER</cp:lastModifiedBy>
  <cp:revision>20</cp:revision>
  <dcterms:created xsi:type="dcterms:W3CDTF">2018-03-11T22:55:11Z</dcterms:created>
  <dcterms:modified xsi:type="dcterms:W3CDTF">2018-03-12T21:01:27Z</dcterms:modified>
</cp:coreProperties>
</file>