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PT Sans Narrow" panose="020B0604020202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12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5cac352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5cac352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*1 which create the best effect for fast and clean software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*2 which is based on mathematical functions instead of getting a sequence of statements which update as the program is in execution.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5cac3525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5cac3525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popular functional programming languages.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lisp and python are considered to work with both object oriented programming and functional programming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5cac3525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5cac3525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known as lazy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*1 therefore we evaluate an expression or set of values at the time it is first used/encountered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*2 since it only stores the values when needed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5cac3525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5cac3525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dumping the temporary computations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creating delayed objects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5cac3525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5cac3525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 have an examples that i found online on lazy evaluations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*1 by saving the execution time for bigger ranges and not including all the values the same time to save memory consumption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5cac3525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5cac3525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ingjournal.guru/article/scala/functional-programming/non-strict-lazy-evaluations-in-functional-programm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avascript.plainenglish.io/functional-v-object-oriented-programming-part-i-what-is-functional-programming-217c66ca8801" TargetMode="External"/><Relationship Id="rId4" Type="http://schemas.openxmlformats.org/officeDocument/2006/relationships/hyperlink" Target="https://www.tutorialspoint.com/functional_programming/functional_programming_introduction.htm#:~:text=Some%20of%20the%20popular%20functional,%2C%20Haskell%2C%20Clojure%2C%20et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064450" y="1762200"/>
            <a:ext cx="50151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LAZY FUNCTIONAL PROGRAMMING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21050" y="2891775"/>
            <a:ext cx="290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By</a:t>
            </a:r>
            <a:r>
              <a:rPr lang="en" sz="2100" dirty="0">
                <a:solidFill>
                  <a:srgbClr val="434343"/>
                </a:solidFill>
              </a:rPr>
              <a:t>: Adriana Coronel</a:t>
            </a:r>
            <a:endParaRPr sz="21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352"/>
              <a:buFont typeface="Arial"/>
              <a:buNone/>
            </a:pPr>
            <a:r>
              <a:rPr lang="en" sz="3060"/>
              <a:t>Functional Programming</a:t>
            </a:r>
            <a:endParaRPr sz="30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74650" y="1266325"/>
            <a:ext cx="5168400" cy="3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functional programming?</a:t>
            </a:r>
            <a:endParaRPr sz="2000" dirty="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Any higher order languages that uses recursive</a:t>
            </a:r>
            <a:endParaRPr sz="1700" dirty="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functions </a:t>
            </a:r>
            <a:r>
              <a:rPr lang="en" sz="1700" dirty="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code organization.</a:t>
            </a:r>
            <a:endParaRPr sz="1700" dirty="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programming language handles the functions like a tree made from expressions that map values</a:t>
            </a:r>
            <a:endParaRPr dirty="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049" y="1152425"/>
            <a:ext cx="3663975" cy="16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Functional Programming Languages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Erlang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Haskell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Clojure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Functional Programming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9475" y="1468075"/>
            <a:ext cx="6274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Lazy Evaluation in Functional Programming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“Lazy” in programming means to avoid a task until it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becomes necessary.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* Important in functional programming: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Allows the programmer to access elements of data structures out of order.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Advantages 				Disadvantages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Reduces time complexity of an algorithm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Best when loading data which can be rarely accessed in the data structure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Allows the language runtime to dump sub-expressions that are not in use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4984800" y="13423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Forces the language to hold a sub-expression until is required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increases space complexity of an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 </a:t>
            </a:r>
            <a:r>
              <a:rPr lang="en" b="1"/>
              <a:t>range</a:t>
            </a:r>
            <a:r>
              <a:rPr lang="en"/>
              <a:t> method follows lazy evaluation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75" y="2221450"/>
            <a:ext cx="3270225" cy="24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https://www.learningjournal.guru/article/scala/functional-programming/non-strict-lazy-evaluations-in-functional-programming/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https://www.tutorialspoint.com/functional_programming/functional_programming_introduction.htm#:~:text=Some%20of%20the%20popular%20functional,%2C%20Haskell%2C%20Clojure%2C%20etc</a:t>
            </a:r>
            <a:r>
              <a:rPr lang="en"/>
              <a:t>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https://javascript.plainenglish.io/functional-v-object-oriented-programming-part-i-what-is-functional-programming-217c66ca8801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PT Sans Narrow</vt:lpstr>
      <vt:lpstr>Arial</vt:lpstr>
      <vt:lpstr>Times New Roman</vt:lpstr>
      <vt:lpstr>Open Sans</vt:lpstr>
      <vt:lpstr>Tropic</vt:lpstr>
      <vt:lpstr>LAZY FUNCTIONAL PROGRAMMING</vt:lpstr>
      <vt:lpstr>Functional Programming </vt:lpstr>
      <vt:lpstr>Types of Functional Programming Languages</vt:lpstr>
      <vt:lpstr>Lazy Functional Programming</vt:lpstr>
      <vt:lpstr> Advantages     Disadvantages</vt:lpstr>
      <vt:lpstr>Example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FUNCTIONAL PROGRAMMING</dc:title>
  <cp:lastModifiedBy>Adriana Coronel</cp:lastModifiedBy>
  <cp:revision>1</cp:revision>
  <dcterms:modified xsi:type="dcterms:W3CDTF">2022-10-11T23:38:39Z</dcterms:modified>
</cp:coreProperties>
</file>