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61FF-2677-4B5D-B849-A9B25DE8C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347C2-2F7B-4785-8993-CD37EDF08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164F-35B5-4092-BF54-87D9995F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C1B4-A42A-4963-8864-902617F99F26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AA26D-B91D-465A-80B3-CB0C48EA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9F1F5-1331-4577-A75C-8CB8E768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CC79-092A-4E72-8616-B9668974B9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61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908D-C7F7-4C9C-99A3-1A477904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A270C-A936-47C0-9F52-B95F0D06B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39BC-37FB-4C39-B7D8-6C5B2BE2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C1B4-A42A-4963-8864-902617F99F26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FB32E-8EB6-4767-AE40-FCD70802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833B-ADE6-4A85-859A-D83D63DA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CC79-092A-4E72-8616-B9668974B9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84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2DAC4-EA36-407D-9BB3-1AB3CCC6C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C6FD5-709E-4A74-A51F-C12F42053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21385-61CB-4775-80C7-DBC44345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C1B4-A42A-4963-8864-902617F99F26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AA6E3-F40B-44CE-AD36-59AC6B3E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6637E-C26A-4158-A219-E8A70CE5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CC79-092A-4E72-8616-B9668974B9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57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5943-223F-47F5-9F71-71A833D1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2DA1-5AC6-47C4-870A-6C34CC1A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CB26-CD21-4497-BBBA-1FADF4AF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C1B4-A42A-4963-8864-902617F99F26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598C-AE3E-41B4-9803-86832D6F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E56C-C102-45AB-8EE1-2A521FDA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CC79-092A-4E72-8616-B9668974B9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40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A041-DBE8-4188-BEC3-57C2C1A0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6B569-CAB0-48A8-82A7-435AC66D0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DA26-00D8-47BB-8AAA-8A191AE2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C1B4-A42A-4963-8864-902617F99F26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BA90-FF90-4E6C-8711-535F32F5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BAB2-1194-4513-98D1-429D3AB8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CC79-092A-4E72-8616-B9668974B9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96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AA26-4749-4C70-997A-422F45AD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A32C8-39CA-4BE1-9763-AA29FA9CF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0C209-EDFA-4732-A08A-F2A7DFA3E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0816C-C183-4402-95A1-D670FD51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C1B4-A42A-4963-8864-902617F99F26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1A8E-EF7B-4983-A472-A1DF792B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87FFD-5625-4A81-82C5-6C4DE2F2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CC79-092A-4E72-8616-B9668974B9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61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3E98-E47E-4F36-B875-741670C9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1AF03-ABDF-4520-AE7D-F67B2A46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02F5F-A438-41BA-AFEB-5EC64D81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CA9E3-F05F-440A-84D4-9043C8A25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235BE-5A17-45DE-8098-FF0329F4A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AC0AE-31DB-4A96-B268-B95A852C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C1B4-A42A-4963-8864-902617F99F26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B030A-3009-4851-87DE-32472F36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EDA74-4F56-4056-9EDF-7A20D830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CC79-092A-4E72-8616-B9668974B9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35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3D47-D6B9-4B83-9134-F793B2AB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30A9A-0E01-440D-9663-F2247CC5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C1B4-A42A-4963-8864-902617F99F26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FA8D1-1033-47ED-882B-F021D0D4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AD8E9-5A77-4B6A-B02D-F27DEB09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CC79-092A-4E72-8616-B9668974B9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37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6092B-29C8-46D4-8B23-275E5E6E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C1B4-A42A-4963-8864-902617F99F26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8757-D5B3-4B4C-A2E5-CA2E8CCA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F8957-86BA-4EDC-9C86-B3F7E099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CC79-092A-4E72-8616-B9668974B9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6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76C3-CEB5-46C4-9B76-E280ED66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1736-F3DA-4063-9023-B44EA0355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2A21C-6D40-4461-843A-5644C885C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0A6E0-26F2-4860-B39E-5C44C6BF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C1B4-A42A-4963-8864-902617F99F26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FE04D-FA93-4979-9BAE-6D0A1639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624B5-AD7F-41C5-977D-7442F7CD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CC79-092A-4E72-8616-B9668974B9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51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FEB8-3237-42C9-98D7-68919FD9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D17D2-A414-4CF5-A519-F96D24A16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8E8E3-BD1C-406C-8605-25BC7B65A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C65F8-679D-41BE-9706-00EDC7AA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C1B4-A42A-4963-8864-902617F99F26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8B031-6BF0-4695-98C7-609232FF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82ED8-3A79-423C-AC8E-A9018735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DCC79-092A-4E72-8616-B9668974B9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2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8869D-F772-4057-B3D6-6ACDCFBC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A0E54-0718-4140-9220-D8655BE12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3D18-1676-4E8E-AF0B-FCC2C36B9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C1B4-A42A-4963-8864-902617F99F26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6FA5B-E53F-4A5E-86FC-26ABDB4DC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79CD-4EF6-42C6-A70D-0E97079C2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CC79-092A-4E72-8616-B9668974B9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30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263B-98DB-4477-9B1F-FDD40A1F8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16040-DD1F-4900-9397-F7C5E8972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04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A06F9E3-27F8-40B7-831B-600559248685}"/>
              </a:ext>
            </a:extLst>
          </p:cNvPr>
          <p:cNvSpPr txBox="1"/>
          <p:nvPr/>
        </p:nvSpPr>
        <p:spPr>
          <a:xfrm>
            <a:off x="3755813" y="1469483"/>
            <a:ext cx="920057" cy="1094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CA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BE9C8-8486-4774-8228-714473B1846F}"/>
              </a:ext>
            </a:extLst>
          </p:cNvPr>
          <p:cNvSpPr txBox="1"/>
          <p:nvPr/>
        </p:nvSpPr>
        <p:spPr>
          <a:xfrm>
            <a:off x="3596642" y="1320194"/>
            <a:ext cx="920057" cy="1094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CA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FA717-2602-4101-979D-9737F12B4CB5}"/>
              </a:ext>
            </a:extLst>
          </p:cNvPr>
          <p:cNvSpPr txBox="1"/>
          <p:nvPr/>
        </p:nvSpPr>
        <p:spPr>
          <a:xfrm>
            <a:off x="1571216" y="3151371"/>
            <a:ext cx="920057" cy="1094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dirty="0" err="1"/>
              <a:t>ALPHA_BPSK.format</a:t>
            </a:r>
            <a:endParaRPr lang="en-CA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F398B-EFCB-4F7E-B59C-5B198FFC34D4}"/>
              </a:ext>
            </a:extLst>
          </p:cNvPr>
          <p:cNvSpPr txBox="1"/>
          <p:nvPr/>
        </p:nvSpPr>
        <p:spPr>
          <a:xfrm>
            <a:off x="631767" y="357447"/>
            <a:ext cx="584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 files for a spacecraft called ALPHA with a BPSK format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EEBF1-592D-477E-8A67-0E6B6CE3DB09}"/>
              </a:ext>
            </a:extLst>
          </p:cNvPr>
          <p:cNvSpPr txBox="1"/>
          <p:nvPr/>
        </p:nvSpPr>
        <p:spPr>
          <a:xfrm>
            <a:off x="1571216" y="1163950"/>
            <a:ext cx="920057" cy="1094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dirty="0"/>
              <a:t>ALPHA.MASTER</a:t>
            </a:r>
            <a:endParaRPr lang="en-CA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0FC82-806C-4130-875B-FC8815BE3DB3}"/>
              </a:ext>
            </a:extLst>
          </p:cNvPr>
          <p:cNvSpPr txBox="1"/>
          <p:nvPr/>
        </p:nvSpPr>
        <p:spPr>
          <a:xfrm>
            <a:off x="1571216" y="4599993"/>
            <a:ext cx="920057" cy="1094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dirty="0"/>
              <a:t>ALPHA_header.csv</a:t>
            </a:r>
            <a:endParaRPr lang="en-CA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8B54A-1C51-403E-8679-F0C35F767486}"/>
              </a:ext>
            </a:extLst>
          </p:cNvPr>
          <p:cNvSpPr txBox="1"/>
          <p:nvPr/>
        </p:nvSpPr>
        <p:spPr>
          <a:xfrm>
            <a:off x="5834818" y="3536244"/>
            <a:ext cx="920057" cy="1094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dirty="0"/>
              <a:t>ALPHA_conversion_curves.csv</a:t>
            </a:r>
            <a:endParaRPr lang="en-CA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BA2B4-F410-4A52-9A29-E2EA4AAECD4E}"/>
              </a:ext>
            </a:extLst>
          </p:cNvPr>
          <p:cNvSpPr txBox="1"/>
          <p:nvPr/>
        </p:nvSpPr>
        <p:spPr>
          <a:xfrm>
            <a:off x="5834818" y="4984866"/>
            <a:ext cx="920057" cy="1094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dirty="0"/>
              <a:t>ALPHA_conversion_expressions.csv</a:t>
            </a:r>
            <a:endParaRPr lang="en-CA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1A678-5537-46BA-B163-79F5E018C410}"/>
              </a:ext>
            </a:extLst>
          </p:cNvPr>
          <p:cNvSpPr txBox="1"/>
          <p:nvPr/>
        </p:nvSpPr>
        <p:spPr>
          <a:xfrm>
            <a:off x="3437471" y="1170905"/>
            <a:ext cx="920057" cy="1094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dirty="0"/>
              <a:t>ALPHA_Type0_frame.csv</a:t>
            </a:r>
            <a:endParaRPr lang="en-CA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7D549-F865-427F-96A1-4A1C665CF5AF}"/>
              </a:ext>
            </a:extLst>
          </p:cNvPr>
          <p:cNvSpPr txBox="1"/>
          <p:nvPr/>
        </p:nvSpPr>
        <p:spPr>
          <a:xfrm>
            <a:off x="6031862" y="1469483"/>
            <a:ext cx="920057" cy="1094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CA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D5E68-5E4B-4E03-8846-9EEC5E6776EA}"/>
              </a:ext>
            </a:extLst>
          </p:cNvPr>
          <p:cNvSpPr txBox="1"/>
          <p:nvPr/>
        </p:nvSpPr>
        <p:spPr>
          <a:xfrm>
            <a:off x="5872691" y="1320194"/>
            <a:ext cx="920057" cy="1094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CA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12BD7-EB76-4F15-9D46-7841E62FB95E}"/>
              </a:ext>
            </a:extLst>
          </p:cNvPr>
          <p:cNvSpPr txBox="1"/>
          <p:nvPr/>
        </p:nvSpPr>
        <p:spPr>
          <a:xfrm>
            <a:off x="5713520" y="1170905"/>
            <a:ext cx="920057" cy="1094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dirty="0"/>
              <a:t>ALPHA_payload1.csv</a:t>
            </a:r>
            <a:endParaRPr lang="en-CA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D3C5B3-32C1-45F2-9CFD-6FD901C44163}"/>
              </a:ext>
            </a:extLst>
          </p:cNvPr>
          <p:cNvSpPr txBox="1"/>
          <p:nvPr/>
        </p:nvSpPr>
        <p:spPr>
          <a:xfrm>
            <a:off x="8561484" y="2677113"/>
            <a:ext cx="920057" cy="1094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CA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1B7D35-8DCD-4CD3-BE2C-4809356ACA05}"/>
              </a:ext>
            </a:extLst>
          </p:cNvPr>
          <p:cNvSpPr txBox="1"/>
          <p:nvPr/>
        </p:nvSpPr>
        <p:spPr>
          <a:xfrm>
            <a:off x="8402313" y="2527824"/>
            <a:ext cx="920057" cy="1094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CA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D09D3A-C81C-497E-A72D-7D798821B5C1}"/>
              </a:ext>
            </a:extLst>
          </p:cNvPr>
          <p:cNvSpPr txBox="1"/>
          <p:nvPr/>
        </p:nvSpPr>
        <p:spPr>
          <a:xfrm>
            <a:off x="8243142" y="2378535"/>
            <a:ext cx="920057" cy="1094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dirty="0" err="1"/>
              <a:t>Status_bit.tab</a:t>
            </a:r>
            <a:endParaRPr lang="en-CA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FF5229-EA2F-4413-B2C6-746BCC1D95A4}"/>
              </a:ext>
            </a:extLst>
          </p:cNvPr>
          <p:cNvSpPr txBox="1"/>
          <p:nvPr/>
        </p:nvSpPr>
        <p:spPr>
          <a:xfrm>
            <a:off x="8561484" y="4516932"/>
            <a:ext cx="920057" cy="1094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CA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6BDB2-059D-4F92-B9CD-47E157C830BF}"/>
              </a:ext>
            </a:extLst>
          </p:cNvPr>
          <p:cNvSpPr txBox="1"/>
          <p:nvPr/>
        </p:nvSpPr>
        <p:spPr>
          <a:xfrm>
            <a:off x="8402313" y="4367643"/>
            <a:ext cx="920057" cy="1094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CA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46AAEF-19FF-457D-9266-ACBBFA087CAF}"/>
              </a:ext>
            </a:extLst>
          </p:cNvPr>
          <p:cNvSpPr txBox="1"/>
          <p:nvPr/>
        </p:nvSpPr>
        <p:spPr>
          <a:xfrm>
            <a:off x="8243142" y="4218354"/>
            <a:ext cx="920057" cy="1094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dirty="0" err="1"/>
              <a:t>Rssi_lookup.tab</a:t>
            </a:r>
            <a:endParaRPr lang="en-CA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2FFFE6-B690-4F77-86CF-B6C03572B979}"/>
              </a:ext>
            </a:extLst>
          </p:cNvPr>
          <p:cNvSpPr txBox="1"/>
          <p:nvPr/>
        </p:nvSpPr>
        <p:spPr>
          <a:xfrm>
            <a:off x="1355038" y="80938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MASTER File</a:t>
            </a:r>
            <a:endParaRPr lang="en-CA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8EC16F-CBD0-4712-938F-48196D1A100A}"/>
              </a:ext>
            </a:extLst>
          </p:cNvPr>
          <p:cNvSpPr txBox="1"/>
          <p:nvPr/>
        </p:nvSpPr>
        <p:spPr>
          <a:xfrm>
            <a:off x="1429683" y="2761090"/>
            <a:ext cx="123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Format File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9CE2EF-D415-427F-BAD1-5C7E1BECA4F4}"/>
              </a:ext>
            </a:extLst>
          </p:cNvPr>
          <p:cNvSpPr txBox="1"/>
          <p:nvPr/>
        </p:nvSpPr>
        <p:spPr>
          <a:xfrm>
            <a:off x="1181507" y="4282322"/>
            <a:ext cx="188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Header layout File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0B9C2B-C247-46DE-A078-3E5ED4B951E6}"/>
              </a:ext>
            </a:extLst>
          </p:cNvPr>
          <p:cNvSpPr txBox="1"/>
          <p:nvPr/>
        </p:nvSpPr>
        <p:spPr>
          <a:xfrm>
            <a:off x="2915555" y="794189"/>
            <a:ext cx="188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Frame layout Files</a:t>
            </a:r>
            <a:endParaRPr lang="en-CA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D54095-4909-4615-BF35-F25AA01F2C8C}"/>
              </a:ext>
            </a:extLst>
          </p:cNvPr>
          <p:cNvSpPr txBox="1"/>
          <p:nvPr/>
        </p:nvSpPr>
        <p:spPr>
          <a:xfrm>
            <a:off x="5029610" y="794189"/>
            <a:ext cx="23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Payload definition Files</a:t>
            </a:r>
            <a:endParaRPr lang="en-CA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CC4B3F-8E02-4C59-939E-212004C0D793}"/>
              </a:ext>
            </a:extLst>
          </p:cNvPr>
          <p:cNvSpPr txBox="1"/>
          <p:nvPr/>
        </p:nvSpPr>
        <p:spPr>
          <a:xfrm>
            <a:off x="7783801" y="2044919"/>
            <a:ext cx="204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String lookup tables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F92C18-C9AB-4EC4-BA1F-D49CE1424486}"/>
              </a:ext>
            </a:extLst>
          </p:cNvPr>
          <p:cNvSpPr txBox="1"/>
          <p:nvPr/>
        </p:nvSpPr>
        <p:spPr>
          <a:xfrm>
            <a:off x="4789892" y="4646242"/>
            <a:ext cx="31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Custom Conversion expressions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2001BC-0733-49FF-8D68-F6B171B38779}"/>
              </a:ext>
            </a:extLst>
          </p:cNvPr>
          <p:cNvSpPr txBox="1"/>
          <p:nvPr/>
        </p:nvSpPr>
        <p:spPr>
          <a:xfrm>
            <a:off x="7656363" y="3827954"/>
            <a:ext cx="22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Numeric lookup tables</a:t>
            </a: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D555F4-3716-417C-ACF7-FB0650F17049}"/>
              </a:ext>
            </a:extLst>
          </p:cNvPr>
          <p:cNvSpPr txBox="1"/>
          <p:nvPr/>
        </p:nvSpPr>
        <p:spPr>
          <a:xfrm>
            <a:off x="4842760" y="3166138"/>
            <a:ext cx="297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Polynomial Conversion curves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948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Thompson</dc:creator>
  <cp:lastModifiedBy>Christopher Thompson</cp:lastModifiedBy>
  <cp:revision>1</cp:revision>
  <dcterms:created xsi:type="dcterms:W3CDTF">2021-11-17T15:50:14Z</dcterms:created>
  <dcterms:modified xsi:type="dcterms:W3CDTF">2021-11-17T16:48:02Z</dcterms:modified>
</cp:coreProperties>
</file>