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4500" cy="9931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9" d="100"/>
          <a:sy n="89" d="100"/>
        </p:scale>
        <p:origin x="-233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66823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90832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771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4815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69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32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522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0977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9805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8706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522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7799-2EE7-4387-B3F7-E38852066B42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2656-4BA6-4A8A-B96F-9001B788810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835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2606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TRANSACTION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41674"/>
            <a:ext cx="1972951" cy="97661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79712" y="33265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AFFICHAGE DES PRIX</a:t>
            </a:r>
          </a:p>
          <a:p>
            <a:pPr algn="ctr"/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BAREME APPLICABLE</a:t>
            </a:r>
            <a:endParaRPr lang="fr-F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34515" y="1292731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Lorsque la transaction aura été conclue, la rémunération du mandataire deviendra immédiatement exigible. Elle sera d’un montant irréductible fixé conformément au barème ci-après. Loi </a:t>
            </a:r>
            <a:r>
              <a:rPr lang="fr-FR" sz="1400" dirty="0" err="1" smtClean="0"/>
              <a:t>Hoguet</a:t>
            </a:r>
            <a:r>
              <a:rPr lang="fr-FR" sz="1400" dirty="0" smtClean="0"/>
              <a:t>  Art .6 du 2 </a:t>
            </a:r>
            <a:r>
              <a:rPr lang="fr-FR" sz="1400" smtClean="0"/>
              <a:t>janvier 1970,  précisé </a:t>
            </a:r>
            <a:r>
              <a:rPr lang="fr-FR" sz="1400" dirty="0" smtClean="0"/>
              <a:t>par l’arrêté du 10 </a:t>
            </a:r>
            <a:r>
              <a:rPr lang="fr-FR" sz="1400" smtClean="0"/>
              <a:t>janvier 2017,  </a:t>
            </a:r>
            <a:r>
              <a:rPr lang="fr-FR" sz="1400" dirty="0"/>
              <a:t>Applicable au 1</a:t>
            </a:r>
            <a:r>
              <a:rPr lang="fr-FR" sz="1400" baseline="30000" dirty="0"/>
              <a:t>er</a:t>
            </a:r>
            <a:r>
              <a:rPr lang="fr-FR" sz="1400" dirty="0"/>
              <a:t> </a:t>
            </a:r>
            <a:r>
              <a:rPr lang="fr-FR" sz="1400"/>
              <a:t>avril </a:t>
            </a:r>
            <a:r>
              <a:rPr lang="fr-FR" sz="1400" smtClean="0"/>
              <a:t>2017.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34513" y="2199635"/>
            <a:ext cx="821394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VENTE</a:t>
            </a:r>
            <a:endParaRPr lang="fr-FR" sz="1600" b="1" dirty="0" smtClean="0"/>
          </a:p>
          <a:p>
            <a:endParaRPr lang="fr-FR" sz="1400" dirty="0" smtClean="0"/>
          </a:p>
          <a:p>
            <a:r>
              <a:rPr lang="fr-FR" sz="1400" dirty="0" smtClean="0"/>
              <a:t>Rémunération forfaitaire de 4500€  sur la part inférieure ou égale à 30 000€ du montant de la transaction.</a:t>
            </a:r>
          </a:p>
          <a:p>
            <a:endParaRPr lang="fr-FR" sz="1400" dirty="0" smtClean="0"/>
          </a:p>
          <a:p>
            <a:r>
              <a:rPr lang="fr-FR" sz="1400" dirty="0" smtClean="0"/>
              <a:t>Au-delà  de 30 000€ et jusqu’à 110 000€, les honoraires sont fixés en fonction de la formule suivante : (Montant de la transaction  en euros incluant 5%  + 3000€ du montant de la transaction).</a:t>
            </a:r>
          </a:p>
          <a:p>
            <a:endParaRPr lang="fr-FR" sz="1400" dirty="0"/>
          </a:p>
          <a:p>
            <a:r>
              <a:rPr lang="fr-FR" sz="1400" dirty="0" smtClean="0"/>
              <a:t>Au-delà de 110 000€ et sans limitation, les honoraires sont fixés en fonction de la formule suivante: </a:t>
            </a:r>
          </a:p>
          <a:p>
            <a:r>
              <a:rPr lang="fr-FR" sz="1400" dirty="0" smtClean="0"/>
              <a:t>(Montant  de la transaction en euros incluant 4%  + 3000€ du montant de la transaction).</a:t>
            </a:r>
          </a:p>
          <a:p>
            <a:endParaRPr lang="fr-FR" sz="1400" dirty="0"/>
          </a:p>
          <a:p>
            <a:r>
              <a:rPr lang="fr-FR" sz="1400" dirty="0" smtClean="0"/>
              <a:t>Pour :  </a:t>
            </a:r>
            <a:r>
              <a:rPr lang="fr-FR" sz="1400" dirty="0"/>
              <a:t>garage, box, place de parking, cave, grenier d’un montant de transaction jusqu’à 12 000€ par lot </a:t>
            </a:r>
            <a:r>
              <a:rPr lang="fr-FR" sz="1400" dirty="0" smtClean="0"/>
              <a:t>: rémunération </a:t>
            </a:r>
            <a:r>
              <a:rPr lang="fr-FR" sz="1400" dirty="0"/>
              <a:t>forfaitaire de 1200€ </a:t>
            </a:r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16914" y="4995173"/>
            <a:ext cx="814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 barème s’entend TVA comprise au taux de 20%, </a:t>
            </a:r>
          </a:p>
          <a:p>
            <a:endParaRPr lang="fr-FR" sz="1400" dirty="0" smtClean="0"/>
          </a:p>
          <a:p>
            <a:r>
              <a:rPr lang="fr-FR" sz="1400" dirty="0"/>
              <a:t>N</a:t>
            </a:r>
            <a:r>
              <a:rPr lang="fr-FR" sz="1400" dirty="0" smtClean="0"/>
              <a:t>os honoraires d’agence sont à la charge vendeur, ils comprennent les prestations de visite, négociation et constitution du dossier de vente.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23528" y="6217567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Applicable à compter du  2 mai 2017</a:t>
            </a:r>
            <a:endParaRPr lang="fr-FR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4494955" y="6213067"/>
            <a:ext cx="44284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SARL LMI Pontoise Représentée par </a:t>
            </a:r>
            <a:r>
              <a:rPr lang="fr-FR" sz="900" smtClean="0"/>
              <a:t>son gérant </a:t>
            </a:r>
            <a:r>
              <a:rPr lang="fr-FR" sz="900" dirty="0" smtClean="0"/>
              <a:t>Aurélien MEUNIER carte professionnelle n°9501 2016 000 009 269 délivrée par la préfecture du Val d’Oise- siège social 24 Place Notre Dame 95300 Pontoise- RCS de Pontoise 818 041 501 Garantie Financière QBE 110 000€</a:t>
            </a:r>
            <a:endParaRPr lang="fr-FR" sz="900" dirty="0"/>
          </a:p>
        </p:txBody>
      </p:sp>
    </p:spTree>
    <p:extLst>
      <p:ext uri="{BB962C8B-B14F-4D97-AF65-F5344CB8AC3E}">
        <p14:creationId xmlns="" xmlns:p14="http://schemas.microsoft.com/office/powerpoint/2010/main" val="2975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272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Secrétariat</dc:creator>
  <cp:lastModifiedBy>acceuil</cp:lastModifiedBy>
  <cp:revision>15</cp:revision>
  <cp:lastPrinted>2017-05-02T14:54:00Z</cp:lastPrinted>
  <dcterms:created xsi:type="dcterms:W3CDTF">2017-04-28T08:49:28Z</dcterms:created>
  <dcterms:modified xsi:type="dcterms:W3CDTF">2017-10-06T13:15:21Z</dcterms:modified>
</cp:coreProperties>
</file>