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3288-205E-447E-AE14-6101A3DEB99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56F2-E9A1-4BFD-9D50-59A8DDF6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01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3288-205E-447E-AE14-6101A3DEB99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56F2-E9A1-4BFD-9D50-59A8DDF6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71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3288-205E-447E-AE14-6101A3DEB99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56F2-E9A1-4BFD-9D50-59A8DDF6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3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3288-205E-447E-AE14-6101A3DEB99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56F2-E9A1-4BFD-9D50-59A8DDF6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3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3288-205E-447E-AE14-6101A3DEB99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56F2-E9A1-4BFD-9D50-59A8DDF6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11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3288-205E-447E-AE14-6101A3DEB99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56F2-E9A1-4BFD-9D50-59A8DDF6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4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3288-205E-447E-AE14-6101A3DEB99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56F2-E9A1-4BFD-9D50-59A8DDF6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2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3288-205E-447E-AE14-6101A3DEB99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56F2-E9A1-4BFD-9D50-59A8DDF6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3288-205E-447E-AE14-6101A3DEB99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56F2-E9A1-4BFD-9D50-59A8DDF6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3288-205E-447E-AE14-6101A3DEB99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56F2-E9A1-4BFD-9D50-59A8DDF6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63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3288-205E-447E-AE14-6101A3DEB99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56F2-E9A1-4BFD-9D50-59A8DDF6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8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3288-205E-447E-AE14-6101A3DEB997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056F2-E9A1-4BFD-9D50-59A8DDF62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2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situation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" b="1855"/>
          <a:stretch>
            <a:fillRect/>
          </a:stretch>
        </p:blipFill>
        <p:spPr bwMode="auto">
          <a:xfrm>
            <a:off x="683568" y="1628800"/>
            <a:ext cx="7848872" cy="453650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99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Plan de situation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situation</dc:title>
  <dc:creator>Noelle</dc:creator>
  <cp:lastModifiedBy>Noelle</cp:lastModifiedBy>
  <cp:revision>1</cp:revision>
  <dcterms:created xsi:type="dcterms:W3CDTF">2013-06-04T08:48:29Z</dcterms:created>
  <dcterms:modified xsi:type="dcterms:W3CDTF">2013-06-04T08:50:32Z</dcterms:modified>
</cp:coreProperties>
</file>