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1267136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52861" y="93644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93644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3656660" y="3201904"/>
            <a:ext cx="3359836" cy="3109996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92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640858" y="3698712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499152" y="49930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848BA4-F517-7250-0041-173CFB6C91D6}"/>
              </a:ext>
            </a:extLst>
          </p:cNvPr>
          <p:cNvGrpSpPr/>
          <p:nvPr/>
        </p:nvGrpSpPr>
        <p:grpSpPr>
          <a:xfrm>
            <a:off x="557588" y="329731"/>
            <a:ext cx="2800876" cy="2482596"/>
            <a:chOff x="216408" y="59436"/>
            <a:chExt cx="4108704" cy="3753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25512F-E8B2-C27C-D3CC-7A826480DDB4}"/>
                </a:ext>
              </a:extLst>
            </p:cNvPr>
            <p:cNvSpPr/>
            <p:nvPr/>
          </p:nvSpPr>
          <p:spPr>
            <a:xfrm>
              <a:off x="537987" y="967326"/>
              <a:ext cx="1603415" cy="1572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E09DAA-5D7A-6932-33A0-7B72FFA1A90D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209F78-FC75-6866-A41D-A057E2B9D834}"/>
                </a:ext>
              </a:extLst>
            </p:cNvPr>
            <p:cNvSpPr txBox="1"/>
            <p:nvPr/>
          </p:nvSpPr>
          <p:spPr>
            <a:xfrm>
              <a:off x="356616" y="234171"/>
              <a:ext cx="1293797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7CAF880-0EF9-40FF-0EE3-57A4A8107EC2}"/>
              </a:ext>
            </a:extLst>
          </p:cNvPr>
          <p:cNvSpPr/>
          <p:nvPr/>
        </p:nvSpPr>
        <p:spPr>
          <a:xfrm>
            <a:off x="2052475" y="1586785"/>
            <a:ext cx="1093037" cy="103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41EF8-5D7F-875B-A85F-DF8DC65477A3}"/>
              </a:ext>
            </a:extLst>
          </p:cNvPr>
          <p:cNvSpPr/>
          <p:nvPr/>
        </p:nvSpPr>
        <p:spPr>
          <a:xfrm>
            <a:off x="8141525" y="1646308"/>
            <a:ext cx="1298140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F89AF2-BACE-C892-56C1-0380B9DAAB72}"/>
              </a:ext>
            </a:extLst>
          </p:cNvPr>
          <p:cNvGrpSpPr/>
          <p:nvPr/>
        </p:nvGrpSpPr>
        <p:grpSpPr>
          <a:xfrm>
            <a:off x="1045777" y="1421931"/>
            <a:ext cx="2800876" cy="2482596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CDADF1-35AF-D2E5-63C2-4E262529877F}"/>
                </a:ext>
              </a:extLst>
            </p:cNvPr>
            <p:cNvSpPr/>
            <p:nvPr/>
          </p:nvSpPr>
          <p:spPr>
            <a:xfrm>
              <a:off x="537987" y="967326"/>
              <a:ext cx="1603415" cy="1572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1"/>
              <a:ext cx="1293797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</p:cNvCxnSpPr>
          <p:nvPr/>
        </p:nvCxnSpPr>
        <p:spPr>
          <a:xfrm>
            <a:off x="3846653" y="2331720"/>
            <a:ext cx="30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20F83D-B438-CE88-F9D9-6A4A53188723}"/>
              </a:ext>
            </a:extLst>
          </p:cNvPr>
          <p:cNvSpPr txBox="1"/>
          <p:nvPr/>
        </p:nvSpPr>
        <p:spPr>
          <a:xfrm>
            <a:off x="3899757" y="1503266"/>
            <a:ext cx="300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Assign_animals_to_habitat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Get_animals_in_habitat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88DBB9-EA63-BEC1-F489-F50A12462B0D}"/>
              </a:ext>
            </a:extLst>
          </p:cNvPr>
          <p:cNvSpPr/>
          <p:nvPr/>
        </p:nvSpPr>
        <p:spPr>
          <a:xfrm>
            <a:off x="2540664" y="2678985"/>
            <a:ext cx="1093037" cy="103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6F9F3E-8B41-01DC-E1CC-30291BE79E32}"/>
              </a:ext>
            </a:extLst>
          </p:cNvPr>
          <p:cNvGrpSpPr/>
          <p:nvPr/>
        </p:nvGrpSpPr>
        <p:grpSpPr>
          <a:xfrm>
            <a:off x="6906693" y="1177457"/>
            <a:ext cx="3139007" cy="3003056"/>
            <a:chOff x="311987" y="2947652"/>
            <a:chExt cx="4020312" cy="36728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413B7D-E641-9244-82B5-F0683D394B1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D9DFC4-F60C-6CA6-99ED-504ABCA8AC6C}"/>
                </a:ext>
              </a:extLst>
            </p:cNvPr>
            <p:cNvSpPr txBox="1"/>
            <p:nvPr/>
          </p:nvSpPr>
          <p:spPr>
            <a:xfrm>
              <a:off x="449179" y="3118629"/>
              <a:ext cx="92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464357-C66B-ADE7-8268-1BE61399BDC4}"/>
                </a:ext>
              </a:extLst>
            </p:cNvPr>
            <p:cNvSpPr/>
            <p:nvPr/>
          </p:nvSpPr>
          <p:spPr>
            <a:xfrm>
              <a:off x="640858" y="3698712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379DDB-A01D-9107-0F94-0C553B650AA0}"/>
                </a:ext>
              </a:extLst>
            </p:cNvPr>
            <p:cNvSpPr/>
            <p:nvPr/>
          </p:nvSpPr>
          <p:spPr>
            <a:xfrm>
              <a:off x="2499152" y="49930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>
            <a:off x="3816588" y="2554388"/>
            <a:ext cx="429210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3792827" y="1772596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sz="1600" b="0" dirty="0"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473E36-16BE-6E59-9AA2-DDA195C1B2A2}"/>
              </a:ext>
            </a:extLst>
          </p:cNvPr>
          <p:cNvGrpSpPr/>
          <p:nvPr/>
        </p:nvGrpSpPr>
        <p:grpSpPr>
          <a:xfrm>
            <a:off x="677581" y="1052860"/>
            <a:ext cx="3139007" cy="3003056"/>
            <a:chOff x="311987" y="2947652"/>
            <a:chExt cx="4020312" cy="36728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B0F291-FE40-5D1E-7EA7-6CA7158680C8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DB58A7-76C0-9345-8F0D-027444B575A2}"/>
                </a:ext>
              </a:extLst>
            </p:cNvPr>
            <p:cNvSpPr txBox="1"/>
            <p:nvPr/>
          </p:nvSpPr>
          <p:spPr>
            <a:xfrm>
              <a:off x="449179" y="3118629"/>
              <a:ext cx="92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D5A54C-C8F2-BA96-9372-D5CC7D97594F}"/>
                </a:ext>
              </a:extLst>
            </p:cNvPr>
            <p:cNvSpPr/>
            <p:nvPr/>
          </p:nvSpPr>
          <p:spPr>
            <a:xfrm>
              <a:off x="640858" y="3698712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38541-F46B-4AC9-C298-8BD1E02F7574}"/>
                </a:ext>
              </a:extLst>
            </p:cNvPr>
            <p:cNvSpPr/>
            <p:nvPr/>
          </p:nvSpPr>
          <p:spPr>
            <a:xfrm>
              <a:off x="2499152" y="49930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1074E3-F719-DD1D-20C4-78063E91673F}"/>
              </a:ext>
            </a:extLst>
          </p:cNvPr>
          <p:cNvGrpSpPr/>
          <p:nvPr/>
        </p:nvGrpSpPr>
        <p:grpSpPr>
          <a:xfrm>
            <a:off x="8108696" y="1240420"/>
            <a:ext cx="3548198" cy="2627937"/>
            <a:chOff x="7016496" y="59436"/>
            <a:chExt cx="4108704" cy="37536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F532AD-E5C3-A13D-32E4-F287A6848413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FF01B2-2123-7DD4-9670-F5E094A85E9F}"/>
                </a:ext>
              </a:extLst>
            </p:cNvPr>
            <p:cNvSpPr txBox="1"/>
            <p:nvPr/>
          </p:nvSpPr>
          <p:spPr>
            <a:xfrm>
              <a:off x="7156704" y="234172"/>
              <a:ext cx="1267136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77653F-F61E-03A4-9D52-AC7AEA495552}"/>
                </a:ext>
              </a:extLst>
            </p:cNvPr>
            <p:cNvSpPr/>
            <p:nvPr/>
          </p:nvSpPr>
          <p:spPr>
            <a:xfrm>
              <a:off x="7352861" y="93644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CB07CC-012B-78A5-C3FA-1DA347C9CBB2}"/>
                </a:ext>
              </a:extLst>
            </p:cNvPr>
            <p:cNvSpPr/>
            <p:nvPr/>
          </p:nvSpPr>
          <p:spPr>
            <a:xfrm>
              <a:off x="9239030" y="936442"/>
              <a:ext cx="1503206" cy="133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4404E-05E3-A12F-2CAE-52EBA2FE5650}"/>
              </a:ext>
            </a:extLst>
          </p:cNvPr>
          <p:cNvSpPr/>
          <p:nvPr/>
        </p:nvSpPr>
        <p:spPr>
          <a:xfrm>
            <a:off x="9233725" y="2827292"/>
            <a:ext cx="1298140" cy="932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Manager</a:t>
            </a: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Aaron Chen</cp:lastModifiedBy>
  <cp:revision>3</cp:revision>
  <dcterms:created xsi:type="dcterms:W3CDTF">2024-09-25T23:53:12Z</dcterms:created>
  <dcterms:modified xsi:type="dcterms:W3CDTF">2024-10-08T07:13:16Z</dcterms:modified>
</cp:coreProperties>
</file>