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5"/>
  </p:sldMasterIdLst>
  <p:notesMasterIdLst>
    <p:notesMasterId r:id="rId33"/>
  </p:notesMasterIdLst>
  <p:handoutMasterIdLst>
    <p:handoutMasterId r:id="rId34"/>
  </p:handoutMasterIdLst>
  <p:sldIdLst>
    <p:sldId id="386" r:id="rId6"/>
    <p:sldId id="390" r:id="rId7"/>
    <p:sldId id="391" r:id="rId8"/>
    <p:sldId id="392" r:id="rId9"/>
    <p:sldId id="393" r:id="rId10"/>
    <p:sldId id="395" r:id="rId11"/>
    <p:sldId id="397" r:id="rId12"/>
    <p:sldId id="396" r:id="rId13"/>
    <p:sldId id="265" r:id="rId14"/>
    <p:sldId id="268" r:id="rId15"/>
    <p:sldId id="403" r:id="rId16"/>
    <p:sldId id="398" r:id="rId17"/>
    <p:sldId id="394" r:id="rId18"/>
    <p:sldId id="402" r:id="rId19"/>
    <p:sldId id="404" r:id="rId20"/>
    <p:sldId id="405" r:id="rId21"/>
    <p:sldId id="406" r:id="rId22"/>
    <p:sldId id="407" r:id="rId23"/>
    <p:sldId id="408" r:id="rId24"/>
    <p:sldId id="409" r:id="rId25"/>
    <p:sldId id="410" r:id="rId26"/>
    <p:sldId id="411" r:id="rId27"/>
    <p:sldId id="399" r:id="rId28"/>
    <p:sldId id="400" r:id="rId29"/>
    <p:sldId id="401" r:id="rId30"/>
    <p:sldId id="388" r:id="rId31"/>
    <p:sldId id="389" r:id="rId32"/>
  </p:sldIdLst>
  <p:sldSz cx="12192000" cy="6858000"/>
  <p:notesSz cx="9774238" cy="67246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119" userDrawn="1">
          <p15:clr>
            <a:srgbClr val="A4A3A4"/>
          </p15:clr>
        </p15:guide>
        <p15:guide id="2" pos="307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5578"/>
    <a:srgbClr val="1395D9"/>
    <a:srgbClr val="232382"/>
    <a:srgbClr val="E8C422"/>
    <a:srgbClr val="3C5064"/>
    <a:srgbClr val="506491"/>
    <a:srgbClr val="FFFFFF"/>
    <a:srgbClr val="BCBCBC"/>
    <a:srgbClr val="C9D8ED"/>
    <a:srgbClr val="D6E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Designformatvorlage 2 - Akz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53" autoAdjust="0"/>
    <p:restoredTop sz="70021" autoAdjust="0"/>
  </p:normalViewPr>
  <p:slideViewPr>
    <p:cSldViewPr snapToGrid="0" snapToObjects="1" showGuides="1">
      <p:cViewPr>
        <p:scale>
          <a:sx n="75" d="100"/>
          <a:sy n="75" d="100"/>
        </p:scale>
        <p:origin x="612" y="93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showGuides="1">
      <p:cViewPr varScale="1">
        <p:scale>
          <a:sx n="117" d="100"/>
          <a:sy n="117" d="100"/>
        </p:scale>
        <p:origin x="4038" y="90"/>
      </p:cViewPr>
      <p:guideLst>
        <p:guide orient="horz" pos="2119"/>
        <p:guide pos="307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235503" cy="336234"/>
          </a:xfrm>
          <a:prstGeom prst="rect">
            <a:avLst/>
          </a:prstGeom>
        </p:spPr>
        <p:txBody>
          <a:bodyPr vert="horz" lIns="89715" tIns="44857" rIns="89715" bIns="44857" rtlCol="0"/>
          <a:lstStyle>
            <a:lvl1pPr algn="l">
              <a:defRPr sz="1200"/>
            </a:lvl1pPr>
          </a:lstStyle>
          <a:p>
            <a:endParaRPr lang="en-US"/>
          </a:p>
        </p:txBody>
      </p:sp>
      <p:sp>
        <p:nvSpPr>
          <p:cNvPr id="4" name="Footer Placeholder 3"/>
          <p:cNvSpPr>
            <a:spLocks noGrp="1"/>
          </p:cNvSpPr>
          <p:nvPr>
            <p:ph type="ftr" sz="quarter" idx="2"/>
          </p:nvPr>
        </p:nvSpPr>
        <p:spPr>
          <a:xfrm>
            <a:off x="1" y="6387254"/>
            <a:ext cx="4235503" cy="336234"/>
          </a:xfrm>
          <a:prstGeom prst="rect">
            <a:avLst/>
          </a:prstGeom>
        </p:spPr>
        <p:txBody>
          <a:bodyPr vert="horz" lIns="89715" tIns="44857" rIns="89715" bIns="44857" rtlCol="0" anchor="b"/>
          <a:lstStyle>
            <a:lvl1pPr algn="l">
              <a:defRPr sz="1200"/>
            </a:lvl1pPr>
          </a:lstStyle>
          <a:p>
            <a:endParaRPr lang="en-US"/>
          </a:p>
        </p:txBody>
      </p:sp>
      <p:sp>
        <p:nvSpPr>
          <p:cNvPr id="5" name="Slide Number Placeholder 4"/>
          <p:cNvSpPr>
            <a:spLocks noGrp="1"/>
          </p:cNvSpPr>
          <p:nvPr>
            <p:ph type="sldNum" sz="quarter" idx="3"/>
          </p:nvPr>
        </p:nvSpPr>
        <p:spPr>
          <a:xfrm>
            <a:off x="5536474" y="6387254"/>
            <a:ext cx="4235503" cy="336234"/>
          </a:xfrm>
          <a:prstGeom prst="rect">
            <a:avLst/>
          </a:prstGeom>
        </p:spPr>
        <p:txBody>
          <a:bodyPr vert="horz" lIns="89715" tIns="44857" rIns="89715" bIns="44857" rtlCol="0" anchor="b"/>
          <a:lstStyle>
            <a:lvl1pPr algn="r">
              <a:defRPr sz="1200"/>
            </a:lvl1pPr>
          </a:lstStyle>
          <a:p>
            <a:fld id="{467D14E6-C7DB-45DA-AFC8-3AD0FC410323}" type="slidenum">
              <a:rPr lang="en-US" smtClean="0"/>
              <a:pPr/>
              <a:t>‹#›</a:t>
            </a:fld>
            <a:endParaRPr lang="en-US"/>
          </a:p>
        </p:txBody>
      </p:sp>
    </p:spTree>
    <p:extLst>
      <p:ext uri="{BB962C8B-B14F-4D97-AF65-F5344CB8AC3E}">
        <p14:creationId xmlns:p14="http://schemas.microsoft.com/office/powerpoint/2010/main" val="10058844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235503" cy="336234"/>
          </a:xfrm>
          <a:prstGeom prst="rect">
            <a:avLst/>
          </a:prstGeom>
        </p:spPr>
        <p:txBody>
          <a:bodyPr vert="horz" lIns="89715" tIns="44857" rIns="89715" bIns="44857" rtlCol="0"/>
          <a:lstStyle>
            <a:lvl1pPr algn="l">
              <a:defRPr sz="1200"/>
            </a:lvl1pPr>
          </a:lstStyle>
          <a:p>
            <a:endParaRPr lang="en-US"/>
          </a:p>
        </p:txBody>
      </p:sp>
      <p:sp>
        <p:nvSpPr>
          <p:cNvPr id="3" name="Date Placeholder 2"/>
          <p:cNvSpPr>
            <a:spLocks noGrp="1"/>
          </p:cNvSpPr>
          <p:nvPr>
            <p:ph type="dt" idx="1"/>
          </p:nvPr>
        </p:nvSpPr>
        <p:spPr>
          <a:xfrm>
            <a:off x="5536474" y="1"/>
            <a:ext cx="4235503" cy="336234"/>
          </a:xfrm>
          <a:prstGeom prst="rect">
            <a:avLst/>
          </a:prstGeom>
        </p:spPr>
        <p:txBody>
          <a:bodyPr vert="horz" lIns="89715" tIns="44857" rIns="89715" bIns="44857" rtlCol="0"/>
          <a:lstStyle>
            <a:lvl1pPr algn="r">
              <a:defRPr sz="1200"/>
            </a:lvl1pPr>
          </a:lstStyle>
          <a:p>
            <a:fld id="{1241E5FB-7ECB-468E-8D40-440937A429E3}" type="datetimeFigureOut">
              <a:rPr lang="en-US" smtClean="0"/>
              <a:pPr/>
              <a:t>4/5/2024</a:t>
            </a:fld>
            <a:endParaRPr lang="en-US"/>
          </a:p>
        </p:txBody>
      </p:sp>
      <p:sp>
        <p:nvSpPr>
          <p:cNvPr id="4" name="Slide Image Placeholder 3"/>
          <p:cNvSpPr>
            <a:spLocks noGrp="1" noRot="1" noChangeAspect="1"/>
          </p:cNvSpPr>
          <p:nvPr>
            <p:ph type="sldImg" idx="2"/>
          </p:nvPr>
        </p:nvSpPr>
        <p:spPr>
          <a:xfrm>
            <a:off x="2647950" y="504825"/>
            <a:ext cx="4479925" cy="2520950"/>
          </a:xfrm>
          <a:prstGeom prst="rect">
            <a:avLst/>
          </a:prstGeom>
          <a:noFill/>
          <a:ln w="12700">
            <a:solidFill>
              <a:prstClr val="black"/>
            </a:solidFill>
          </a:ln>
        </p:spPr>
        <p:txBody>
          <a:bodyPr vert="horz" lIns="89715" tIns="44857" rIns="89715" bIns="44857" rtlCol="0" anchor="ctr"/>
          <a:lstStyle/>
          <a:p>
            <a:endParaRPr lang="en-US"/>
          </a:p>
        </p:txBody>
      </p:sp>
      <p:sp>
        <p:nvSpPr>
          <p:cNvPr id="5" name="Notes Placeholder 4"/>
          <p:cNvSpPr>
            <a:spLocks noGrp="1"/>
          </p:cNvSpPr>
          <p:nvPr>
            <p:ph type="body" sz="quarter" idx="3"/>
          </p:nvPr>
        </p:nvSpPr>
        <p:spPr>
          <a:xfrm>
            <a:off x="977424" y="3194208"/>
            <a:ext cx="7819390" cy="3026094"/>
          </a:xfrm>
          <a:prstGeom prst="rect">
            <a:avLst/>
          </a:prstGeom>
        </p:spPr>
        <p:txBody>
          <a:bodyPr vert="horz" lIns="89715" tIns="44857" rIns="89715" bIns="4485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387254"/>
            <a:ext cx="4235503" cy="336234"/>
          </a:xfrm>
          <a:prstGeom prst="rect">
            <a:avLst/>
          </a:prstGeom>
        </p:spPr>
        <p:txBody>
          <a:bodyPr vert="horz" lIns="89715" tIns="44857" rIns="89715" bIns="44857" rtlCol="0" anchor="b"/>
          <a:lstStyle>
            <a:lvl1pPr algn="l">
              <a:defRPr sz="1200"/>
            </a:lvl1pPr>
          </a:lstStyle>
          <a:p>
            <a:endParaRPr lang="en-US"/>
          </a:p>
        </p:txBody>
      </p:sp>
      <p:sp>
        <p:nvSpPr>
          <p:cNvPr id="7" name="Slide Number Placeholder 6"/>
          <p:cNvSpPr>
            <a:spLocks noGrp="1"/>
          </p:cNvSpPr>
          <p:nvPr>
            <p:ph type="sldNum" sz="quarter" idx="5"/>
          </p:nvPr>
        </p:nvSpPr>
        <p:spPr>
          <a:xfrm>
            <a:off x="5536474" y="6387254"/>
            <a:ext cx="4235503" cy="336234"/>
          </a:xfrm>
          <a:prstGeom prst="rect">
            <a:avLst/>
          </a:prstGeom>
        </p:spPr>
        <p:txBody>
          <a:bodyPr vert="horz" lIns="89715" tIns="44857" rIns="89715" bIns="44857" rtlCol="0" anchor="b"/>
          <a:lstStyle>
            <a:lvl1pPr algn="r">
              <a:defRPr sz="1200"/>
            </a:lvl1pPr>
          </a:lstStyle>
          <a:p>
            <a:fld id="{951FD35F-EA5B-43C9-A3C7-801620E98EF8}" type="slidenum">
              <a:rPr lang="en-US" smtClean="0"/>
              <a:pPr/>
              <a:t>‹#›</a:t>
            </a:fld>
            <a:endParaRPr lang="en-US"/>
          </a:p>
        </p:txBody>
      </p:sp>
    </p:spTree>
    <p:extLst>
      <p:ext uri="{BB962C8B-B14F-4D97-AF65-F5344CB8AC3E}">
        <p14:creationId xmlns:p14="http://schemas.microsoft.com/office/powerpoint/2010/main" val="2685629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age ROSEN General">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515938" y="4655000"/>
            <a:ext cx="7343775" cy="1056030"/>
          </a:xfrm>
          <a:prstGeom prst="rect">
            <a:avLst/>
          </a:prstGeom>
        </p:spPr>
        <p:txBody>
          <a:bodyPr vert="horz" lIns="0" tIns="0" rIns="180000" bIns="0" rtlCol="0" anchor="b" anchorCtr="0">
            <a:noAutofit/>
          </a:bodyPr>
          <a:lstStyle>
            <a:lvl1pPr>
              <a:defRPr sz="3200" cap="all" baseline="0">
                <a:solidFill>
                  <a:schemeClr val="tx1"/>
                </a:solidFill>
              </a:defRPr>
            </a:lvl1pPr>
          </a:lstStyle>
          <a:p>
            <a:r>
              <a:rPr lang="en-US" dirty="0"/>
              <a:t>CLICK TO </a:t>
            </a:r>
            <a:br>
              <a:rPr lang="en-US" dirty="0"/>
            </a:br>
            <a:r>
              <a:rPr lang="en-US" dirty="0"/>
              <a:t>EDIT TITLE</a:t>
            </a:r>
          </a:p>
        </p:txBody>
      </p:sp>
      <p:sp>
        <p:nvSpPr>
          <p:cNvPr id="13" name="Footer Placeholder 1"/>
          <p:cNvSpPr>
            <a:spLocks noGrp="1"/>
          </p:cNvSpPr>
          <p:nvPr>
            <p:ph type="ftr" sz="quarter" idx="3"/>
          </p:nvPr>
        </p:nvSpPr>
        <p:spPr>
          <a:xfrm>
            <a:off x="515938" y="6181264"/>
            <a:ext cx="7343775" cy="127461"/>
          </a:xfrm>
          <a:prstGeom prst="rect">
            <a:avLst/>
          </a:prstGeom>
        </p:spPr>
        <p:txBody>
          <a:bodyPr vert="horz" lIns="0" tIns="0" rIns="0" bIns="0" rtlCol="0" anchor="t" anchorCtr="0"/>
          <a:lstStyle>
            <a:lvl1pPr algn="l">
              <a:defRPr sz="1100">
                <a:solidFill>
                  <a:schemeClr val="tx2"/>
                </a:solidFill>
              </a:defRPr>
            </a:lvl1pPr>
          </a:lstStyle>
          <a:p>
            <a:r>
              <a:rPr lang="en-US"/>
              <a:t>Title of the presentation · Author Name · © ROSEN Group · DD-MMM-YYYY</a:t>
            </a:r>
            <a:endParaRPr lang="en-US" dirty="0"/>
          </a:p>
        </p:txBody>
      </p:sp>
      <p:sp>
        <p:nvSpPr>
          <p:cNvPr id="20" name="Rectangle 19"/>
          <p:cNvSpPr/>
          <p:nvPr/>
        </p:nvSpPr>
        <p:spPr>
          <a:xfrm>
            <a:off x="544738" y="5818934"/>
            <a:ext cx="828000" cy="504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551653" y="5815163"/>
            <a:ext cx="828000" cy="504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2595" y="5939982"/>
            <a:ext cx="2123580" cy="615600"/>
          </a:xfrm>
          <a:prstGeom prst="rect">
            <a:avLst/>
          </a:prstGeom>
        </p:spPr>
      </p:pic>
      <p:sp>
        <p:nvSpPr>
          <p:cNvPr id="9" name="Rectangle 8"/>
          <p:cNvSpPr/>
          <p:nvPr userDrawn="1"/>
        </p:nvSpPr>
        <p:spPr>
          <a:xfrm>
            <a:off x="544738" y="5818934"/>
            <a:ext cx="828000" cy="504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userDrawn="1"/>
        </p:nvSpPr>
        <p:spPr>
          <a:xfrm>
            <a:off x="551653" y="5815163"/>
            <a:ext cx="828000" cy="504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52595" y="5939982"/>
            <a:ext cx="2123580" cy="6156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648" y="488664"/>
            <a:ext cx="11157859" cy="3422126"/>
          </a:xfrm>
          <a:prstGeom prst="rect">
            <a:avLst/>
          </a:prstGeom>
        </p:spPr>
      </p:pic>
    </p:spTree>
    <p:extLst>
      <p:ext uri="{BB962C8B-B14F-4D97-AF65-F5344CB8AC3E}">
        <p14:creationId xmlns:p14="http://schemas.microsoft.com/office/powerpoint/2010/main" val="59919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_frame_img_blue-red_logo">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52482" y="466725"/>
            <a:ext cx="2123580" cy="615600"/>
          </a:xfrm>
          <a:prstGeom prst="rect">
            <a:avLst/>
          </a:prstGeom>
        </p:spPr>
      </p:pic>
      <p:sp>
        <p:nvSpPr>
          <p:cNvPr id="5" name="Picture Placeholder 4"/>
          <p:cNvSpPr>
            <a:spLocks noGrp="1"/>
          </p:cNvSpPr>
          <p:nvPr>
            <p:ph type="pic" sz="quarter" idx="10"/>
          </p:nvPr>
        </p:nvSpPr>
        <p:spPr>
          <a:xfrm>
            <a:off x="0" y="0"/>
            <a:ext cx="12192000" cy="6858000"/>
          </a:xfrm>
          <a:prstGeom prst="rect">
            <a:avLst/>
          </a:prstGeom>
          <a:solidFill>
            <a:schemeClr val="tx2">
              <a:lumMod val="20000"/>
              <a:lumOff val="80000"/>
            </a:schemeClr>
          </a:solidFill>
        </p:spPr>
        <p:txBody>
          <a:bodyPr anchor="ctr" anchorCtr="0"/>
          <a:lstStyle>
            <a:lvl1pPr marL="0" indent="0" algn="ctr">
              <a:buNone/>
              <a:defRPr/>
            </a:lvl1pPr>
          </a:lstStyle>
          <a:p>
            <a:endParaRPr lang="en-US"/>
          </a:p>
        </p:txBody>
      </p:sp>
      <p:sp>
        <p:nvSpPr>
          <p:cNvPr id="24" name="Rectangle 23"/>
          <p:cNvSpPr/>
          <p:nvPr userDrawn="1"/>
        </p:nvSpPr>
        <p:spPr>
          <a:xfrm>
            <a:off x="-1177439" y="486764"/>
            <a:ext cx="875818" cy="231227"/>
          </a:xfrm>
          <a:prstGeom prst="rect">
            <a:avLst/>
          </a:prstGeom>
          <a:solidFill>
            <a:srgbClr val="23238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035/035/130</a:t>
            </a:r>
          </a:p>
        </p:txBody>
      </p:sp>
      <p:sp>
        <p:nvSpPr>
          <p:cNvPr id="46" name="Rectangle 45"/>
          <p:cNvSpPr/>
          <p:nvPr userDrawn="1"/>
        </p:nvSpPr>
        <p:spPr>
          <a:xfrm>
            <a:off x="-1180617" y="760410"/>
            <a:ext cx="875818" cy="231227"/>
          </a:xfrm>
          <a:prstGeom prst="rect">
            <a:avLst/>
          </a:prstGeom>
          <a:solidFill>
            <a:srgbClr val="B116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1</a:t>
            </a:r>
            <a:r>
              <a:rPr lang="en-US" sz="800" dirty="0">
                <a:latin typeface="Arial" panose="020B0604020202020204" pitchFamily="34" charset="0"/>
                <a:cs typeface="Arial" panose="020B0604020202020204" pitchFamily="34" charset="0"/>
              </a:rPr>
              <a:t>77/022/046</a:t>
            </a:r>
            <a:endParaRPr lang="en-US" sz="800" b="0" dirty="0">
              <a:latin typeface="Arial" panose="020B0604020202020204" pitchFamily="34" charset="0"/>
              <a:cs typeface="Arial" panose="020B0604020202020204" pitchFamily="34" charset="0"/>
            </a:endParaRPr>
          </a:p>
        </p:txBody>
      </p:sp>
      <p:sp>
        <p:nvSpPr>
          <p:cNvPr id="47" name="Rectangle 46"/>
          <p:cNvSpPr/>
          <p:nvPr userDrawn="1"/>
        </p:nvSpPr>
        <p:spPr>
          <a:xfrm>
            <a:off x="-1183796" y="1587986"/>
            <a:ext cx="875818" cy="231227"/>
          </a:xfrm>
          <a:prstGeom prst="rect">
            <a:avLst/>
          </a:prstGeom>
          <a:solidFill>
            <a:srgbClr val="50649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80/100/145</a:t>
            </a:r>
          </a:p>
        </p:txBody>
      </p:sp>
      <p:sp>
        <p:nvSpPr>
          <p:cNvPr id="48" name="Rectangle 47"/>
          <p:cNvSpPr/>
          <p:nvPr userDrawn="1"/>
        </p:nvSpPr>
        <p:spPr>
          <a:xfrm>
            <a:off x="-1180617" y="1888746"/>
            <a:ext cx="875818" cy="231227"/>
          </a:xfrm>
          <a:prstGeom prst="rect">
            <a:avLst/>
          </a:prstGeom>
          <a:solidFill>
            <a:srgbClr val="B4C8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Arial" panose="020B0604020202020204" pitchFamily="34" charset="0"/>
                <a:cs typeface="Arial" panose="020B0604020202020204" pitchFamily="34" charset="0"/>
              </a:rPr>
              <a:t>180/200/230</a:t>
            </a:r>
          </a:p>
        </p:txBody>
      </p:sp>
      <p:sp>
        <p:nvSpPr>
          <p:cNvPr id="49" name="Rectangle 48"/>
          <p:cNvSpPr/>
          <p:nvPr userDrawn="1"/>
        </p:nvSpPr>
        <p:spPr>
          <a:xfrm>
            <a:off x="-1186975" y="2506133"/>
            <a:ext cx="875818" cy="231227"/>
          </a:xfrm>
          <a:prstGeom prst="rect">
            <a:avLst/>
          </a:prstGeom>
          <a:solidFill>
            <a:srgbClr val="139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019/149/217</a:t>
            </a:r>
          </a:p>
        </p:txBody>
      </p:sp>
      <p:sp>
        <p:nvSpPr>
          <p:cNvPr id="50" name="Rectangle 49"/>
          <p:cNvSpPr/>
          <p:nvPr userDrawn="1"/>
        </p:nvSpPr>
        <p:spPr>
          <a:xfrm>
            <a:off x="-1183796" y="2815131"/>
            <a:ext cx="875818" cy="231227"/>
          </a:xfrm>
          <a:prstGeom prst="rect">
            <a:avLst/>
          </a:prstGeom>
          <a:solidFill>
            <a:srgbClr val="137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019/124/119</a:t>
            </a:r>
          </a:p>
        </p:txBody>
      </p:sp>
      <p:sp>
        <p:nvSpPr>
          <p:cNvPr id="51" name="Rectangle 50"/>
          <p:cNvSpPr/>
          <p:nvPr userDrawn="1"/>
        </p:nvSpPr>
        <p:spPr>
          <a:xfrm>
            <a:off x="-1183796" y="3126079"/>
            <a:ext cx="875818" cy="231227"/>
          </a:xfrm>
          <a:prstGeom prst="rect">
            <a:avLst/>
          </a:prstGeom>
          <a:solidFill>
            <a:srgbClr val="7298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114/152/066</a:t>
            </a:r>
          </a:p>
        </p:txBody>
      </p:sp>
      <p:sp>
        <p:nvSpPr>
          <p:cNvPr id="52" name="Rectangle 51"/>
          <p:cNvSpPr/>
          <p:nvPr userDrawn="1"/>
        </p:nvSpPr>
        <p:spPr>
          <a:xfrm>
            <a:off x="-1180617" y="3426839"/>
            <a:ext cx="875818" cy="231227"/>
          </a:xfrm>
          <a:prstGeom prst="rect">
            <a:avLst/>
          </a:prstGeom>
          <a:solidFill>
            <a:srgbClr val="C5D8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197/216/100</a:t>
            </a:r>
          </a:p>
        </p:txBody>
      </p:sp>
      <p:sp>
        <p:nvSpPr>
          <p:cNvPr id="53" name="Rectangle 52"/>
          <p:cNvSpPr/>
          <p:nvPr userDrawn="1"/>
        </p:nvSpPr>
        <p:spPr>
          <a:xfrm>
            <a:off x="-1170361" y="3722854"/>
            <a:ext cx="875818" cy="231227"/>
          </a:xfrm>
          <a:prstGeom prst="rect">
            <a:avLst/>
          </a:prstGeom>
          <a:solidFill>
            <a:srgbClr val="B2B6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178/182/141</a:t>
            </a:r>
          </a:p>
        </p:txBody>
      </p:sp>
      <p:sp>
        <p:nvSpPr>
          <p:cNvPr id="54" name="Rectangle 53"/>
          <p:cNvSpPr/>
          <p:nvPr userDrawn="1"/>
        </p:nvSpPr>
        <p:spPr>
          <a:xfrm>
            <a:off x="-1180617" y="4015376"/>
            <a:ext cx="875818" cy="231227"/>
          </a:xfrm>
          <a:prstGeom prst="rect">
            <a:avLst/>
          </a:prstGeom>
          <a:solidFill>
            <a:srgbClr val="E8C42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232/196/034</a:t>
            </a:r>
          </a:p>
        </p:txBody>
      </p:sp>
      <p:sp>
        <p:nvSpPr>
          <p:cNvPr id="55" name="Rectangle 54"/>
          <p:cNvSpPr/>
          <p:nvPr userDrawn="1"/>
        </p:nvSpPr>
        <p:spPr>
          <a:xfrm>
            <a:off x="-1183796" y="4322856"/>
            <a:ext cx="875818" cy="231227"/>
          </a:xfrm>
          <a:prstGeom prst="rect">
            <a:avLst/>
          </a:prstGeom>
          <a:solidFill>
            <a:srgbClr val="8F49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143/073/124</a:t>
            </a:r>
          </a:p>
        </p:txBody>
      </p:sp>
      <p:sp>
        <p:nvSpPr>
          <p:cNvPr id="56" name="Rectangle 55"/>
          <p:cNvSpPr/>
          <p:nvPr userDrawn="1"/>
        </p:nvSpPr>
        <p:spPr>
          <a:xfrm>
            <a:off x="-1180617" y="4607140"/>
            <a:ext cx="875818" cy="231227"/>
          </a:xfrm>
          <a:prstGeom prst="rect">
            <a:avLst/>
          </a:prstGeom>
          <a:solidFill>
            <a:srgbClr val="5F1D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095/029/121</a:t>
            </a:r>
          </a:p>
        </p:txBody>
      </p:sp>
      <p:sp>
        <p:nvSpPr>
          <p:cNvPr id="57" name="Rectangle 56"/>
          <p:cNvSpPr/>
          <p:nvPr userDrawn="1"/>
        </p:nvSpPr>
        <p:spPr>
          <a:xfrm>
            <a:off x="-1183796" y="4914620"/>
            <a:ext cx="875818" cy="231227"/>
          </a:xfrm>
          <a:prstGeom prst="rect">
            <a:avLst/>
          </a:prstGeom>
          <a:solidFill>
            <a:srgbClr val="3C50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rial" panose="020B0604020202020204" pitchFamily="34" charset="0"/>
                <a:cs typeface="Arial" panose="020B0604020202020204" pitchFamily="34" charset="0"/>
              </a:rPr>
              <a:t>060/080/100</a:t>
            </a:r>
          </a:p>
        </p:txBody>
      </p:sp>
      <p:sp>
        <p:nvSpPr>
          <p:cNvPr id="58" name="Rectangle 57"/>
          <p:cNvSpPr/>
          <p:nvPr userDrawn="1"/>
        </p:nvSpPr>
        <p:spPr>
          <a:xfrm>
            <a:off x="-1180617" y="5223618"/>
            <a:ext cx="875818" cy="231227"/>
          </a:xfrm>
          <a:prstGeom prst="rect">
            <a:avLst/>
          </a:prstGeom>
          <a:solidFill>
            <a:srgbClr val="B9B9B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185/185/185</a:t>
            </a:r>
          </a:p>
        </p:txBody>
      </p:sp>
      <p:sp>
        <p:nvSpPr>
          <p:cNvPr id="59" name="Rectangle 58"/>
          <p:cNvSpPr/>
          <p:nvPr userDrawn="1"/>
        </p:nvSpPr>
        <p:spPr>
          <a:xfrm>
            <a:off x="-1180617" y="1297536"/>
            <a:ext cx="875818" cy="231227"/>
          </a:xfrm>
          <a:prstGeom prst="rect">
            <a:avLst/>
          </a:prstGeom>
          <a:solidFill>
            <a:srgbClr val="3755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55/85/120</a:t>
            </a:r>
          </a:p>
        </p:txBody>
      </p:sp>
      <p:sp>
        <p:nvSpPr>
          <p:cNvPr id="4" name="Picture Placeholder 3"/>
          <p:cNvSpPr>
            <a:spLocks noGrp="1"/>
          </p:cNvSpPr>
          <p:nvPr>
            <p:ph type="pic" sz="quarter" idx="11" hasCustomPrompt="1"/>
          </p:nvPr>
        </p:nvSpPr>
        <p:spPr>
          <a:xfrm>
            <a:off x="9551988" y="466725"/>
            <a:ext cx="2124075" cy="615950"/>
          </a:xfrm>
          <a:prstGeom prst="rect">
            <a:avLst/>
          </a:prstGeom>
          <a:blipFill>
            <a:blip r:embed="rId3"/>
            <a:stretch>
              <a:fillRect/>
            </a:stretch>
          </a:blipFill>
        </p:spPr>
        <p:txBody>
          <a:bodyPr/>
          <a:lstStyle>
            <a:lvl1pPr marL="0" indent="0">
              <a:buNone/>
              <a:defRPr/>
            </a:lvl1pPr>
          </a:lstStyle>
          <a:p>
            <a:r>
              <a:rPr lang="en-US" dirty="0"/>
              <a:t> </a:t>
            </a:r>
          </a:p>
        </p:txBody>
      </p:sp>
      <p:sp>
        <p:nvSpPr>
          <p:cNvPr id="3" name="Text Placeholder 2"/>
          <p:cNvSpPr>
            <a:spLocks noGrp="1"/>
          </p:cNvSpPr>
          <p:nvPr>
            <p:ph type="body" sz="quarter" idx="12"/>
          </p:nvPr>
        </p:nvSpPr>
        <p:spPr>
          <a:xfrm>
            <a:off x="0" y="1520825"/>
            <a:ext cx="4116388" cy="2201693"/>
          </a:xfrm>
          <a:prstGeom prst="rect">
            <a:avLst/>
          </a:prstGeom>
          <a:solidFill>
            <a:schemeClr val="accent1">
              <a:alpha val="85000"/>
            </a:schemeClr>
          </a:solidFill>
        </p:spPr>
        <p:txBody>
          <a:bodyPr wrap="square" lIns="504000" tIns="252000" rIns="504000" bIns="252000">
            <a:spAutoFit/>
          </a:bodyPr>
          <a:lstStyle>
            <a:lvl1pPr marL="0" indent="0">
              <a:buNone/>
              <a:defRPr sz="1800">
                <a:solidFill>
                  <a:schemeClr val="bg1"/>
                </a:solidFill>
              </a:defRPr>
            </a:lvl1pPr>
            <a:lvl2pPr marL="285750" indent="-285750">
              <a:buFont typeface="Arial" panose="020B0604020202020204" pitchFamily="34" charset="0"/>
              <a:buChar cha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83609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_frame_img_white-red_logo">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52482" y="466725"/>
            <a:ext cx="2123580" cy="615600"/>
          </a:xfrm>
          <a:prstGeom prst="rect">
            <a:avLst/>
          </a:prstGeom>
        </p:spPr>
      </p:pic>
      <p:sp>
        <p:nvSpPr>
          <p:cNvPr id="5" name="Picture Placeholder 4"/>
          <p:cNvSpPr>
            <a:spLocks noGrp="1"/>
          </p:cNvSpPr>
          <p:nvPr>
            <p:ph type="pic" sz="quarter" idx="10"/>
          </p:nvPr>
        </p:nvSpPr>
        <p:spPr>
          <a:xfrm>
            <a:off x="0" y="0"/>
            <a:ext cx="12192000" cy="6858000"/>
          </a:xfrm>
          <a:prstGeom prst="rect">
            <a:avLst/>
          </a:prstGeom>
          <a:solidFill>
            <a:schemeClr val="tx2"/>
          </a:solidFill>
        </p:spPr>
        <p:txBody>
          <a:bodyPr anchor="ctr" anchorCtr="0"/>
          <a:lstStyle>
            <a:lvl1pPr marL="0" indent="0" algn="ctr">
              <a:buNone/>
              <a:defRPr/>
            </a:lvl1pPr>
          </a:lstStyle>
          <a:p>
            <a:endParaRPr lang="en-US"/>
          </a:p>
        </p:txBody>
      </p:sp>
      <p:sp>
        <p:nvSpPr>
          <p:cNvPr id="24" name="Rectangle 23"/>
          <p:cNvSpPr/>
          <p:nvPr userDrawn="1"/>
        </p:nvSpPr>
        <p:spPr>
          <a:xfrm>
            <a:off x="-1177439" y="486764"/>
            <a:ext cx="875818" cy="231227"/>
          </a:xfrm>
          <a:prstGeom prst="rect">
            <a:avLst/>
          </a:prstGeom>
          <a:solidFill>
            <a:srgbClr val="23238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035/035/130</a:t>
            </a:r>
          </a:p>
        </p:txBody>
      </p:sp>
      <p:sp>
        <p:nvSpPr>
          <p:cNvPr id="46" name="Rectangle 45"/>
          <p:cNvSpPr/>
          <p:nvPr userDrawn="1"/>
        </p:nvSpPr>
        <p:spPr>
          <a:xfrm>
            <a:off x="-1180617" y="760410"/>
            <a:ext cx="875818" cy="231227"/>
          </a:xfrm>
          <a:prstGeom prst="rect">
            <a:avLst/>
          </a:prstGeom>
          <a:solidFill>
            <a:srgbClr val="B116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1</a:t>
            </a:r>
            <a:r>
              <a:rPr lang="en-US" sz="800" dirty="0">
                <a:latin typeface="Arial" panose="020B0604020202020204" pitchFamily="34" charset="0"/>
                <a:cs typeface="Arial" panose="020B0604020202020204" pitchFamily="34" charset="0"/>
              </a:rPr>
              <a:t>77/022/046</a:t>
            </a:r>
            <a:endParaRPr lang="en-US" sz="800" b="0" dirty="0">
              <a:latin typeface="Arial" panose="020B0604020202020204" pitchFamily="34" charset="0"/>
              <a:cs typeface="Arial" panose="020B0604020202020204" pitchFamily="34" charset="0"/>
            </a:endParaRPr>
          </a:p>
        </p:txBody>
      </p:sp>
      <p:sp>
        <p:nvSpPr>
          <p:cNvPr id="47" name="Rectangle 46"/>
          <p:cNvSpPr/>
          <p:nvPr userDrawn="1"/>
        </p:nvSpPr>
        <p:spPr>
          <a:xfrm>
            <a:off x="-1183796" y="1587986"/>
            <a:ext cx="875818" cy="231227"/>
          </a:xfrm>
          <a:prstGeom prst="rect">
            <a:avLst/>
          </a:prstGeom>
          <a:solidFill>
            <a:srgbClr val="50649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80/100/145</a:t>
            </a:r>
          </a:p>
        </p:txBody>
      </p:sp>
      <p:sp>
        <p:nvSpPr>
          <p:cNvPr id="48" name="Rectangle 47"/>
          <p:cNvSpPr/>
          <p:nvPr userDrawn="1"/>
        </p:nvSpPr>
        <p:spPr>
          <a:xfrm>
            <a:off x="-1180617" y="1888746"/>
            <a:ext cx="875818" cy="231227"/>
          </a:xfrm>
          <a:prstGeom prst="rect">
            <a:avLst/>
          </a:prstGeom>
          <a:solidFill>
            <a:srgbClr val="B4C8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Arial" panose="020B0604020202020204" pitchFamily="34" charset="0"/>
                <a:cs typeface="Arial" panose="020B0604020202020204" pitchFamily="34" charset="0"/>
              </a:rPr>
              <a:t>180/200/230</a:t>
            </a:r>
          </a:p>
        </p:txBody>
      </p:sp>
      <p:sp>
        <p:nvSpPr>
          <p:cNvPr id="49" name="Rectangle 48"/>
          <p:cNvSpPr/>
          <p:nvPr userDrawn="1"/>
        </p:nvSpPr>
        <p:spPr>
          <a:xfrm>
            <a:off x="-1186975" y="2506133"/>
            <a:ext cx="875818" cy="231227"/>
          </a:xfrm>
          <a:prstGeom prst="rect">
            <a:avLst/>
          </a:prstGeom>
          <a:solidFill>
            <a:srgbClr val="139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019/149/217</a:t>
            </a:r>
          </a:p>
        </p:txBody>
      </p:sp>
      <p:sp>
        <p:nvSpPr>
          <p:cNvPr id="50" name="Rectangle 49"/>
          <p:cNvSpPr/>
          <p:nvPr userDrawn="1"/>
        </p:nvSpPr>
        <p:spPr>
          <a:xfrm>
            <a:off x="-1183796" y="2815131"/>
            <a:ext cx="875818" cy="231227"/>
          </a:xfrm>
          <a:prstGeom prst="rect">
            <a:avLst/>
          </a:prstGeom>
          <a:solidFill>
            <a:srgbClr val="137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019/124/119</a:t>
            </a:r>
          </a:p>
        </p:txBody>
      </p:sp>
      <p:sp>
        <p:nvSpPr>
          <p:cNvPr id="51" name="Rectangle 50"/>
          <p:cNvSpPr/>
          <p:nvPr userDrawn="1"/>
        </p:nvSpPr>
        <p:spPr>
          <a:xfrm>
            <a:off x="-1183796" y="3126079"/>
            <a:ext cx="875818" cy="231227"/>
          </a:xfrm>
          <a:prstGeom prst="rect">
            <a:avLst/>
          </a:prstGeom>
          <a:solidFill>
            <a:srgbClr val="7298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114/152/066</a:t>
            </a:r>
          </a:p>
        </p:txBody>
      </p:sp>
      <p:sp>
        <p:nvSpPr>
          <p:cNvPr id="52" name="Rectangle 51"/>
          <p:cNvSpPr/>
          <p:nvPr userDrawn="1"/>
        </p:nvSpPr>
        <p:spPr>
          <a:xfrm>
            <a:off x="-1180617" y="3426839"/>
            <a:ext cx="875818" cy="231227"/>
          </a:xfrm>
          <a:prstGeom prst="rect">
            <a:avLst/>
          </a:prstGeom>
          <a:solidFill>
            <a:srgbClr val="C5D8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197/216/100</a:t>
            </a:r>
          </a:p>
        </p:txBody>
      </p:sp>
      <p:sp>
        <p:nvSpPr>
          <p:cNvPr id="53" name="Rectangle 52"/>
          <p:cNvSpPr/>
          <p:nvPr userDrawn="1"/>
        </p:nvSpPr>
        <p:spPr>
          <a:xfrm>
            <a:off x="-1170361" y="3722854"/>
            <a:ext cx="875818" cy="231227"/>
          </a:xfrm>
          <a:prstGeom prst="rect">
            <a:avLst/>
          </a:prstGeom>
          <a:solidFill>
            <a:srgbClr val="B2B6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178/182/141</a:t>
            </a:r>
          </a:p>
        </p:txBody>
      </p:sp>
      <p:sp>
        <p:nvSpPr>
          <p:cNvPr id="54" name="Rectangle 53"/>
          <p:cNvSpPr/>
          <p:nvPr userDrawn="1"/>
        </p:nvSpPr>
        <p:spPr>
          <a:xfrm>
            <a:off x="-1180617" y="4015376"/>
            <a:ext cx="875818" cy="231227"/>
          </a:xfrm>
          <a:prstGeom prst="rect">
            <a:avLst/>
          </a:prstGeom>
          <a:solidFill>
            <a:srgbClr val="E8C42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232/196/034</a:t>
            </a:r>
          </a:p>
        </p:txBody>
      </p:sp>
      <p:sp>
        <p:nvSpPr>
          <p:cNvPr id="55" name="Rectangle 54"/>
          <p:cNvSpPr/>
          <p:nvPr userDrawn="1"/>
        </p:nvSpPr>
        <p:spPr>
          <a:xfrm>
            <a:off x="-1183796" y="4322856"/>
            <a:ext cx="875818" cy="231227"/>
          </a:xfrm>
          <a:prstGeom prst="rect">
            <a:avLst/>
          </a:prstGeom>
          <a:solidFill>
            <a:srgbClr val="8F49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143/073/124</a:t>
            </a:r>
          </a:p>
        </p:txBody>
      </p:sp>
      <p:sp>
        <p:nvSpPr>
          <p:cNvPr id="56" name="Rectangle 55"/>
          <p:cNvSpPr/>
          <p:nvPr userDrawn="1"/>
        </p:nvSpPr>
        <p:spPr>
          <a:xfrm>
            <a:off x="-1180617" y="4607140"/>
            <a:ext cx="875818" cy="231227"/>
          </a:xfrm>
          <a:prstGeom prst="rect">
            <a:avLst/>
          </a:prstGeom>
          <a:solidFill>
            <a:srgbClr val="5F1D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095/029/121</a:t>
            </a:r>
          </a:p>
        </p:txBody>
      </p:sp>
      <p:sp>
        <p:nvSpPr>
          <p:cNvPr id="57" name="Rectangle 56"/>
          <p:cNvSpPr/>
          <p:nvPr userDrawn="1"/>
        </p:nvSpPr>
        <p:spPr>
          <a:xfrm>
            <a:off x="-1183796" y="4914620"/>
            <a:ext cx="875818" cy="231227"/>
          </a:xfrm>
          <a:prstGeom prst="rect">
            <a:avLst/>
          </a:prstGeom>
          <a:solidFill>
            <a:srgbClr val="3C50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rial" panose="020B0604020202020204" pitchFamily="34" charset="0"/>
                <a:cs typeface="Arial" panose="020B0604020202020204" pitchFamily="34" charset="0"/>
              </a:rPr>
              <a:t>060/080/100</a:t>
            </a:r>
          </a:p>
        </p:txBody>
      </p:sp>
      <p:sp>
        <p:nvSpPr>
          <p:cNvPr id="58" name="Rectangle 57"/>
          <p:cNvSpPr/>
          <p:nvPr userDrawn="1"/>
        </p:nvSpPr>
        <p:spPr>
          <a:xfrm>
            <a:off x="-1180617" y="5223618"/>
            <a:ext cx="875818" cy="231227"/>
          </a:xfrm>
          <a:prstGeom prst="rect">
            <a:avLst/>
          </a:prstGeom>
          <a:solidFill>
            <a:srgbClr val="B9B9B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185/185/185</a:t>
            </a:r>
          </a:p>
        </p:txBody>
      </p:sp>
      <p:sp>
        <p:nvSpPr>
          <p:cNvPr id="59" name="Rectangle 58"/>
          <p:cNvSpPr/>
          <p:nvPr userDrawn="1"/>
        </p:nvSpPr>
        <p:spPr>
          <a:xfrm>
            <a:off x="-1180617" y="1297536"/>
            <a:ext cx="875818" cy="231227"/>
          </a:xfrm>
          <a:prstGeom prst="rect">
            <a:avLst/>
          </a:prstGeom>
          <a:solidFill>
            <a:srgbClr val="3755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55/85/120</a:t>
            </a:r>
          </a:p>
        </p:txBody>
      </p:sp>
      <p:sp>
        <p:nvSpPr>
          <p:cNvPr id="4" name="Picture Placeholder 3"/>
          <p:cNvSpPr>
            <a:spLocks noGrp="1"/>
          </p:cNvSpPr>
          <p:nvPr>
            <p:ph type="pic" sz="quarter" idx="11" hasCustomPrompt="1"/>
          </p:nvPr>
        </p:nvSpPr>
        <p:spPr>
          <a:xfrm>
            <a:off x="9551988" y="466725"/>
            <a:ext cx="2124075" cy="615950"/>
          </a:xfrm>
          <a:prstGeom prst="rect">
            <a:avLst/>
          </a:prstGeom>
          <a:blipFill>
            <a:blip r:embed="rId3"/>
            <a:stretch>
              <a:fillRect/>
            </a:stretch>
          </a:blipFill>
        </p:spPr>
        <p:txBody>
          <a:bodyPr/>
          <a:lstStyle>
            <a:lvl1pPr marL="0" indent="0">
              <a:buNone/>
              <a:defRPr/>
            </a:lvl1pPr>
          </a:lstStyle>
          <a:p>
            <a:r>
              <a:rPr lang="en-US" dirty="0"/>
              <a:t> </a:t>
            </a:r>
          </a:p>
        </p:txBody>
      </p:sp>
      <p:sp>
        <p:nvSpPr>
          <p:cNvPr id="20" name="Text Placeholder 2"/>
          <p:cNvSpPr>
            <a:spLocks noGrp="1"/>
          </p:cNvSpPr>
          <p:nvPr>
            <p:ph type="body" sz="quarter" idx="12"/>
          </p:nvPr>
        </p:nvSpPr>
        <p:spPr>
          <a:xfrm>
            <a:off x="0" y="1520825"/>
            <a:ext cx="4116388" cy="2201693"/>
          </a:xfrm>
          <a:prstGeom prst="rect">
            <a:avLst/>
          </a:prstGeom>
          <a:solidFill>
            <a:schemeClr val="accent1">
              <a:alpha val="85000"/>
            </a:schemeClr>
          </a:solidFill>
        </p:spPr>
        <p:txBody>
          <a:bodyPr wrap="square" lIns="504000" tIns="252000" rIns="504000" bIns="252000">
            <a:spAutoFit/>
          </a:bodyPr>
          <a:lstStyle>
            <a:lvl1pPr marL="0" indent="0">
              <a:buNone/>
              <a:defRPr sz="1800">
                <a:solidFill>
                  <a:schemeClr val="bg1"/>
                </a:solidFill>
              </a:defRPr>
            </a:lvl1pPr>
            <a:lvl2pPr marL="285750" indent="-285750">
              <a:buFont typeface="Arial" panose="020B0604020202020204" pitchFamily="34" charset="0"/>
              <a:buChar cha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855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frame_img_white_logo">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52482" y="466725"/>
            <a:ext cx="2123580" cy="615600"/>
          </a:xfrm>
          <a:prstGeom prst="rect">
            <a:avLst/>
          </a:prstGeom>
        </p:spPr>
      </p:pic>
      <p:sp>
        <p:nvSpPr>
          <p:cNvPr id="5" name="Picture Placeholder 4"/>
          <p:cNvSpPr>
            <a:spLocks noGrp="1"/>
          </p:cNvSpPr>
          <p:nvPr>
            <p:ph type="pic" sz="quarter" idx="10"/>
          </p:nvPr>
        </p:nvSpPr>
        <p:spPr>
          <a:xfrm>
            <a:off x="0" y="0"/>
            <a:ext cx="12192000" cy="6858000"/>
          </a:xfrm>
          <a:prstGeom prst="rect">
            <a:avLst/>
          </a:prstGeom>
          <a:solidFill>
            <a:schemeClr val="tx2"/>
          </a:solidFill>
        </p:spPr>
        <p:txBody>
          <a:bodyPr anchor="ctr" anchorCtr="0"/>
          <a:lstStyle>
            <a:lvl1pPr marL="0" indent="0" algn="ctr">
              <a:buNone/>
              <a:defRPr/>
            </a:lvl1pPr>
          </a:lstStyle>
          <a:p>
            <a:endParaRPr lang="en-US"/>
          </a:p>
        </p:txBody>
      </p:sp>
      <p:sp>
        <p:nvSpPr>
          <p:cNvPr id="24" name="Rectangle 23"/>
          <p:cNvSpPr/>
          <p:nvPr userDrawn="1"/>
        </p:nvSpPr>
        <p:spPr>
          <a:xfrm>
            <a:off x="-1177439" y="486764"/>
            <a:ext cx="875818" cy="231227"/>
          </a:xfrm>
          <a:prstGeom prst="rect">
            <a:avLst/>
          </a:prstGeom>
          <a:solidFill>
            <a:srgbClr val="23238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035/035/130</a:t>
            </a:r>
          </a:p>
        </p:txBody>
      </p:sp>
      <p:sp>
        <p:nvSpPr>
          <p:cNvPr id="46" name="Rectangle 45"/>
          <p:cNvSpPr/>
          <p:nvPr userDrawn="1"/>
        </p:nvSpPr>
        <p:spPr>
          <a:xfrm>
            <a:off x="-1180617" y="760410"/>
            <a:ext cx="875818" cy="231227"/>
          </a:xfrm>
          <a:prstGeom prst="rect">
            <a:avLst/>
          </a:prstGeom>
          <a:solidFill>
            <a:srgbClr val="B116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1</a:t>
            </a:r>
            <a:r>
              <a:rPr lang="en-US" sz="800" dirty="0">
                <a:latin typeface="Arial" panose="020B0604020202020204" pitchFamily="34" charset="0"/>
                <a:cs typeface="Arial" panose="020B0604020202020204" pitchFamily="34" charset="0"/>
              </a:rPr>
              <a:t>77/022/046</a:t>
            </a:r>
            <a:endParaRPr lang="en-US" sz="800" b="0" dirty="0">
              <a:latin typeface="Arial" panose="020B0604020202020204" pitchFamily="34" charset="0"/>
              <a:cs typeface="Arial" panose="020B0604020202020204" pitchFamily="34" charset="0"/>
            </a:endParaRPr>
          </a:p>
        </p:txBody>
      </p:sp>
      <p:sp>
        <p:nvSpPr>
          <p:cNvPr id="47" name="Rectangle 46"/>
          <p:cNvSpPr/>
          <p:nvPr userDrawn="1"/>
        </p:nvSpPr>
        <p:spPr>
          <a:xfrm>
            <a:off x="-1183796" y="1587986"/>
            <a:ext cx="875818" cy="231227"/>
          </a:xfrm>
          <a:prstGeom prst="rect">
            <a:avLst/>
          </a:prstGeom>
          <a:solidFill>
            <a:srgbClr val="50649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80/100/145</a:t>
            </a:r>
          </a:p>
        </p:txBody>
      </p:sp>
      <p:sp>
        <p:nvSpPr>
          <p:cNvPr id="48" name="Rectangle 47"/>
          <p:cNvSpPr/>
          <p:nvPr userDrawn="1"/>
        </p:nvSpPr>
        <p:spPr>
          <a:xfrm>
            <a:off x="-1180617" y="1888746"/>
            <a:ext cx="875818" cy="231227"/>
          </a:xfrm>
          <a:prstGeom prst="rect">
            <a:avLst/>
          </a:prstGeom>
          <a:solidFill>
            <a:srgbClr val="B4C8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Arial" panose="020B0604020202020204" pitchFamily="34" charset="0"/>
                <a:cs typeface="Arial" panose="020B0604020202020204" pitchFamily="34" charset="0"/>
              </a:rPr>
              <a:t>180/200/230</a:t>
            </a:r>
          </a:p>
        </p:txBody>
      </p:sp>
      <p:sp>
        <p:nvSpPr>
          <p:cNvPr id="49" name="Rectangle 48"/>
          <p:cNvSpPr/>
          <p:nvPr userDrawn="1"/>
        </p:nvSpPr>
        <p:spPr>
          <a:xfrm>
            <a:off x="-1186975" y="2506133"/>
            <a:ext cx="875818" cy="231227"/>
          </a:xfrm>
          <a:prstGeom prst="rect">
            <a:avLst/>
          </a:prstGeom>
          <a:solidFill>
            <a:srgbClr val="139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019/149/217</a:t>
            </a:r>
          </a:p>
        </p:txBody>
      </p:sp>
      <p:sp>
        <p:nvSpPr>
          <p:cNvPr id="50" name="Rectangle 49"/>
          <p:cNvSpPr/>
          <p:nvPr userDrawn="1"/>
        </p:nvSpPr>
        <p:spPr>
          <a:xfrm>
            <a:off x="-1183796" y="2815131"/>
            <a:ext cx="875818" cy="231227"/>
          </a:xfrm>
          <a:prstGeom prst="rect">
            <a:avLst/>
          </a:prstGeom>
          <a:solidFill>
            <a:srgbClr val="137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019/124/119</a:t>
            </a:r>
          </a:p>
        </p:txBody>
      </p:sp>
      <p:sp>
        <p:nvSpPr>
          <p:cNvPr id="51" name="Rectangle 50"/>
          <p:cNvSpPr/>
          <p:nvPr userDrawn="1"/>
        </p:nvSpPr>
        <p:spPr>
          <a:xfrm>
            <a:off x="-1183796" y="3126079"/>
            <a:ext cx="875818" cy="231227"/>
          </a:xfrm>
          <a:prstGeom prst="rect">
            <a:avLst/>
          </a:prstGeom>
          <a:solidFill>
            <a:srgbClr val="7298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114/152/066</a:t>
            </a:r>
          </a:p>
        </p:txBody>
      </p:sp>
      <p:sp>
        <p:nvSpPr>
          <p:cNvPr id="52" name="Rectangle 51"/>
          <p:cNvSpPr/>
          <p:nvPr userDrawn="1"/>
        </p:nvSpPr>
        <p:spPr>
          <a:xfrm>
            <a:off x="-1180617" y="3426839"/>
            <a:ext cx="875818" cy="231227"/>
          </a:xfrm>
          <a:prstGeom prst="rect">
            <a:avLst/>
          </a:prstGeom>
          <a:solidFill>
            <a:srgbClr val="C5D8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197/216/100</a:t>
            </a:r>
          </a:p>
        </p:txBody>
      </p:sp>
      <p:sp>
        <p:nvSpPr>
          <p:cNvPr id="53" name="Rectangle 52"/>
          <p:cNvSpPr/>
          <p:nvPr userDrawn="1"/>
        </p:nvSpPr>
        <p:spPr>
          <a:xfrm>
            <a:off x="-1170361" y="3722854"/>
            <a:ext cx="875818" cy="231227"/>
          </a:xfrm>
          <a:prstGeom prst="rect">
            <a:avLst/>
          </a:prstGeom>
          <a:solidFill>
            <a:srgbClr val="B2B6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178/182/141</a:t>
            </a:r>
          </a:p>
        </p:txBody>
      </p:sp>
      <p:sp>
        <p:nvSpPr>
          <p:cNvPr id="54" name="Rectangle 53"/>
          <p:cNvSpPr/>
          <p:nvPr userDrawn="1"/>
        </p:nvSpPr>
        <p:spPr>
          <a:xfrm>
            <a:off x="-1180617" y="4015376"/>
            <a:ext cx="875818" cy="231227"/>
          </a:xfrm>
          <a:prstGeom prst="rect">
            <a:avLst/>
          </a:prstGeom>
          <a:solidFill>
            <a:srgbClr val="E8C42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232/196/034</a:t>
            </a:r>
          </a:p>
        </p:txBody>
      </p:sp>
      <p:sp>
        <p:nvSpPr>
          <p:cNvPr id="55" name="Rectangle 54"/>
          <p:cNvSpPr/>
          <p:nvPr userDrawn="1"/>
        </p:nvSpPr>
        <p:spPr>
          <a:xfrm>
            <a:off x="-1183796" y="4322856"/>
            <a:ext cx="875818" cy="231227"/>
          </a:xfrm>
          <a:prstGeom prst="rect">
            <a:avLst/>
          </a:prstGeom>
          <a:solidFill>
            <a:srgbClr val="8F49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143/073/124</a:t>
            </a:r>
          </a:p>
        </p:txBody>
      </p:sp>
      <p:sp>
        <p:nvSpPr>
          <p:cNvPr id="56" name="Rectangle 55"/>
          <p:cNvSpPr/>
          <p:nvPr userDrawn="1"/>
        </p:nvSpPr>
        <p:spPr>
          <a:xfrm>
            <a:off x="-1180617" y="4607140"/>
            <a:ext cx="875818" cy="231227"/>
          </a:xfrm>
          <a:prstGeom prst="rect">
            <a:avLst/>
          </a:prstGeom>
          <a:solidFill>
            <a:srgbClr val="5F1D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095/029/121</a:t>
            </a:r>
          </a:p>
        </p:txBody>
      </p:sp>
      <p:sp>
        <p:nvSpPr>
          <p:cNvPr id="57" name="Rectangle 56"/>
          <p:cNvSpPr/>
          <p:nvPr userDrawn="1"/>
        </p:nvSpPr>
        <p:spPr>
          <a:xfrm>
            <a:off x="-1183796" y="4914620"/>
            <a:ext cx="875818" cy="231227"/>
          </a:xfrm>
          <a:prstGeom prst="rect">
            <a:avLst/>
          </a:prstGeom>
          <a:solidFill>
            <a:srgbClr val="3C50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rial" panose="020B0604020202020204" pitchFamily="34" charset="0"/>
                <a:cs typeface="Arial" panose="020B0604020202020204" pitchFamily="34" charset="0"/>
              </a:rPr>
              <a:t>060/080/100</a:t>
            </a:r>
          </a:p>
        </p:txBody>
      </p:sp>
      <p:sp>
        <p:nvSpPr>
          <p:cNvPr id="58" name="Rectangle 57"/>
          <p:cNvSpPr/>
          <p:nvPr userDrawn="1"/>
        </p:nvSpPr>
        <p:spPr>
          <a:xfrm>
            <a:off x="-1180617" y="5223618"/>
            <a:ext cx="875818" cy="231227"/>
          </a:xfrm>
          <a:prstGeom prst="rect">
            <a:avLst/>
          </a:prstGeom>
          <a:solidFill>
            <a:srgbClr val="B9B9B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185/185/185</a:t>
            </a:r>
          </a:p>
        </p:txBody>
      </p:sp>
      <p:sp>
        <p:nvSpPr>
          <p:cNvPr id="59" name="Rectangle 58"/>
          <p:cNvSpPr/>
          <p:nvPr userDrawn="1"/>
        </p:nvSpPr>
        <p:spPr>
          <a:xfrm>
            <a:off x="-1180617" y="1297536"/>
            <a:ext cx="875818" cy="231227"/>
          </a:xfrm>
          <a:prstGeom prst="rect">
            <a:avLst/>
          </a:prstGeom>
          <a:solidFill>
            <a:srgbClr val="3755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55/85/120</a:t>
            </a:r>
          </a:p>
        </p:txBody>
      </p:sp>
      <p:sp>
        <p:nvSpPr>
          <p:cNvPr id="4" name="Picture Placeholder 3"/>
          <p:cNvSpPr>
            <a:spLocks noGrp="1"/>
          </p:cNvSpPr>
          <p:nvPr>
            <p:ph type="pic" sz="quarter" idx="11" hasCustomPrompt="1"/>
          </p:nvPr>
        </p:nvSpPr>
        <p:spPr>
          <a:xfrm>
            <a:off x="9551988" y="466725"/>
            <a:ext cx="2124075" cy="615950"/>
          </a:xfrm>
          <a:prstGeom prst="rect">
            <a:avLst/>
          </a:prstGeom>
          <a:blipFill>
            <a:blip r:embed="rId3"/>
            <a:stretch>
              <a:fillRect/>
            </a:stretch>
          </a:blipFill>
        </p:spPr>
        <p:txBody>
          <a:bodyPr/>
          <a:lstStyle>
            <a:lvl1pPr marL="0" indent="0">
              <a:buNone/>
              <a:defRPr/>
            </a:lvl1pPr>
          </a:lstStyle>
          <a:p>
            <a:r>
              <a:rPr lang="en-US" dirty="0"/>
              <a:t> </a:t>
            </a:r>
          </a:p>
        </p:txBody>
      </p:sp>
      <p:sp>
        <p:nvSpPr>
          <p:cNvPr id="20" name="Text Placeholder 2"/>
          <p:cNvSpPr>
            <a:spLocks noGrp="1"/>
          </p:cNvSpPr>
          <p:nvPr>
            <p:ph type="body" sz="quarter" idx="12"/>
          </p:nvPr>
        </p:nvSpPr>
        <p:spPr>
          <a:xfrm>
            <a:off x="0" y="1520825"/>
            <a:ext cx="4116388" cy="2201693"/>
          </a:xfrm>
          <a:prstGeom prst="rect">
            <a:avLst/>
          </a:prstGeom>
          <a:solidFill>
            <a:schemeClr val="accent1">
              <a:alpha val="85000"/>
            </a:schemeClr>
          </a:solidFill>
        </p:spPr>
        <p:txBody>
          <a:bodyPr wrap="square" lIns="504000" tIns="252000" rIns="504000" bIns="252000" anchor="t" anchorCtr="0">
            <a:spAutoFit/>
          </a:bodyPr>
          <a:lstStyle>
            <a:lvl1pPr marL="0" indent="0">
              <a:buNone/>
              <a:defRPr sz="1800">
                <a:solidFill>
                  <a:schemeClr val="bg1"/>
                </a:solidFill>
              </a:defRPr>
            </a:lvl1pPr>
            <a:lvl2pPr marL="285750" indent="-285750">
              <a:buFont typeface="Arial" panose="020B0604020202020204" pitchFamily="34" charset="0"/>
              <a:buChar cha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7363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29" name="Rectangle 28"/>
          <p:cNvSpPr/>
          <p:nvPr userDrawn="1"/>
        </p:nvSpPr>
        <p:spPr>
          <a:xfrm>
            <a:off x="0" y="0"/>
            <a:ext cx="12192000" cy="68580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177439" y="486764"/>
            <a:ext cx="875818" cy="231227"/>
          </a:xfrm>
          <a:prstGeom prst="rect">
            <a:avLst/>
          </a:prstGeom>
          <a:solidFill>
            <a:srgbClr val="23238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035/035/130</a:t>
            </a:r>
          </a:p>
        </p:txBody>
      </p:sp>
      <p:sp>
        <p:nvSpPr>
          <p:cNvPr id="46" name="Rectangle 45"/>
          <p:cNvSpPr/>
          <p:nvPr userDrawn="1"/>
        </p:nvSpPr>
        <p:spPr>
          <a:xfrm>
            <a:off x="-1180617" y="760410"/>
            <a:ext cx="875818" cy="231227"/>
          </a:xfrm>
          <a:prstGeom prst="rect">
            <a:avLst/>
          </a:prstGeom>
          <a:solidFill>
            <a:srgbClr val="B116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1</a:t>
            </a:r>
            <a:r>
              <a:rPr lang="en-US" sz="800" dirty="0">
                <a:latin typeface="Arial" panose="020B0604020202020204" pitchFamily="34" charset="0"/>
                <a:cs typeface="Arial" panose="020B0604020202020204" pitchFamily="34" charset="0"/>
              </a:rPr>
              <a:t>77/022/046</a:t>
            </a:r>
            <a:endParaRPr lang="en-US" sz="800" b="0" dirty="0">
              <a:latin typeface="Arial" panose="020B0604020202020204" pitchFamily="34" charset="0"/>
              <a:cs typeface="Arial" panose="020B0604020202020204" pitchFamily="34" charset="0"/>
            </a:endParaRPr>
          </a:p>
        </p:txBody>
      </p:sp>
      <p:sp>
        <p:nvSpPr>
          <p:cNvPr id="47" name="Rectangle 46"/>
          <p:cNvSpPr/>
          <p:nvPr userDrawn="1"/>
        </p:nvSpPr>
        <p:spPr>
          <a:xfrm>
            <a:off x="-1183796" y="1587986"/>
            <a:ext cx="875818" cy="231227"/>
          </a:xfrm>
          <a:prstGeom prst="rect">
            <a:avLst/>
          </a:prstGeom>
          <a:solidFill>
            <a:srgbClr val="50649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80/100/145</a:t>
            </a:r>
          </a:p>
        </p:txBody>
      </p:sp>
      <p:sp>
        <p:nvSpPr>
          <p:cNvPr id="48" name="Rectangle 47"/>
          <p:cNvSpPr/>
          <p:nvPr userDrawn="1"/>
        </p:nvSpPr>
        <p:spPr>
          <a:xfrm>
            <a:off x="-1180617" y="1888746"/>
            <a:ext cx="875818" cy="231227"/>
          </a:xfrm>
          <a:prstGeom prst="rect">
            <a:avLst/>
          </a:prstGeom>
          <a:solidFill>
            <a:srgbClr val="B4C8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Arial" panose="020B0604020202020204" pitchFamily="34" charset="0"/>
                <a:cs typeface="Arial" panose="020B0604020202020204" pitchFamily="34" charset="0"/>
              </a:rPr>
              <a:t>180/200/230</a:t>
            </a:r>
          </a:p>
        </p:txBody>
      </p:sp>
      <p:sp>
        <p:nvSpPr>
          <p:cNvPr id="49" name="Rectangle 48"/>
          <p:cNvSpPr/>
          <p:nvPr userDrawn="1"/>
        </p:nvSpPr>
        <p:spPr>
          <a:xfrm>
            <a:off x="-1186975" y="2506133"/>
            <a:ext cx="875818" cy="231227"/>
          </a:xfrm>
          <a:prstGeom prst="rect">
            <a:avLst/>
          </a:prstGeom>
          <a:solidFill>
            <a:srgbClr val="139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019/149/217</a:t>
            </a:r>
          </a:p>
        </p:txBody>
      </p:sp>
      <p:sp>
        <p:nvSpPr>
          <p:cNvPr id="50" name="Rectangle 49"/>
          <p:cNvSpPr/>
          <p:nvPr userDrawn="1"/>
        </p:nvSpPr>
        <p:spPr>
          <a:xfrm>
            <a:off x="-1183796" y="2815131"/>
            <a:ext cx="875818" cy="231227"/>
          </a:xfrm>
          <a:prstGeom prst="rect">
            <a:avLst/>
          </a:prstGeom>
          <a:solidFill>
            <a:srgbClr val="137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019/124/119</a:t>
            </a:r>
          </a:p>
        </p:txBody>
      </p:sp>
      <p:sp>
        <p:nvSpPr>
          <p:cNvPr id="51" name="Rectangle 50"/>
          <p:cNvSpPr/>
          <p:nvPr userDrawn="1"/>
        </p:nvSpPr>
        <p:spPr>
          <a:xfrm>
            <a:off x="-1183796" y="3126079"/>
            <a:ext cx="875818" cy="231227"/>
          </a:xfrm>
          <a:prstGeom prst="rect">
            <a:avLst/>
          </a:prstGeom>
          <a:solidFill>
            <a:srgbClr val="7298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114/152/066</a:t>
            </a:r>
          </a:p>
        </p:txBody>
      </p:sp>
      <p:sp>
        <p:nvSpPr>
          <p:cNvPr id="52" name="Rectangle 51"/>
          <p:cNvSpPr/>
          <p:nvPr userDrawn="1"/>
        </p:nvSpPr>
        <p:spPr>
          <a:xfrm>
            <a:off x="-1180617" y="3426839"/>
            <a:ext cx="875818" cy="231227"/>
          </a:xfrm>
          <a:prstGeom prst="rect">
            <a:avLst/>
          </a:prstGeom>
          <a:solidFill>
            <a:srgbClr val="C5D8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197/216/100</a:t>
            </a:r>
          </a:p>
        </p:txBody>
      </p:sp>
      <p:sp>
        <p:nvSpPr>
          <p:cNvPr id="53" name="Rectangle 52"/>
          <p:cNvSpPr/>
          <p:nvPr userDrawn="1"/>
        </p:nvSpPr>
        <p:spPr>
          <a:xfrm>
            <a:off x="-1170361" y="3722854"/>
            <a:ext cx="875818" cy="231227"/>
          </a:xfrm>
          <a:prstGeom prst="rect">
            <a:avLst/>
          </a:prstGeom>
          <a:solidFill>
            <a:srgbClr val="B2B6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178/182/141</a:t>
            </a:r>
          </a:p>
        </p:txBody>
      </p:sp>
      <p:sp>
        <p:nvSpPr>
          <p:cNvPr id="54" name="Rectangle 53"/>
          <p:cNvSpPr/>
          <p:nvPr userDrawn="1"/>
        </p:nvSpPr>
        <p:spPr>
          <a:xfrm>
            <a:off x="-1180617" y="4015376"/>
            <a:ext cx="875818" cy="231227"/>
          </a:xfrm>
          <a:prstGeom prst="rect">
            <a:avLst/>
          </a:prstGeom>
          <a:solidFill>
            <a:srgbClr val="E8C42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232/196/034</a:t>
            </a:r>
          </a:p>
        </p:txBody>
      </p:sp>
      <p:sp>
        <p:nvSpPr>
          <p:cNvPr id="55" name="Rectangle 54"/>
          <p:cNvSpPr/>
          <p:nvPr userDrawn="1"/>
        </p:nvSpPr>
        <p:spPr>
          <a:xfrm>
            <a:off x="-1183796" y="4322856"/>
            <a:ext cx="875818" cy="231227"/>
          </a:xfrm>
          <a:prstGeom prst="rect">
            <a:avLst/>
          </a:prstGeom>
          <a:solidFill>
            <a:srgbClr val="8F49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143/073/124</a:t>
            </a:r>
          </a:p>
        </p:txBody>
      </p:sp>
      <p:sp>
        <p:nvSpPr>
          <p:cNvPr id="56" name="Rectangle 55"/>
          <p:cNvSpPr/>
          <p:nvPr userDrawn="1"/>
        </p:nvSpPr>
        <p:spPr>
          <a:xfrm>
            <a:off x="-1180617" y="4607140"/>
            <a:ext cx="875818" cy="231227"/>
          </a:xfrm>
          <a:prstGeom prst="rect">
            <a:avLst/>
          </a:prstGeom>
          <a:solidFill>
            <a:srgbClr val="5F1D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095/029/121</a:t>
            </a:r>
          </a:p>
        </p:txBody>
      </p:sp>
      <p:sp>
        <p:nvSpPr>
          <p:cNvPr id="57" name="Rectangle 56"/>
          <p:cNvSpPr/>
          <p:nvPr userDrawn="1"/>
        </p:nvSpPr>
        <p:spPr>
          <a:xfrm>
            <a:off x="-1183796" y="4914620"/>
            <a:ext cx="875818" cy="231227"/>
          </a:xfrm>
          <a:prstGeom prst="rect">
            <a:avLst/>
          </a:prstGeom>
          <a:solidFill>
            <a:srgbClr val="3C50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rial" panose="020B0604020202020204" pitchFamily="34" charset="0"/>
                <a:cs typeface="Arial" panose="020B0604020202020204" pitchFamily="34" charset="0"/>
              </a:rPr>
              <a:t>060/080/100</a:t>
            </a:r>
          </a:p>
        </p:txBody>
      </p:sp>
      <p:sp>
        <p:nvSpPr>
          <p:cNvPr id="58" name="Rectangle 57"/>
          <p:cNvSpPr/>
          <p:nvPr userDrawn="1"/>
        </p:nvSpPr>
        <p:spPr>
          <a:xfrm>
            <a:off x="-1180617" y="5223618"/>
            <a:ext cx="875818" cy="231227"/>
          </a:xfrm>
          <a:prstGeom prst="rect">
            <a:avLst/>
          </a:prstGeom>
          <a:solidFill>
            <a:srgbClr val="B9B9B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185/185/185</a:t>
            </a:r>
          </a:p>
        </p:txBody>
      </p:sp>
      <p:sp>
        <p:nvSpPr>
          <p:cNvPr id="59" name="Rectangle 58"/>
          <p:cNvSpPr/>
          <p:nvPr userDrawn="1"/>
        </p:nvSpPr>
        <p:spPr>
          <a:xfrm>
            <a:off x="-1180617" y="1297536"/>
            <a:ext cx="875818" cy="231227"/>
          </a:xfrm>
          <a:prstGeom prst="rect">
            <a:avLst/>
          </a:prstGeom>
          <a:solidFill>
            <a:srgbClr val="3755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55/85/120</a:t>
            </a:r>
          </a:p>
        </p:txBody>
      </p:sp>
      <p:sp>
        <p:nvSpPr>
          <p:cNvPr id="2" name="Title 1"/>
          <p:cNvSpPr>
            <a:spLocks noGrp="1"/>
          </p:cNvSpPr>
          <p:nvPr>
            <p:ph type="title" hasCustomPrompt="1"/>
          </p:nvPr>
        </p:nvSpPr>
        <p:spPr>
          <a:xfrm>
            <a:off x="515938" y="1520825"/>
            <a:ext cx="11160125" cy="4787900"/>
          </a:xfrm>
        </p:spPr>
        <p:txBody>
          <a:bodyPr/>
          <a:lstStyle>
            <a:lvl1pPr>
              <a:defRPr sz="7200" b="1" cap="none">
                <a:solidFill>
                  <a:schemeClr val="bg1"/>
                </a:solidFill>
              </a:defRPr>
            </a:lvl1pPr>
          </a:lstStyle>
          <a:p>
            <a:r>
              <a:rPr lang="en-US" dirty="0"/>
              <a:t>DIVIDER SLIDE:</a:t>
            </a:r>
            <a:br>
              <a:rPr lang="en-US" dirty="0"/>
            </a:br>
            <a:r>
              <a:rPr lang="en-US" b="0" dirty="0">
                <a:solidFill>
                  <a:schemeClr val="bg2"/>
                </a:solidFill>
              </a:rPr>
              <a:t>emphasize what’s important</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9600" y="475200"/>
            <a:ext cx="2098743" cy="608400"/>
          </a:xfrm>
          <a:prstGeom prst="rect">
            <a:avLst/>
          </a:prstGeom>
        </p:spPr>
      </p:pic>
    </p:spTree>
    <p:extLst>
      <p:ext uri="{BB962C8B-B14F-4D97-AF65-F5344CB8AC3E}">
        <p14:creationId xmlns:p14="http://schemas.microsoft.com/office/powerpoint/2010/main" val="208669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Slide ROSEN General">
    <p:spTree>
      <p:nvGrpSpPr>
        <p:cNvPr id="1" name=""/>
        <p:cNvGrpSpPr/>
        <p:nvPr/>
      </p:nvGrpSpPr>
      <p:grpSpPr>
        <a:xfrm>
          <a:off x="0" y="0"/>
          <a:ext cx="0" cy="0"/>
          <a:chOff x="0" y="0"/>
          <a:chExt cx="0" cy="0"/>
        </a:xfrm>
      </p:grpSpPr>
      <p:sp>
        <p:nvSpPr>
          <p:cNvPr id="40" name="TextBox 39"/>
          <p:cNvSpPr txBox="1"/>
          <p:nvPr/>
        </p:nvSpPr>
        <p:spPr>
          <a:xfrm>
            <a:off x="515939" y="4731569"/>
            <a:ext cx="6389958" cy="1271179"/>
          </a:xfrm>
          <a:prstGeom prst="rect">
            <a:avLst/>
          </a:prstGeom>
          <a:noFill/>
        </p:spPr>
        <p:txBody>
          <a:bodyPr wrap="square" lIns="0" tIns="0" rIns="0" bIns="0" rtlCol="0">
            <a:noAutofit/>
          </a:bodyPr>
          <a:lstStyle/>
          <a:p>
            <a:pPr>
              <a:spcBef>
                <a:spcPts val="600"/>
              </a:spcBef>
            </a:pPr>
            <a:r>
              <a:rPr lang="en-US" sz="3200" b="1" cap="all" baseline="0" dirty="0">
                <a:solidFill>
                  <a:schemeClr val="tx1"/>
                </a:solidFill>
              </a:rPr>
              <a:t>THANK YOU FOR JOINING </a:t>
            </a:r>
            <a:br>
              <a:rPr lang="en-US" sz="3200" b="1" cap="all" baseline="0" dirty="0">
                <a:solidFill>
                  <a:schemeClr val="tx1"/>
                </a:solidFill>
              </a:rPr>
            </a:br>
            <a:r>
              <a:rPr lang="en-US" sz="3200" b="1" cap="all" baseline="0" dirty="0">
                <a:solidFill>
                  <a:schemeClr val="tx1"/>
                </a:solidFill>
              </a:rPr>
              <a:t>THIS PRESENTATION.</a:t>
            </a:r>
          </a:p>
        </p:txBody>
      </p:sp>
      <p:sp>
        <p:nvSpPr>
          <p:cNvPr id="20" name="Rectangle 19"/>
          <p:cNvSpPr/>
          <p:nvPr/>
        </p:nvSpPr>
        <p:spPr>
          <a:xfrm>
            <a:off x="544738" y="5818934"/>
            <a:ext cx="828000" cy="504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2595" y="5939982"/>
            <a:ext cx="2123580" cy="615600"/>
          </a:xfrm>
          <a:prstGeom prst="rect">
            <a:avLst/>
          </a:prstGeom>
        </p:spPr>
      </p:pic>
      <p:sp>
        <p:nvSpPr>
          <p:cNvPr id="8" name="TextBox 7"/>
          <p:cNvSpPr txBox="1"/>
          <p:nvPr userDrawn="1"/>
        </p:nvSpPr>
        <p:spPr>
          <a:xfrm>
            <a:off x="515939" y="4731569"/>
            <a:ext cx="6389958" cy="1271179"/>
          </a:xfrm>
          <a:prstGeom prst="rect">
            <a:avLst/>
          </a:prstGeom>
          <a:noFill/>
        </p:spPr>
        <p:txBody>
          <a:bodyPr wrap="square" lIns="0" tIns="0" rIns="0" bIns="0" rtlCol="0">
            <a:noAutofit/>
          </a:bodyPr>
          <a:lstStyle/>
          <a:p>
            <a:pPr>
              <a:spcBef>
                <a:spcPts val="600"/>
              </a:spcBef>
            </a:pPr>
            <a:r>
              <a:rPr lang="en-US" sz="3200" b="1" cap="all" baseline="0" dirty="0">
                <a:solidFill>
                  <a:schemeClr val="tx1"/>
                </a:solidFill>
              </a:rPr>
              <a:t>THANK YOU FOR JOINING </a:t>
            </a:r>
            <a:br>
              <a:rPr lang="en-US" sz="3200" b="1" cap="all" baseline="0" dirty="0">
                <a:solidFill>
                  <a:schemeClr val="tx1"/>
                </a:solidFill>
              </a:rPr>
            </a:br>
            <a:r>
              <a:rPr lang="en-US" sz="3200" b="1" cap="all" baseline="0" dirty="0">
                <a:solidFill>
                  <a:schemeClr val="tx1"/>
                </a:solidFill>
              </a:rPr>
              <a:t>THIS PRESENTATION.</a:t>
            </a:r>
          </a:p>
        </p:txBody>
      </p:sp>
      <p:sp>
        <p:nvSpPr>
          <p:cNvPr id="9" name="Rectangle 8"/>
          <p:cNvSpPr/>
          <p:nvPr userDrawn="1"/>
        </p:nvSpPr>
        <p:spPr>
          <a:xfrm>
            <a:off x="544738" y="5818934"/>
            <a:ext cx="828000" cy="504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52595" y="5939982"/>
            <a:ext cx="2123580" cy="6156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648" y="488664"/>
            <a:ext cx="11157859" cy="3422126"/>
          </a:xfrm>
          <a:prstGeom prst="rect">
            <a:avLst/>
          </a:prstGeom>
        </p:spPr>
      </p:pic>
    </p:spTree>
    <p:extLst>
      <p:ext uri="{BB962C8B-B14F-4D97-AF65-F5344CB8AC3E}">
        <p14:creationId xmlns:p14="http://schemas.microsoft.com/office/powerpoint/2010/main" val="1290158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44667" cy="1325563"/>
          </a:xfrm>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a:xfrm>
            <a:off x="838200" y="1825625"/>
            <a:ext cx="10244667"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472267" cy="365125"/>
          </a:xfrm>
        </p:spPr>
        <p:txBody>
          <a:bodyPr/>
          <a:lstStyle/>
          <a:p>
            <a:fld id="{CB008BAA-1A4F-48CF-BD31-F466A0D04013}" type="datetimeFigureOut">
              <a:rPr lang="es-CO" smtClean="0"/>
              <a:t>5/04/2024</a:t>
            </a:fld>
            <a:endParaRPr lang="es-CO"/>
          </a:p>
        </p:txBody>
      </p:sp>
      <p:sp>
        <p:nvSpPr>
          <p:cNvPr id="5" name="Footer Placeholder 4"/>
          <p:cNvSpPr>
            <a:spLocks noGrp="1"/>
          </p:cNvSpPr>
          <p:nvPr>
            <p:ph type="ftr" sz="quarter" idx="11"/>
          </p:nvPr>
        </p:nvSpPr>
        <p:spPr>
          <a:xfrm>
            <a:off x="4038600" y="6356350"/>
            <a:ext cx="3708401" cy="365125"/>
          </a:xfrm>
        </p:spPr>
        <p:txBody>
          <a:bodyPr/>
          <a:lstStyle/>
          <a:p>
            <a:endParaRPr lang="es-CO"/>
          </a:p>
        </p:txBody>
      </p:sp>
      <p:sp>
        <p:nvSpPr>
          <p:cNvPr id="6" name="Slide Number Placeholder 5"/>
          <p:cNvSpPr>
            <a:spLocks noGrp="1"/>
          </p:cNvSpPr>
          <p:nvPr>
            <p:ph type="sldNum" sz="quarter" idx="12"/>
          </p:nvPr>
        </p:nvSpPr>
        <p:spPr>
          <a:xfrm>
            <a:off x="8610600" y="6356350"/>
            <a:ext cx="2472267" cy="365125"/>
          </a:xfrm>
        </p:spPr>
        <p:txBody>
          <a:bodyPr/>
          <a:lstStyle/>
          <a:p>
            <a:fld id="{1E5AC8A0-AA46-438E-8EB5-32CE39878665}" type="slidenum">
              <a:rPr lang="es-CO" smtClean="0"/>
              <a:t>‹#›</a:t>
            </a:fld>
            <a:endParaRPr lang="es-CO"/>
          </a:p>
        </p:txBody>
      </p:sp>
    </p:spTree>
    <p:extLst>
      <p:ext uri="{BB962C8B-B14F-4D97-AF65-F5344CB8AC3E}">
        <p14:creationId xmlns:p14="http://schemas.microsoft.com/office/powerpoint/2010/main" val="233761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5" name="Text Placeholder 1"/>
          <p:cNvSpPr>
            <a:spLocks noGrp="1"/>
          </p:cNvSpPr>
          <p:nvPr>
            <p:ph type="body" sz="quarter" idx="12" hasCustomPrompt="1"/>
          </p:nvPr>
        </p:nvSpPr>
        <p:spPr>
          <a:xfrm>
            <a:off x="515938" y="1520825"/>
            <a:ext cx="11160125" cy="4787900"/>
          </a:xfrm>
        </p:spPr>
        <p:txBody>
          <a:bodyPr/>
          <a:lstStyle>
            <a:lvl1pPr marL="0" indent="0">
              <a:lnSpc>
                <a:spcPct val="100000"/>
              </a:lnSpc>
              <a:spcBef>
                <a:spcPts val="0"/>
              </a:spcBef>
              <a:spcAft>
                <a:spcPts val="400"/>
              </a:spcAft>
              <a:buNone/>
              <a:defRPr sz="1800"/>
            </a:lvl1pPr>
            <a:lvl2pPr marL="358775" indent="-266700">
              <a:lnSpc>
                <a:spcPct val="100000"/>
              </a:lnSpc>
              <a:spcAft>
                <a:spcPts val="400"/>
              </a:spcAft>
              <a:buFont typeface="Arial" panose="020B0604020202020204" pitchFamily="34" charset="0"/>
              <a:buChar char="•"/>
              <a:tabLst>
                <a:tab pos="358775" algn="l"/>
                <a:tab pos="542925" algn="l"/>
                <a:tab pos="809625" algn="l"/>
              </a:tabLst>
              <a:defRPr sz="1800"/>
            </a:lvl2pPr>
            <a:lvl3pPr marL="625475" indent="-266700">
              <a:lnSpc>
                <a:spcPct val="100000"/>
              </a:lnSpc>
              <a:spcAft>
                <a:spcPts val="400"/>
              </a:spcAft>
              <a:buFont typeface="Arial" panose="020B0604020202020204" pitchFamily="34" charset="0"/>
              <a:buChar char="•"/>
              <a:tabLst>
                <a:tab pos="266700" algn="l"/>
                <a:tab pos="625475" algn="l"/>
                <a:tab pos="809625" algn="l"/>
              </a:tabLst>
              <a:defRPr sz="1800"/>
            </a:lvl3pPr>
            <a:lvl4pPr marL="898525" indent="-273050">
              <a:lnSpc>
                <a:spcPct val="100000"/>
              </a:lnSpc>
              <a:spcAft>
                <a:spcPts val="400"/>
              </a:spcAft>
              <a:buFont typeface="Arial" panose="020B0604020202020204" pitchFamily="34" charset="0"/>
              <a:buChar char="•"/>
              <a:tabLst>
                <a:tab pos="266700" algn="l"/>
                <a:tab pos="542925" algn="l"/>
                <a:tab pos="898525" algn="l"/>
              </a:tabLst>
              <a:defRPr sz="1800"/>
            </a:lvl4pPr>
            <a:lvl5pPr marL="1165225" indent="-266700">
              <a:lnSpc>
                <a:spcPct val="100000"/>
              </a:lnSpc>
              <a:spcAft>
                <a:spcPts val="400"/>
              </a:spcAft>
              <a:buFont typeface="Arial" panose="020B0604020202020204" pitchFamily="34" charset="0"/>
              <a:buChar char="•"/>
              <a:defRPr sz="1800"/>
            </a:lvl5pPr>
          </a:lstStyle>
          <a:p>
            <a:pPr lvl="0"/>
            <a:r>
              <a:rPr lang="en-US" dirty="0"/>
              <a:t>Click to edit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Rectangle 26"/>
          <p:cNvSpPr/>
          <p:nvPr/>
        </p:nvSpPr>
        <p:spPr>
          <a:xfrm>
            <a:off x="515938" y="1227370"/>
            <a:ext cx="684000" cy="468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439" y="486764"/>
            <a:ext cx="875818" cy="231227"/>
          </a:xfrm>
          <a:prstGeom prst="rect">
            <a:avLst/>
          </a:prstGeom>
          <a:solidFill>
            <a:srgbClr val="23238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035/035/130</a:t>
            </a:r>
          </a:p>
        </p:txBody>
      </p:sp>
      <p:sp>
        <p:nvSpPr>
          <p:cNvPr id="46" name="Rectangle 45"/>
          <p:cNvSpPr/>
          <p:nvPr/>
        </p:nvSpPr>
        <p:spPr>
          <a:xfrm>
            <a:off x="-1180617" y="760410"/>
            <a:ext cx="875818" cy="231227"/>
          </a:xfrm>
          <a:prstGeom prst="rect">
            <a:avLst/>
          </a:prstGeom>
          <a:solidFill>
            <a:srgbClr val="B116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1</a:t>
            </a:r>
            <a:r>
              <a:rPr lang="en-US" sz="800" dirty="0">
                <a:latin typeface="Arial" panose="020B0604020202020204" pitchFamily="34" charset="0"/>
                <a:cs typeface="Arial" panose="020B0604020202020204" pitchFamily="34" charset="0"/>
              </a:rPr>
              <a:t>77/022/046</a:t>
            </a:r>
            <a:endParaRPr lang="en-US" sz="800" b="0" dirty="0">
              <a:latin typeface="Arial" panose="020B0604020202020204" pitchFamily="34" charset="0"/>
              <a:cs typeface="Arial" panose="020B0604020202020204" pitchFamily="34" charset="0"/>
            </a:endParaRPr>
          </a:p>
        </p:txBody>
      </p:sp>
      <p:sp>
        <p:nvSpPr>
          <p:cNvPr id="47" name="Rectangle 46"/>
          <p:cNvSpPr/>
          <p:nvPr/>
        </p:nvSpPr>
        <p:spPr>
          <a:xfrm>
            <a:off x="-1183796" y="1587986"/>
            <a:ext cx="875818" cy="231227"/>
          </a:xfrm>
          <a:prstGeom prst="rect">
            <a:avLst/>
          </a:prstGeom>
          <a:solidFill>
            <a:srgbClr val="50649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80/100/145</a:t>
            </a:r>
          </a:p>
        </p:txBody>
      </p:sp>
      <p:sp>
        <p:nvSpPr>
          <p:cNvPr id="48" name="Rectangle 47"/>
          <p:cNvSpPr/>
          <p:nvPr/>
        </p:nvSpPr>
        <p:spPr>
          <a:xfrm>
            <a:off x="-1180617" y="1888746"/>
            <a:ext cx="875818" cy="231227"/>
          </a:xfrm>
          <a:prstGeom prst="rect">
            <a:avLst/>
          </a:prstGeom>
          <a:solidFill>
            <a:srgbClr val="B4C8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Arial" panose="020B0604020202020204" pitchFamily="34" charset="0"/>
                <a:cs typeface="Arial" panose="020B0604020202020204" pitchFamily="34" charset="0"/>
              </a:rPr>
              <a:t>180/200/230</a:t>
            </a:r>
          </a:p>
        </p:txBody>
      </p:sp>
      <p:sp>
        <p:nvSpPr>
          <p:cNvPr id="49" name="Rectangle 48"/>
          <p:cNvSpPr/>
          <p:nvPr/>
        </p:nvSpPr>
        <p:spPr>
          <a:xfrm>
            <a:off x="-1186975" y="2506133"/>
            <a:ext cx="875818" cy="231227"/>
          </a:xfrm>
          <a:prstGeom prst="rect">
            <a:avLst/>
          </a:prstGeom>
          <a:solidFill>
            <a:srgbClr val="139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019/149/217</a:t>
            </a:r>
          </a:p>
        </p:txBody>
      </p:sp>
      <p:sp>
        <p:nvSpPr>
          <p:cNvPr id="50" name="Rectangle 49"/>
          <p:cNvSpPr/>
          <p:nvPr/>
        </p:nvSpPr>
        <p:spPr>
          <a:xfrm>
            <a:off x="-1183796" y="2815131"/>
            <a:ext cx="875818" cy="231227"/>
          </a:xfrm>
          <a:prstGeom prst="rect">
            <a:avLst/>
          </a:prstGeom>
          <a:solidFill>
            <a:srgbClr val="137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019/124/119</a:t>
            </a:r>
          </a:p>
        </p:txBody>
      </p:sp>
      <p:sp>
        <p:nvSpPr>
          <p:cNvPr id="51" name="Rectangle 50"/>
          <p:cNvSpPr/>
          <p:nvPr/>
        </p:nvSpPr>
        <p:spPr>
          <a:xfrm>
            <a:off x="-1183796" y="3126079"/>
            <a:ext cx="875818" cy="231227"/>
          </a:xfrm>
          <a:prstGeom prst="rect">
            <a:avLst/>
          </a:prstGeom>
          <a:solidFill>
            <a:srgbClr val="7298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114/152/066</a:t>
            </a:r>
          </a:p>
        </p:txBody>
      </p:sp>
      <p:sp>
        <p:nvSpPr>
          <p:cNvPr id="52" name="Rectangle 51"/>
          <p:cNvSpPr/>
          <p:nvPr/>
        </p:nvSpPr>
        <p:spPr>
          <a:xfrm>
            <a:off x="-1180617" y="3426839"/>
            <a:ext cx="875818" cy="231227"/>
          </a:xfrm>
          <a:prstGeom prst="rect">
            <a:avLst/>
          </a:prstGeom>
          <a:solidFill>
            <a:srgbClr val="C5D8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197/216/100</a:t>
            </a:r>
          </a:p>
        </p:txBody>
      </p:sp>
      <p:sp>
        <p:nvSpPr>
          <p:cNvPr id="53" name="Rectangle 52"/>
          <p:cNvSpPr/>
          <p:nvPr/>
        </p:nvSpPr>
        <p:spPr>
          <a:xfrm>
            <a:off x="-1170361" y="3722854"/>
            <a:ext cx="875818" cy="231227"/>
          </a:xfrm>
          <a:prstGeom prst="rect">
            <a:avLst/>
          </a:prstGeom>
          <a:solidFill>
            <a:srgbClr val="B2B6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178/182/141</a:t>
            </a:r>
          </a:p>
        </p:txBody>
      </p:sp>
      <p:sp>
        <p:nvSpPr>
          <p:cNvPr id="54" name="Rectangle 53"/>
          <p:cNvSpPr/>
          <p:nvPr/>
        </p:nvSpPr>
        <p:spPr>
          <a:xfrm>
            <a:off x="-1180617" y="4015376"/>
            <a:ext cx="875818" cy="231227"/>
          </a:xfrm>
          <a:prstGeom prst="rect">
            <a:avLst/>
          </a:prstGeom>
          <a:solidFill>
            <a:srgbClr val="E8C42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232/196/034</a:t>
            </a:r>
          </a:p>
        </p:txBody>
      </p:sp>
      <p:sp>
        <p:nvSpPr>
          <p:cNvPr id="55" name="Rectangle 54"/>
          <p:cNvSpPr/>
          <p:nvPr/>
        </p:nvSpPr>
        <p:spPr>
          <a:xfrm>
            <a:off x="-1183796" y="4322856"/>
            <a:ext cx="875818" cy="231227"/>
          </a:xfrm>
          <a:prstGeom prst="rect">
            <a:avLst/>
          </a:prstGeom>
          <a:solidFill>
            <a:srgbClr val="8F49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143/073/124</a:t>
            </a:r>
          </a:p>
        </p:txBody>
      </p:sp>
      <p:sp>
        <p:nvSpPr>
          <p:cNvPr id="56" name="Rectangle 55"/>
          <p:cNvSpPr/>
          <p:nvPr/>
        </p:nvSpPr>
        <p:spPr>
          <a:xfrm>
            <a:off x="-1180617" y="4607140"/>
            <a:ext cx="875818" cy="231227"/>
          </a:xfrm>
          <a:prstGeom prst="rect">
            <a:avLst/>
          </a:prstGeom>
          <a:solidFill>
            <a:srgbClr val="5F1D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095/029/121</a:t>
            </a:r>
          </a:p>
        </p:txBody>
      </p:sp>
      <p:sp>
        <p:nvSpPr>
          <p:cNvPr id="57" name="Rectangle 56"/>
          <p:cNvSpPr/>
          <p:nvPr/>
        </p:nvSpPr>
        <p:spPr>
          <a:xfrm>
            <a:off x="-1183796" y="4914620"/>
            <a:ext cx="875818" cy="231227"/>
          </a:xfrm>
          <a:prstGeom prst="rect">
            <a:avLst/>
          </a:prstGeom>
          <a:solidFill>
            <a:srgbClr val="3C50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rial" panose="020B0604020202020204" pitchFamily="34" charset="0"/>
                <a:cs typeface="Arial" panose="020B0604020202020204" pitchFamily="34" charset="0"/>
              </a:rPr>
              <a:t>060/080/100</a:t>
            </a:r>
          </a:p>
        </p:txBody>
      </p:sp>
      <p:sp>
        <p:nvSpPr>
          <p:cNvPr id="58" name="Rectangle 57"/>
          <p:cNvSpPr/>
          <p:nvPr/>
        </p:nvSpPr>
        <p:spPr>
          <a:xfrm>
            <a:off x="-1180617" y="5223618"/>
            <a:ext cx="875818" cy="231227"/>
          </a:xfrm>
          <a:prstGeom prst="rect">
            <a:avLst/>
          </a:prstGeom>
          <a:solidFill>
            <a:srgbClr val="B9B9B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185/185/185</a:t>
            </a:r>
          </a:p>
        </p:txBody>
      </p:sp>
      <p:sp>
        <p:nvSpPr>
          <p:cNvPr id="59" name="Rectangle 58"/>
          <p:cNvSpPr/>
          <p:nvPr/>
        </p:nvSpPr>
        <p:spPr>
          <a:xfrm>
            <a:off x="-1180617" y="1297536"/>
            <a:ext cx="875818" cy="231227"/>
          </a:xfrm>
          <a:prstGeom prst="rect">
            <a:avLst/>
          </a:prstGeom>
          <a:solidFill>
            <a:srgbClr val="3755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55/85/120</a:t>
            </a:r>
          </a:p>
        </p:txBody>
      </p:sp>
      <p:sp>
        <p:nvSpPr>
          <p:cNvPr id="2" name="Title 1"/>
          <p:cNvSpPr>
            <a:spLocks noGrp="1"/>
          </p:cNvSpPr>
          <p:nvPr>
            <p:ph type="title" hasCustomPrompt="1"/>
          </p:nvPr>
        </p:nvSpPr>
        <p:spPr>
          <a:xfrm>
            <a:off x="515938" y="381001"/>
            <a:ext cx="7343775" cy="757238"/>
          </a:xfrm>
        </p:spPr>
        <p:txBody>
          <a:bodyPr/>
          <a:lstStyle>
            <a:lvl1pPr>
              <a:defRPr/>
            </a:lvl1pPr>
          </a:lstStyle>
          <a:p>
            <a:r>
              <a:rPr lang="en-US" dirty="0"/>
              <a:t>Click to </a:t>
            </a:r>
            <a:br>
              <a:rPr lang="en-US" dirty="0"/>
            </a:br>
            <a:r>
              <a:rPr lang="en-US" dirty="0"/>
              <a:t>edit title </a:t>
            </a:r>
          </a:p>
        </p:txBody>
      </p:sp>
      <p:sp>
        <p:nvSpPr>
          <p:cNvPr id="28" name="TextBox 27"/>
          <p:cNvSpPr txBox="1"/>
          <p:nvPr/>
        </p:nvSpPr>
        <p:spPr>
          <a:xfrm>
            <a:off x="9912349" y="6308725"/>
            <a:ext cx="1763713" cy="549275"/>
          </a:xfrm>
          <a:prstGeom prst="rect">
            <a:avLst/>
          </a:prstGeom>
          <a:noFill/>
        </p:spPr>
        <p:txBody>
          <a:bodyPr wrap="square" lIns="0" tIns="0" rIns="0" bIns="0" rtlCol="0" anchor="ctr" anchorCtr="0">
            <a:noAutofit/>
          </a:bodyPr>
          <a:lstStyle/>
          <a:p>
            <a:pPr algn="r">
              <a:spcBef>
                <a:spcPts val="600"/>
              </a:spcBef>
            </a:pPr>
            <a:r>
              <a:rPr lang="en-US" sz="1000" dirty="0">
                <a:solidFill>
                  <a:schemeClr val="tx2"/>
                </a:solidFill>
              </a:rPr>
              <a:t>Slide </a:t>
            </a:r>
            <a:fld id="{14752267-C8D5-4E74-92F1-EF38868350E6}" type="slidenum">
              <a:rPr lang="en-US" sz="1000" smtClean="0">
                <a:solidFill>
                  <a:schemeClr val="tx2"/>
                </a:solidFill>
              </a:rPr>
              <a:pPr algn="r">
                <a:spcBef>
                  <a:spcPts val="600"/>
                </a:spcBef>
              </a:pPr>
              <a:t>‹#›</a:t>
            </a:fld>
            <a:endParaRPr lang="en-US" sz="1000" dirty="0">
              <a:solidFill>
                <a:schemeClr val="tx2"/>
              </a:solidFill>
            </a:endParaRPr>
          </a:p>
        </p:txBody>
      </p:sp>
      <p:sp>
        <p:nvSpPr>
          <p:cNvPr id="29" name="Footer Placeholder 4"/>
          <p:cNvSpPr>
            <a:spLocks noGrp="1"/>
          </p:cNvSpPr>
          <p:nvPr>
            <p:ph type="ftr" sz="quarter" idx="3"/>
          </p:nvPr>
        </p:nvSpPr>
        <p:spPr>
          <a:xfrm>
            <a:off x="515937" y="6308725"/>
            <a:ext cx="9251951" cy="549275"/>
          </a:xfrm>
          <a:prstGeom prst="rect">
            <a:avLst/>
          </a:prstGeom>
        </p:spPr>
        <p:txBody>
          <a:bodyPr vert="horz" lIns="0" tIns="0" rIns="0" bIns="0" rtlCol="0" anchor="ctr" anchorCtr="0"/>
          <a:lstStyle>
            <a:lvl1pPr algn="l">
              <a:defRPr sz="1000">
                <a:solidFill>
                  <a:schemeClr val="tx2"/>
                </a:solidFill>
              </a:defRPr>
            </a:lvl1pPr>
          </a:lstStyle>
          <a:p>
            <a:r>
              <a:rPr lang="en-US"/>
              <a:t>Title of the presentation · Author Name · © ROSEN Group · DD-MMM-YYYY</a:t>
            </a:r>
            <a:endParaRPr lang="en-US" dirty="0"/>
          </a:p>
        </p:txBody>
      </p:sp>
      <p:sp>
        <p:nvSpPr>
          <p:cNvPr id="30" name="Rectangle 29"/>
          <p:cNvSpPr/>
          <p:nvPr/>
        </p:nvSpPr>
        <p:spPr>
          <a:xfrm>
            <a:off x="515937" y="6688292"/>
            <a:ext cx="11086838" cy="107722"/>
          </a:xfrm>
          <a:prstGeom prst="rect">
            <a:avLst/>
          </a:prstGeom>
        </p:spPr>
        <p:txBody>
          <a:bodyPr wrap="square" lIns="0" tIns="0" rIns="0" bIns="0">
            <a:spAutoFit/>
          </a:bodyPr>
          <a:lstStyle/>
          <a:p>
            <a:pPr algn="l"/>
            <a:r>
              <a:rPr lang="en-US" sz="700" dirty="0">
                <a:solidFill>
                  <a:srgbClr val="BCBCBC"/>
                </a:solidFill>
              </a:rPr>
              <a:t>This document is the property of ROSEN Swiss AG who will safeguard its rights according to the civil and penal provisions of law. No part of this document may be reproduced or disclosed to any other party without the prior permission of ROSEN.</a:t>
            </a:r>
          </a:p>
        </p:txBody>
      </p:sp>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2482" y="466725"/>
            <a:ext cx="2123580" cy="615600"/>
          </a:xfrm>
          <a:prstGeom prst="rect">
            <a:avLst/>
          </a:prstGeom>
        </p:spPr>
      </p:pic>
      <p:sp>
        <p:nvSpPr>
          <p:cNvPr id="26" name="Rectangle 25"/>
          <p:cNvSpPr/>
          <p:nvPr userDrawn="1"/>
        </p:nvSpPr>
        <p:spPr>
          <a:xfrm>
            <a:off x="515938" y="1227370"/>
            <a:ext cx="684000" cy="468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1177439" y="486764"/>
            <a:ext cx="875818" cy="231227"/>
          </a:xfrm>
          <a:prstGeom prst="rect">
            <a:avLst/>
          </a:prstGeom>
          <a:solidFill>
            <a:srgbClr val="23238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035/035/130</a:t>
            </a:r>
          </a:p>
        </p:txBody>
      </p:sp>
      <p:sp>
        <p:nvSpPr>
          <p:cNvPr id="33" name="Rectangle 32"/>
          <p:cNvSpPr/>
          <p:nvPr userDrawn="1"/>
        </p:nvSpPr>
        <p:spPr>
          <a:xfrm>
            <a:off x="-1180617" y="760410"/>
            <a:ext cx="875818" cy="231227"/>
          </a:xfrm>
          <a:prstGeom prst="rect">
            <a:avLst/>
          </a:prstGeom>
          <a:solidFill>
            <a:srgbClr val="B116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1</a:t>
            </a:r>
            <a:r>
              <a:rPr lang="en-US" sz="800" dirty="0">
                <a:latin typeface="Arial" panose="020B0604020202020204" pitchFamily="34" charset="0"/>
                <a:cs typeface="Arial" panose="020B0604020202020204" pitchFamily="34" charset="0"/>
              </a:rPr>
              <a:t>77/022/046</a:t>
            </a:r>
            <a:endParaRPr lang="en-US" sz="800" b="0" dirty="0">
              <a:latin typeface="Arial" panose="020B0604020202020204" pitchFamily="34" charset="0"/>
              <a:cs typeface="Arial" panose="020B0604020202020204" pitchFamily="34" charset="0"/>
            </a:endParaRPr>
          </a:p>
        </p:txBody>
      </p:sp>
      <p:sp>
        <p:nvSpPr>
          <p:cNvPr id="34" name="Rectangle 33"/>
          <p:cNvSpPr/>
          <p:nvPr userDrawn="1"/>
        </p:nvSpPr>
        <p:spPr>
          <a:xfrm>
            <a:off x="-1183796" y="1587986"/>
            <a:ext cx="875818" cy="231227"/>
          </a:xfrm>
          <a:prstGeom prst="rect">
            <a:avLst/>
          </a:prstGeom>
          <a:solidFill>
            <a:srgbClr val="50649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80/100/145</a:t>
            </a:r>
          </a:p>
        </p:txBody>
      </p:sp>
      <p:sp>
        <p:nvSpPr>
          <p:cNvPr id="35" name="Rectangle 34"/>
          <p:cNvSpPr/>
          <p:nvPr userDrawn="1"/>
        </p:nvSpPr>
        <p:spPr>
          <a:xfrm>
            <a:off x="-1180617" y="1888746"/>
            <a:ext cx="875818" cy="231227"/>
          </a:xfrm>
          <a:prstGeom prst="rect">
            <a:avLst/>
          </a:prstGeom>
          <a:solidFill>
            <a:srgbClr val="B4C8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Arial" panose="020B0604020202020204" pitchFamily="34" charset="0"/>
                <a:cs typeface="Arial" panose="020B0604020202020204" pitchFamily="34" charset="0"/>
              </a:rPr>
              <a:t>180/200/230</a:t>
            </a:r>
          </a:p>
        </p:txBody>
      </p:sp>
      <p:sp>
        <p:nvSpPr>
          <p:cNvPr id="36" name="Rectangle 35"/>
          <p:cNvSpPr/>
          <p:nvPr userDrawn="1"/>
        </p:nvSpPr>
        <p:spPr>
          <a:xfrm>
            <a:off x="-1186975" y="2506133"/>
            <a:ext cx="875818" cy="231227"/>
          </a:xfrm>
          <a:prstGeom prst="rect">
            <a:avLst/>
          </a:prstGeom>
          <a:solidFill>
            <a:srgbClr val="139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019/149/217</a:t>
            </a:r>
          </a:p>
        </p:txBody>
      </p:sp>
      <p:sp>
        <p:nvSpPr>
          <p:cNvPr id="37" name="Rectangle 36"/>
          <p:cNvSpPr/>
          <p:nvPr userDrawn="1"/>
        </p:nvSpPr>
        <p:spPr>
          <a:xfrm>
            <a:off x="-1183796" y="2815131"/>
            <a:ext cx="875818" cy="231227"/>
          </a:xfrm>
          <a:prstGeom prst="rect">
            <a:avLst/>
          </a:prstGeom>
          <a:solidFill>
            <a:srgbClr val="137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019/124/119</a:t>
            </a:r>
          </a:p>
        </p:txBody>
      </p:sp>
      <p:sp>
        <p:nvSpPr>
          <p:cNvPr id="38" name="Rectangle 37"/>
          <p:cNvSpPr/>
          <p:nvPr userDrawn="1"/>
        </p:nvSpPr>
        <p:spPr>
          <a:xfrm>
            <a:off x="-1183796" y="3126079"/>
            <a:ext cx="875818" cy="231227"/>
          </a:xfrm>
          <a:prstGeom prst="rect">
            <a:avLst/>
          </a:prstGeom>
          <a:solidFill>
            <a:srgbClr val="7298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114/152/066</a:t>
            </a:r>
          </a:p>
        </p:txBody>
      </p:sp>
      <p:sp>
        <p:nvSpPr>
          <p:cNvPr id="39" name="Rectangle 38"/>
          <p:cNvSpPr/>
          <p:nvPr userDrawn="1"/>
        </p:nvSpPr>
        <p:spPr>
          <a:xfrm>
            <a:off x="-1180617" y="3426839"/>
            <a:ext cx="875818" cy="231227"/>
          </a:xfrm>
          <a:prstGeom prst="rect">
            <a:avLst/>
          </a:prstGeom>
          <a:solidFill>
            <a:srgbClr val="C5D8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197/216/100</a:t>
            </a:r>
          </a:p>
        </p:txBody>
      </p:sp>
      <p:sp>
        <p:nvSpPr>
          <p:cNvPr id="40" name="Rectangle 39"/>
          <p:cNvSpPr/>
          <p:nvPr userDrawn="1"/>
        </p:nvSpPr>
        <p:spPr>
          <a:xfrm>
            <a:off x="-1170361" y="3722854"/>
            <a:ext cx="875818" cy="231227"/>
          </a:xfrm>
          <a:prstGeom prst="rect">
            <a:avLst/>
          </a:prstGeom>
          <a:solidFill>
            <a:srgbClr val="B2B6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178/182/141</a:t>
            </a:r>
          </a:p>
        </p:txBody>
      </p:sp>
      <p:sp>
        <p:nvSpPr>
          <p:cNvPr id="41" name="Rectangle 40"/>
          <p:cNvSpPr/>
          <p:nvPr userDrawn="1"/>
        </p:nvSpPr>
        <p:spPr>
          <a:xfrm>
            <a:off x="-1180617" y="4015376"/>
            <a:ext cx="875818" cy="231227"/>
          </a:xfrm>
          <a:prstGeom prst="rect">
            <a:avLst/>
          </a:prstGeom>
          <a:solidFill>
            <a:srgbClr val="E8C42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232/196/034</a:t>
            </a:r>
          </a:p>
        </p:txBody>
      </p:sp>
      <p:sp>
        <p:nvSpPr>
          <p:cNvPr id="42" name="Rectangle 41"/>
          <p:cNvSpPr/>
          <p:nvPr userDrawn="1"/>
        </p:nvSpPr>
        <p:spPr>
          <a:xfrm>
            <a:off x="-1183796" y="4322856"/>
            <a:ext cx="875818" cy="231227"/>
          </a:xfrm>
          <a:prstGeom prst="rect">
            <a:avLst/>
          </a:prstGeom>
          <a:solidFill>
            <a:srgbClr val="8F49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143/073/124</a:t>
            </a:r>
          </a:p>
        </p:txBody>
      </p:sp>
      <p:sp>
        <p:nvSpPr>
          <p:cNvPr id="43" name="Rectangle 42"/>
          <p:cNvSpPr/>
          <p:nvPr userDrawn="1"/>
        </p:nvSpPr>
        <p:spPr>
          <a:xfrm>
            <a:off x="-1180617" y="4607140"/>
            <a:ext cx="875818" cy="231227"/>
          </a:xfrm>
          <a:prstGeom prst="rect">
            <a:avLst/>
          </a:prstGeom>
          <a:solidFill>
            <a:srgbClr val="5F1D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095/029/121</a:t>
            </a:r>
          </a:p>
        </p:txBody>
      </p:sp>
      <p:sp>
        <p:nvSpPr>
          <p:cNvPr id="44" name="Rectangle 43"/>
          <p:cNvSpPr/>
          <p:nvPr userDrawn="1"/>
        </p:nvSpPr>
        <p:spPr>
          <a:xfrm>
            <a:off x="-1183796" y="4914620"/>
            <a:ext cx="875818" cy="231227"/>
          </a:xfrm>
          <a:prstGeom prst="rect">
            <a:avLst/>
          </a:prstGeom>
          <a:solidFill>
            <a:srgbClr val="3C50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rial" panose="020B0604020202020204" pitchFamily="34" charset="0"/>
                <a:cs typeface="Arial" panose="020B0604020202020204" pitchFamily="34" charset="0"/>
              </a:rPr>
              <a:t>060/080/100</a:t>
            </a:r>
          </a:p>
        </p:txBody>
      </p:sp>
      <p:sp>
        <p:nvSpPr>
          <p:cNvPr id="45" name="Rectangle 44"/>
          <p:cNvSpPr/>
          <p:nvPr userDrawn="1"/>
        </p:nvSpPr>
        <p:spPr>
          <a:xfrm>
            <a:off x="-1180617" y="5223618"/>
            <a:ext cx="875818" cy="231227"/>
          </a:xfrm>
          <a:prstGeom prst="rect">
            <a:avLst/>
          </a:prstGeom>
          <a:solidFill>
            <a:srgbClr val="B9B9B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185/185/185</a:t>
            </a:r>
          </a:p>
        </p:txBody>
      </p:sp>
      <p:sp>
        <p:nvSpPr>
          <p:cNvPr id="60" name="Rectangle 59"/>
          <p:cNvSpPr/>
          <p:nvPr userDrawn="1"/>
        </p:nvSpPr>
        <p:spPr>
          <a:xfrm>
            <a:off x="-1180617" y="1297536"/>
            <a:ext cx="875818" cy="231227"/>
          </a:xfrm>
          <a:prstGeom prst="rect">
            <a:avLst/>
          </a:prstGeom>
          <a:solidFill>
            <a:srgbClr val="3755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55/85/120</a:t>
            </a:r>
          </a:p>
        </p:txBody>
      </p:sp>
      <p:sp>
        <p:nvSpPr>
          <p:cNvPr id="61" name="TextBox 60"/>
          <p:cNvSpPr txBox="1"/>
          <p:nvPr userDrawn="1"/>
        </p:nvSpPr>
        <p:spPr>
          <a:xfrm>
            <a:off x="9912349" y="6308725"/>
            <a:ext cx="1763713" cy="549275"/>
          </a:xfrm>
          <a:prstGeom prst="rect">
            <a:avLst/>
          </a:prstGeom>
          <a:noFill/>
        </p:spPr>
        <p:txBody>
          <a:bodyPr wrap="square" lIns="0" tIns="0" rIns="0" bIns="0" rtlCol="0" anchor="ctr" anchorCtr="0">
            <a:noAutofit/>
          </a:bodyPr>
          <a:lstStyle/>
          <a:p>
            <a:pPr algn="r">
              <a:spcBef>
                <a:spcPts val="600"/>
              </a:spcBef>
            </a:pPr>
            <a:r>
              <a:rPr lang="en-US" sz="1000" dirty="0">
                <a:solidFill>
                  <a:schemeClr val="tx2"/>
                </a:solidFill>
              </a:rPr>
              <a:t>Slide </a:t>
            </a:r>
            <a:fld id="{14752267-C8D5-4E74-92F1-EF38868350E6}" type="slidenum">
              <a:rPr lang="en-US" sz="1000" smtClean="0">
                <a:solidFill>
                  <a:schemeClr val="tx2"/>
                </a:solidFill>
              </a:rPr>
              <a:pPr algn="r">
                <a:spcBef>
                  <a:spcPts val="600"/>
                </a:spcBef>
              </a:pPr>
              <a:t>‹#›</a:t>
            </a:fld>
            <a:endParaRPr lang="en-US" sz="1000" dirty="0">
              <a:solidFill>
                <a:schemeClr val="tx2"/>
              </a:solidFill>
            </a:endParaRPr>
          </a:p>
        </p:txBody>
      </p:sp>
      <p:sp>
        <p:nvSpPr>
          <p:cNvPr id="62" name="Rectangle 61"/>
          <p:cNvSpPr/>
          <p:nvPr userDrawn="1"/>
        </p:nvSpPr>
        <p:spPr>
          <a:xfrm>
            <a:off x="515937" y="6688292"/>
            <a:ext cx="11086838" cy="107722"/>
          </a:xfrm>
          <a:prstGeom prst="rect">
            <a:avLst/>
          </a:prstGeom>
        </p:spPr>
        <p:txBody>
          <a:bodyPr wrap="square" lIns="0" tIns="0" rIns="0" bIns="0">
            <a:spAutoFit/>
          </a:bodyPr>
          <a:lstStyle/>
          <a:p>
            <a:pPr algn="l"/>
            <a:r>
              <a:rPr lang="en-US" sz="700" dirty="0">
                <a:solidFill>
                  <a:srgbClr val="BCBCBC"/>
                </a:solidFill>
              </a:rPr>
              <a:t>This document is the property of ROSEN Swiss AG who will safeguard its rights according to the civil and penal provisions of law. No part of this document may be reproduced or disclosed to any other party without the prior permission of ROSEN.</a:t>
            </a:r>
          </a:p>
        </p:txBody>
      </p:sp>
      <p:pic>
        <p:nvPicPr>
          <p:cNvPr id="63" name="Picture 6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52482" y="466725"/>
            <a:ext cx="2123580" cy="615600"/>
          </a:xfrm>
          <a:prstGeom prst="rect">
            <a:avLst/>
          </a:prstGeom>
        </p:spPr>
      </p:pic>
    </p:spTree>
    <p:extLst>
      <p:ext uri="{BB962C8B-B14F-4D97-AF65-F5344CB8AC3E}">
        <p14:creationId xmlns:p14="http://schemas.microsoft.com/office/powerpoint/2010/main" val="1181914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Divider">
    <p:spTree>
      <p:nvGrpSpPr>
        <p:cNvPr id="1" name=""/>
        <p:cNvGrpSpPr/>
        <p:nvPr/>
      </p:nvGrpSpPr>
      <p:grpSpPr>
        <a:xfrm>
          <a:off x="0" y="0"/>
          <a:ext cx="0" cy="0"/>
          <a:chOff x="0" y="0"/>
          <a:chExt cx="0" cy="0"/>
        </a:xfrm>
      </p:grpSpPr>
      <p:sp>
        <p:nvSpPr>
          <p:cNvPr id="29" name="Rectangle 28"/>
          <p:cNvSpPr/>
          <p:nvPr userDrawn="1"/>
        </p:nvSpPr>
        <p:spPr>
          <a:xfrm>
            <a:off x="0" y="0"/>
            <a:ext cx="12192000" cy="68580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177439" y="486764"/>
            <a:ext cx="875818" cy="231227"/>
          </a:xfrm>
          <a:prstGeom prst="rect">
            <a:avLst/>
          </a:prstGeom>
          <a:solidFill>
            <a:srgbClr val="23238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035/035/130</a:t>
            </a:r>
          </a:p>
        </p:txBody>
      </p:sp>
      <p:sp>
        <p:nvSpPr>
          <p:cNvPr id="46" name="Rectangle 45"/>
          <p:cNvSpPr/>
          <p:nvPr userDrawn="1"/>
        </p:nvSpPr>
        <p:spPr>
          <a:xfrm>
            <a:off x="-1180617" y="760410"/>
            <a:ext cx="875818" cy="231227"/>
          </a:xfrm>
          <a:prstGeom prst="rect">
            <a:avLst/>
          </a:prstGeom>
          <a:solidFill>
            <a:srgbClr val="B116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1</a:t>
            </a:r>
            <a:r>
              <a:rPr lang="en-US" sz="800" dirty="0">
                <a:latin typeface="Arial" panose="020B0604020202020204" pitchFamily="34" charset="0"/>
                <a:cs typeface="Arial" panose="020B0604020202020204" pitchFamily="34" charset="0"/>
              </a:rPr>
              <a:t>77/022/046</a:t>
            </a:r>
            <a:endParaRPr lang="en-US" sz="800" b="0" dirty="0">
              <a:latin typeface="Arial" panose="020B0604020202020204" pitchFamily="34" charset="0"/>
              <a:cs typeface="Arial" panose="020B0604020202020204" pitchFamily="34" charset="0"/>
            </a:endParaRPr>
          </a:p>
        </p:txBody>
      </p:sp>
      <p:sp>
        <p:nvSpPr>
          <p:cNvPr id="47" name="Rectangle 46"/>
          <p:cNvSpPr/>
          <p:nvPr userDrawn="1"/>
        </p:nvSpPr>
        <p:spPr>
          <a:xfrm>
            <a:off x="-1183796" y="1587986"/>
            <a:ext cx="875818" cy="231227"/>
          </a:xfrm>
          <a:prstGeom prst="rect">
            <a:avLst/>
          </a:prstGeom>
          <a:solidFill>
            <a:srgbClr val="50649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80/100/145</a:t>
            </a:r>
          </a:p>
        </p:txBody>
      </p:sp>
      <p:sp>
        <p:nvSpPr>
          <p:cNvPr id="48" name="Rectangle 47"/>
          <p:cNvSpPr/>
          <p:nvPr userDrawn="1"/>
        </p:nvSpPr>
        <p:spPr>
          <a:xfrm>
            <a:off x="-1180617" y="1888746"/>
            <a:ext cx="875818" cy="231227"/>
          </a:xfrm>
          <a:prstGeom prst="rect">
            <a:avLst/>
          </a:prstGeom>
          <a:solidFill>
            <a:srgbClr val="B4C8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Arial" panose="020B0604020202020204" pitchFamily="34" charset="0"/>
                <a:cs typeface="Arial" panose="020B0604020202020204" pitchFamily="34" charset="0"/>
              </a:rPr>
              <a:t>180/200/230</a:t>
            </a:r>
          </a:p>
        </p:txBody>
      </p:sp>
      <p:sp>
        <p:nvSpPr>
          <p:cNvPr id="49" name="Rectangle 48"/>
          <p:cNvSpPr/>
          <p:nvPr userDrawn="1"/>
        </p:nvSpPr>
        <p:spPr>
          <a:xfrm>
            <a:off x="-1186975" y="2506133"/>
            <a:ext cx="875818" cy="231227"/>
          </a:xfrm>
          <a:prstGeom prst="rect">
            <a:avLst/>
          </a:prstGeom>
          <a:solidFill>
            <a:srgbClr val="139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019/149/217</a:t>
            </a:r>
          </a:p>
        </p:txBody>
      </p:sp>
      <p:sp>
        <p:nvSpPr>
          <p:cNvPr id="50" name="Rectangle 49"/>
          <p:cNvSpPr/>
          <p:nvPr userDrawn="1"/>
        </p:nvSpPr>
        <p:spPr>
          <a:xfrm>
            <a:off x="-1183796" y="2815131"/>
            <a:ext cx="875818" cy="231227"/>
          </a:xfrm>
          <a:prstGeom prst="rect">
            <a:avLst/>
          </a:prstGeom>
          <a:solidFill>
            <a:srgbClr val="137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019/124/119</a:t>
            </a:r>
          </a:p>
        </p:txBody>
      </p:sp>
      <p:sp>
        <p:nvSpPr>
          <p:cNvPr id="51" name="Rectangle 50"/>
          <p:cNvSpPr/>
          <p:nvPr userDrawn="1"/>
        </p:nvSpPr>
        <p:spPr>
          <a:xfrm>
            <a:off x="-1183796" y="3126079"/>
            <a:ext cx="875818" cy="231227"/>
          </a:xfrm>
          <a:prstGeom prst="rect">
            <a:avLst/>
          </a:prstGeom>
          <a:solidFill>
            <a:srgbClr val="7298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114/152/066</a:t>
            </a:r>
          </a:p>
        </p:txBody>
      </p:sp>
      <p:sp>
        <p:nvSpPr>
          <p:cNvPr id="52" name="Rectangle 51"/>
          <p:cNvSpPr/>
          <p:nvPr userDrawn="1"/>
        </p:nvSpPr>
        <p:spPr>
          <a:xfrm>
            <a:off x="-1180617" y="3426839"/>
            <a:ext cx="875818" cy="231227"/>
          </a:xfrm>
          <a:prstGeom prst="rect">
            <a:avLst/>
          </a:prstGeom>
          <a:solidFill>
            <a:srgbClr val="C5D8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197/216/100</a:t>
            </a:r>
          </a:p>
        </p:txBody>
      </p:sp>
      <p:sp>
        <p:nvSpPr>
          <p:cNvPr id="53" name="Rectangle 52"/>
          <p:cNvSpPr/>
          <p:nvPr userDrawn="1"/>
        </p:nvSpPr>
        <p:spPr>
          <a:xfrm>
            <a:off x="-1170361" y="3722854"/>
            <a:ext cx="875818" cy="231227"/>
          </a:xfrm>
          <a:prstGeom prst="rect">
            <a:avLst/>
          </a:prstGeom>
          <a:solidFill>
            <a:srgbClr val="B2B6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178/182/141</a:t>
            </a:r>
          </a:p>
        </p:txBody>
      </p:sp>
      <p:sp>
        <p:nvSpPr>
          <p:cNvPr id="54" name="Rectangle 53"/>
          <p:cNvSpPr/>
          <p:nvPr userDrawn="1"/>
        </p:nvSpPr>
        <p:spPr>
          <a:xfrm>
            <a:off x="-1180617" y="4015376"/>
            <a:ext cx="875818" cy="231227"/>
          </a:xfrm>
          <a:prstGeom prst="rect">
            <a:avLst/>
          </a:prstGeom>
          <a:solidFill>
            <a:srgbClr val="E8C42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232/196/034</a:t>
            </a:r>
          </a:p>
        </p:txBody>
      </p:sp>
      <p:sp>
        <p:nvSpPr>
          <p:cNvPr id="55" name="Rectangle 54"/>
          <p:cNvSpPr/>
          <p:nvPr userDrawn="1"/>
        </p:nvSpPr>
        <p:spPr>
          <a:xfrm>
            <a:off x="-1183796" y="4322856"/>
            <a:ext cx="875818" cy="231227"/>
          </a:xfrm>
          <a:prstGeom prst="rect">
            <a:avLst/>
          </a:prstGeom>
          <a:solidFill>
            <a:srgbClr val="8F49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143/073/124</a:t>
            </a:r>
          </a:p>
        </p:txBody>
      </p:sp>
      <p:sp>
        <p:nvSpPr>
          <p:cNvPr id="56" name="Rectangle 55"/>
          <p:cNvSpPr/>
          <p:nvPr userDrawn="1"/>
        </p:nvSpPr>
        <p:spPr>
          <a:xfrm>
            <a:off x="-1180617" y="4607140"/>
            <a:ext cx="875818" cy="231227"/>
          </a:xfrm>
          <a:prstGeom prst="rect">
            <a:avLst/>
          </a:prstGeom>
          <a:solidFill>
            <a:srgbClr val="5F1D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095/029/121</a:t>
            </a:r>
          </a:p>
        </p:txBody>
      </p:sp>
      <p:sp>
        <p:nvSpPr>
          <p:cNvPr id="57" name="Rectangle 56"/>
          <p:cNvSpPr/>
          <p:nvPr userDrawn="1"/>
        </p:nvSpPr>
        <p:spPr>
          <a:xfrm>
            <a:off x="-1183796" y="4914620"/>
            <a:ext cx="875818" cy="231227"/>
          </a:xfrm>
          <a:prstGeom prst="rect">
            <a:avLst/>
          </a:prstGeom>
          <a:solidFill>
            <a:srgbClr val="3C50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rial" panose="020B0604020202020204" pitchFamily="34" charset="0"/>
                <a:cs typeface="Arial" panose="020B0604020202020204" pitchFamily="34" charset="0"/>
              </a:rPr>
              <a:t>060/080/100</a:t>
            </a:r>
          </a:p>
        </p:txBody>
      </p:sp>
      <p:sp>
        <p:nvSpPr>
          <p:cNvPr id="58" name="Rectangle 57"/>
          <p:cNvSpPr/>
          <p:nvPr userDrawn="1"/>
        </p:nvSpPr>
        <p:spPr>
          <a:xfrm>
            <a:off x="-1180617" y="5223618"/>
            <a:ext cx="875818" cy="231227"/>
          </a:xfrm>
          <a:prstGeom prst="rect">
            <a:avLst/>
          </a:prstGeom>
          <a:solidFill>
            <a:srgbClr val="B9B9B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185/185/185</a:t>
            </a:r>
          </a:p>
        </p:txBody>
      </p:sp>
      <p:sp>
        <p:nvSpPr>
          <p:cNvPr id="59" name="Rectangle 58"/>
          <p:cNvSpPr/>
          <p:nvPr userDrawn="1"/>
        </p:nvSpPr>
        <p:spPr>
          <a:xfrm>
            <a:off x="-1180617" y="1297536"/>
            <a:ext cx="875818" cy="231227"/>
          </a:xfrm>
          <a:prstGeom prst="rect">
            <a:avLst/>
          </a:prstGeom>
          <a:solidFill>
            <a:srgbClr val="3755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55/85/120</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9600" y="475200"/>
            <a:ext cx="2098743" cy="608400"/>
          </a:xfrm>
          <a:prstGeom prst="rect">
            <a:avLst/>
          </a:prstGeom>
        </p:spPr>
      </p:pic>
      <p:sp>
        <p:nvSpPr>
          <p:cNvPr id="5" name="Text Placeholder 1">
            <a:extLst>
              <a:ext uri="{FF2B5EF4-FFF2-40B4-BE49-F238E27FC236}">
                <a16:creationId xmlns:a16="http://schemas.microsoft.com/office/drawing/2014/main" id="{838A6CCE-39C4-2411-2317-40C82E24742E}"/>
              </a:ext>
            </a:extLst>
          </p:cNvPr>
          <p:cNvSpPr>
            <a:spLocks noGrp="1"/>
          </p:cNvSpPr>
          <p:nvPr>
            <p:ph type="body" sz="quarter" idx="12" hasCustomPrompt="1"/>
          </p:nvPr>
        </p:nvSpPr>
        <p:spPr>
          <a:xfrm>
            <a:off x="515938" y="1520825"/>
            <a:ext cx="11160125" cy="4787900"/>
          </a:xfrm>
        </p:spPr>
        <p:txBody>
          <a:bodyPr/>
          <a:lstStyle>
            <a:lvl1pPr marL="0" indent="0">
              <a:lnSpc>
                <a:spcPct val="100000"/>
              </a:lnSpc>
              <a:spcBef>
                <a:spcPts val="0"/>
              </a:spcBef>
              <a:spcAft>
                <a:spcPts val="400"/>
              </a:spcAft>
              <a:buNone/>
              <a:defRPr sz="1800">
                <a:solidFill>
                  <a:srgbClr val="FFFFFF"/>
                </a:solidFill>
              </a:defRPr>
            </a:lvl1pPr>
            <a:lvl2pPr marL="358775" indent="-266700">
              <a:lnSpc>
                <a:spcPct val="100000"/>
              </a:lnSpc>
              <a:spcAft>
                <a:spcPts val="400"/>
              </a:spcAft>
              <a:buFont typeface="Arial" panose="020B0604020202020204" pitchFamily="34" charset="0"/>
              <a:buChar char="•"/>
              <a:tabLst>
                <a:tab pos="358775" algn="l"/>
                <a:tab pos="542925" algn="l"/>
                <a:tab pos="809625" algn="l"/>
              </a:tabLst>
              <a:defRPr sz="1800">
                <a:solidFill>
                  <a:srgbClr val="FFFFFF"/>
                </a:solidFill>
              </a:defRPr>
            </a:lvl2pPr>
            <a:lvl3pPr marL="625475" indent="-266700">
              <a:lnSpc>
                <a:spcPct val="100000"/>
              </a:lnSpc>
              <a:spcAft>
                <a:spcPts val="400"/>
              </a:spcAft>
              <a:buFont typeface="Arial" panose="020B0604020202020204" pitchFamily="34" charset="0"/>
              <a:buChar char="•"/>
              <a:tabLst>
                <a:tab pos="266700" algn="l"/>
                <a:tab pos="625475" algn="l"/>
                <a:tab pos="809625" algn="l"/>
              </a:tabLst>
              <a:defRPr sz="1800">
                <a:solidFill>
                  <a:srgbClr val="FFFFFF"/>
                </a:solidFill>
              </a:defRPr>
            </a:lvl3pPr>
            <a:lvl4pPr marL="898525" indent="-273050">
              <a:lnSpc>
                <a:spcPct val="100000"/>
              </a:lnSpc>
              <a:spcAft>
                <a:spcPts val="400"/>
              </a:spcAft>
              <a:buFont typeface="Arial" panose="020B0604020202020204" pitchFamily="34" charset="0"/>
              <a:buChar char="•"/>
              <a:tabLst>
                <a:tab pos="266700" algn="l"/>
                <a:tab pos="542925" algn="l"/>
                <a:tab pos="898525" algn="l"/>
              </a:tabLst>
              <a:defRPr sz="1800">
                <a:solidFill>
                  <a:srgbClr val="FFFFFF"/>
                </a:solidFill>
              </a:defRPr>
            </a:lvl4pPr>
            <a:lvl5pPr marL="1165225" indent="-266700">
              <a:lnSpc>
                <a:spcPct val="100000"/>
              </a:lnSpc>
              <a:spcAft>
                <a:spcPts val="400"/>
              </a:spcAft>
              <a:buFont typeface="Arial" panose="020B0604020202020204" pitchFamily="34" charset="0"/>
              <a:buChar char="•"/>
              <a:defRPr sz="1800">
                <a:solidFill>
                  <a:srgbClr val="FFFFFF"/>
                </a:solidFill>
              </a:defRPr>
            </a:lvl5pPr>
          </a:lstStyle>
          <a:p>
            <a:pPr lvl="0"/>
            <a:r>
              <a:rPr lang="en-US" dirty="0"/>
              <a:t>Click to edit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B9A7EEBB-127F-D0CA-7998-51444DF5BDA6}"/>
              </a:ext>
            </a:extLst>
          </p:cNvPr>
          <p:cNvSpPr>
            <a:spLocks noGrp="1"/>
          </p:cNvSpPr>
          <p:nvPr>
            <p:ph type="title" hasCustomPrompt="1"/>
          </p:nvPr>
        </p:nvSpPr>
        <p:spPr>
          <a:xfrm>
            <a:off x="515938" y="381001"/>
            <a:ext cx="7343775" cy="757238"/>
          </a:xfrm>
        </p:spPr>
        <p:txBody>
          <a:bodyPr/>
          <a:lstStyle>
            <a:lvl1pPr>
              <a:defRPr>
                <a:solidFill>
                  <a:schemeClr val="bg1"/>
                </a:solidFill>
              </a:defRPr>
            </a:lvl1pPr>
          </a:lstStyle>
          <a:p>
            <a:r>
              <a:rPr lang="en-US" dirty="0"/>
              <a:t>Click to </a:t>
            </a:r>
            <a:br>
              <a:rPr lang="en-US" dirty="0"/>
            </a:br>
            <a:r>
              <a:rPr lang="en-US" dirty="0"/>
              <a:t>edit title </a:t>
            </a:r>
          </a:p>
        </p:txBody>
      </p:sp>
    </p:spTree>
    <p:extLst>
      <p:ext uri="{BB962C8B-B14F-4D97-AF65-F5344CB8AC3E}">
        <p14:creationId xmlns:p14="http://schemas.microsoft.com/office/powerpoint/2010/main" val="2472585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no Textbox)">
    <p:spTree>
      <p:nvGrpSpPr>
        <p:cNvPr id="1" name=""/>
        <p:cNvGrpSpPr/>
        <p:nvPr/>
      </p:nvGrpSpPr>
      <p:grpSpPr>
        <a:xfrm>
          <a:off x="0" y="0"/>
          <a:ext cx="0" cy="0"/>
          <a:chOff x="0" y="0"/>
          <a:chExt cx="0" cy="0"/>
        </a:xfrm>
      </p:grpSpPr>
      <p:sp>
        <p:nvSpPr>
          <p:cNvPr id="27" name="Rectangle 26"/>
          <p:cNvSpPr/>
          <p:nvPr/>
        </p:nvSpPr>
        <p:spPr>
          <a:xfrm>
            <a:off x="515938" y="1227370"/>
            <a:ext cx="684000" cy="468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439" y="486764"/>
            <a:ext cx="875818" cy="231227"/>
          </a:xfrm>
          <a:prstGeom prst="rect">
            <a:avLst/>
          </a:prstGeom>
          <a:solidFill>
            <a:srgbClr val="23238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035/035/130</a:t>
            </a:r>
          </a:p>
        </p:txBody>
      </p:sp>
      <p:sp>
        <p:nvSpPr>
          <p:cNvPr id="46" name="Rectangle 45"/>
          <p:cNvSpPr/>
          <p:nvPr/>
        </p:nvSpPr>
        <p:spPr>
          <a:xfrm>
            <a:off x="-1180617" y="760410"/>
            <a:ext cx="875818" cy="231227"/>
          </a:xfrm>
          <a:prstGeom prst="rect">
            <a:avLst/>
          </a:prstGeom>
          <a:solidFill>
            <a:srgbClr val="B116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1</a:t>
            </a:r>
            <a:r>
              <a:rPr lang="en-US" sz="800" dirty="0">
                <a:latin typeface="Arial" panose="020B0604020202020204" pitchFamily="34" charset="0"/>
                <a:cs typeface="Arial" panose="020B0604020202020204" pitchFamily="34" charset="0"/>
              </a:rPr>
              <a:t>77/022/046</a:t>
            </a:r>
            <a:endParaRPr lang="en-US" sz="800" b="0" dirty="0">
              <a:latin typeface="Arial" panose="020B0604020202020204" pitchFamily="34" charset="0"/>
              <a:cs typeface="Arial" panose="020B0604020202020204" pitchFamily="34" charset="0"/>
            </a:endParaRPr>
          </a:p>
        </p:txBody>
      </p:sp>
      <p:sp>
        <p:nvSpPr>
          <p:cNvPr id="47" name="Rectangle 46"/>
          <p:cNvSpPr/>
          <p:nvPr/>
        </p:nvSpPr>
        <p:spPr>
          <a:xfrm>
            <a:off x="-1183796" y="1587986"/>
            <a:ext cx="875818" cy="231227"/>
          </a:xfrm>
          <a:prstGeom prst="rect">
            <a:avLst/>
          </a:prstGeom>
          <a:solidFill>
            <a:srgbClr val="50649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80/100/145</a:t>
            </a:r>
          </a:p>
        </p:txBody>
      </p:sp>
      <p:sp>
        <p:nvSpPr>
          <p:cNvPr id="48" name="Rectangle 47"/>
          <p:cNvSpPr/>
          <p:nvPr/>
        </p:nvSpPr>
        <p:spPr>
          <a:xfrm>
            <a:off x="-1180617" y="1888746"/>
            <a:ext cx="875818" cy="231227"/>
          </a:xfrm>
          <a:prstGeom prst="rect">
            <a:avLst/>
          </a:prstGeom>
          <a:solidFill>
            <a:srgbClr val="B4C8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Arial" panose="020B0604020202020204" pitchFamily="34" charset="0"/>
                <a:cs typeface="Arial" panose="020B0604020202020204" pitchFamily="34" charset="0"/>
              </a:rPr>
              <a:t>180/200/230</a:t>
            </a:r>
          </a:p>
        </p:txBody>
      </p:sp>
      <p:sp>
        <p:nvSpPr>
          <p:cNvPr id="49" name="Rectangle 48"/>
          <p:cNvSpPr/>
          <p:nvPr/>
        </p:nvSpPr>
        <p:spPr>
          <a:xfrm>
            <a:off x="-1186975" y="2506133"/>
            <a:ext cx="875818" cy="231227"/>
          </a:xfrm>
          <a:prstGeom prst="rect">
            <a:avLst/>
          </a:prstGeom>
          <a:solidFill>
            <a:srgbClr val="139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019/149/217</a:t>
            </a:r>
          </a:p>
        </p:txBody>
      </p:sp>
      <p:sp>
        <p:nvSpPr>
          <p:cNvPr id="50" name="Rectangle 49"/>
          <p:cNvSpPr/>
          <p:nvPr/>
        </p:nvSpPr>
        <p:spPr>
          <a:xfrm>
            <a:off x="-1183796" y="2815131"/>
            <a:ext cx="875818" cy="231227"/>
          </a:xfrm>
          <a:prstGeom prst="rect">
            <a:avLst/>
          </a:prstGeom>
          <a:solidFill>
            <a:srgbClr val="137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019/124/119</a:t>
            </a:r>
          </a:p>
        </p:txBody>
      </p:sp>
      <p:sp>
        <p:nvSpPr>
          <p:cNvPr id="51" name="Rectangle 50"/>
          <p:cNvSpPr/>
          <p:nvPr/>
        </p:nvSpPr>
        <p:spPr>
          <a:xfrm>
            <a:off x="-1183796" y="3126079"/>
            <a:ext cx="875818" cy="231227"/>
          </a:xfrm>
          <a:prstGeom prst="rect">
            <a:avLst/>
          </a:prstGeom>
          <a:solidFill>
            <a:srgbClr val="7298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114/152/066</a:t>
            </a:r>
          </a:p>
        </p:txBody>
      </p:sp>
      <p:sp>
        <p:nvSpPr>
          <p:cNvPr id="52" name="Rectangle 51"/>
          <p:cNvSpPr/>
          <p:nvPr/>
        </p:nvSpPr>
        <p:spPr>
          <a:xfrm>
            <a:off x="-1180617" y="3426839"/>
            <a:ext cx="875818" cy="231227"/>
          </a:xfrm>
          <a:prstGeom prst="rect">
            <a:avLst/>
          </a:prstGeom>
          <a:solidFill>
            <a:srgbClr val="C5D8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197/216/100</a:t>
            </a:r>
          </a:p>
        </p:txBody>
      </p:sp>
      <p:sp>
        <p:nvSpPr>
          <p:cNvPr id="53" name="Rectangle 52"/>
          <p:cNvSpPr/>
          <p:nvPr/>
        </p:nvSpPr>
        <p:spPr>
          <a:xfrm>
            <a:off x="-1170361" y="3722854"/>
            <a:ext cx="875818" cy="231227"/>
          </a:xfrm>
          <a:prstGeom prst="rect">
            <a:avLst/>
          </a:prstGeom>
          <a:solidFill>
            <a:srgbClr val="B2B6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178/182/141</a:t>
            </a:r>
          </a:p>
        </p:txBody>
      </p:sp>
      <p:sp>
        <p:nvSpPr>
          <p:cNvPr id="54" name="Rectangle 53"/>
          <p:cNvSpPr/>
          <p:nvPr/>
        </p:nvSpPr>
        <p:spPr>
          <a:xfrm>
            <a:off x="-1180617" y="4015376"/>
            <a:ext cx="875818" cy="231227"/>
          </a:xfrm>
          <a:prstGeom prst="rect">
            <a:avLst/>
          </a:prstGeom>
          <a:solidFill>
            <a:srgbClr val="E8C42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232/196/034</a:t>
            </a:r>
          </a:p>
        </p:txBody>
      </p:sp>
      <p:sp>
        <p:nvSpPr>
          <p:cNvPr id="55" name="Rectangle 54"/>
          <p:cNvSpPr/>
          <p:nvPr/>
        </p:nvSpPr>
        <p:spPr>
          <a:xfrm>
            <a:off x="-1183796" y="4322856"/>
            <a:ext cx="875818" cy="231227"/>
          </a:xfrm>
          <a:prstGeom prst="rect">
            <a:avLst/>
          </a:prstGeom>
          <a:solidFill>
            <a:srgbClr val="8F49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143/073/124</a:t>
            </a:r>
          </a:p>
        </p:txBody>
      </p:sp>
      <p:sp>
        <p:nvSpPr>
          <p:cNvPr id="56" name="Rectangle 55"/>
          <p:cNvSpPr/>
          <p:nvPr/>
        </p:nvSpPr>
        <p:spPr>
          <a:xfrm>
            <a:off x="-1180617" y="4607140"/>
            <a:ext cx="875818" cy="231227"/>
          </a:xfrm>
          <a:prstGeom prst="rect">
            <a:avLst/>
          </a:prstGeom>
          <a:solidFill>
            <a:srgbClr val="5F1D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095/029/121</a:t>
            </a:r>
          </a:p>
        </p:txBody>
      </p:sp>
      <p:sp>
        <p:nvSpPr>
          <p:cNvPr id="57" name="Rectangle 56"/>
          <p:cNvSpPr/>
          <p:nvPr/>
        </p:nvSpPr>
        <p:spPr>
          <a:xfrm>
            <a:off x="-1183796" y="4914620"/>
            <a:ext cx="875818" cy="231227"/>
          </a:xfrm>
          <a:prstGeom prst="rect">
            <a:avLst/>
          </a:prstGeom>
          <a:solidFill>
            <a:srgbClr val="3C50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rial" panose="020B0604020202020204" pitchFamily="34" charset="0"/>
                <a:cs typeface="Arial" panose="020B0604020202020204" pitchFamily="34" charset="0"/>
              </a:rPr>
              <a:t>060/080/100</a:t>
            </a:r>
          </a:p>
        </p:txBody>
      </p:sp>
      <p:sp>
        <p:nvSpPr>
          <p:cNvPr id="58" name="Rectangle 57"/>
          <p:cNvSpPr/>
          <p:nvPr/>
        </p:nvSpPr>
        <p:spPr>
          <a:xfrm>
            <a:off x="-1180617" y="5223618"/>
            <a:ext cx="875818" cy="231227"/>
          </a:xfrm>
          <a:prstGeom prst="rect">
            <a:avLst/>
          </a:prstGeom>
          <a:solidFill>
            <a:srgbClr val="B9B9B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185/185/185</a:t>
            </a:r>
          </a:p>
        </p:txBody>
      </p:sp>
      <p:sp>
        <p:nvSpPr>
          <p:cNvPr id="59" name="Rectangle 58"/>
          <p:cNvSpPr/>
          <p:nvPr/>
        </p:nvSpPr>
        <p:spPr>
          <a:xfrm>
            <a:off x="-1180617" y="1297536"/>
            <a:ext cx="875818" cy="231227"/>
          </a:xfrm>
          <a:prstGeom prst="rect">
            <a:avLst/>
          </a:prstGeom>
          <a:solidFill>
            <a:srgbClr val="3755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55/85/120</a:t>
            </a:r>
          </a:p>
        </p:txBody>
      </p:sp>
      <p:sp>
        <p:nvSpPr>
          <p:cNvPr id="2" name="Title 1"/>
          <p:cNvSpPr>
            <a:spLocks noGrp="1"/>
          </p:cNvSpPr>
          <p:nvPr>
            <p:ph type="title" hasCustomPrompt="1"/>
          </p:nvPr>
        </p:nvSpPr>
        <p:spPr>
          <a:xfrm>
            <a:off x="515938" y="381001"/>
            <a:ext cx="7343775" cy="757238"/>
          </a:xfrm>
        </p:spPr>
        <p:txBody>
          <a:bodyPr/>
          <a:lstStyle>
            <a:lvl1pPr>
              <a:defRPr/>
            </a:lvl1pPr>
          </a:lstStyle>
          <a:p>
            <a:r>
              <a:rPr lang="en-US" dirty="0"/>
              <a:t>Click to </a:t>
            </a:r>
            <a:br>
              <a:rPr lang="en-US" dirty="0"/>
            </a:br>
            <a:r>
              <a:rPr lang="en-US" dirty="0"/>
              <a:t>edit title </a:t>
            </a:r>
          </a:p>
        </p:txBody>
      </p:sp>
      <p:sp>
        <p:nvSpPr>
          <p:cNvPr id="23" name="TextBox 22"/>
          <p:cNvSpPr txBox="1"/>
          <p:nvPr/>
        </p:nvSpPr>
        <p:spPr>
          <a:xfrm>
            <a:off x="9912349" y="6308725"/>
            <a:ext cx="1763713" cy="549275"/>
          </a:xfrm>
          <a:prstGeom prst="rect">
            <a:avLst/>
          </a:prstGeom>
          <a:noFill/>
        </p:spPr>
        <p:txBody>
          <a:bodyPr wrap="square" lIns="0" tIns="0" rIns="0" bIns="0" rtlCol="0" anchor="ctr" anchorCtr="0">
            <a:noAutofit/>
          </a:bodyPr>
          <a:lstStyle/>
          <a:p>
            <a:pPr algn="r">
              <a:spcBef>
                <a:spcPts val="600"/>
              </a:spcBef>
            </a:pPr>
            <a:r>
              <a:rPr lang="en-US" sz="1000" dirty="0">
                <a:solidFill>
                  <a:schemeClr val="tx2"/>
                </a:solidFill>
              </a:rPr>
              <a:t>Slide </a:t>
            </a:r>
            <a:fld id="{14752267-C8D5-4E74-92F1-EF38868350E6}" type="slidenum">
              <a:rPr lang="en-US" sz="1000" smtClean="0">
                <a:solidFill>
                  <a:schemeClr val="tx2"/>
                </a:solidFill>
              </a:rPr>
              <a:pPr algn="r">
                <a:spcBef>
                  <a:spcPts val="600"/>
                </a:spcBef>
              </a:pPr>
              <a:t>‹#›</a:t>
            </a:fld>
            <a:endParaRPr lang="en-US" sz="1000" dirty="0">
              <a:solidFill>
                <a:schemeClr val="tx2"/>
              </a:solidFill>
            </a:endParaRPr>
          </a:p>
        </p:txBody>
      </p:sp>
      <p:sp>
        <p:nvSpPr>
          <p:cNvPr id="25" name="Footer Placeholder 4"/>
          <p:cNvSpPr>
            <a:spLocks noGrp="1"/>
          </p:cNvSpPr>
          <p:nvPr>
            <p:ph type="ftr" sz="quarter" idx="3"/>
          </p:nvPr>
        </p:nvSpPr>
        <p:spPr>
          <a:xfrm>
            <a:off x="515937" y="6308725"/>
            <a:ext cx="9251951" cy="549275"/>
          </a:xfrm>
          <a:prstGeom prst="rect">
            <a:avLst/>
          </a:prstGeom>
        </p:spPr>
        <p:txBody>
          <a:bodyPr vert="horz" lIns="0" tIns="0" rIns="0" bIns="0" rtlCol="0" anchor="ctr" anchorCtr="0"/>
          <a:lstStyle>
            <a:lvl1pPr algn="l">
              <a:defRPr sz="1000">
                <a:solidFill>
                  <a:schemeClr val="tx2"/>
                </a:solidFill>
              </a:defRPr>
            </a:lvl1pPr>
          </a:lstStyle>
          <a:p>
            <a:r>
              <a:rPr lang="en-US"/>
              <a:t>Title of the presentation · Author Name · © ROSEN Group · DD-MMM-YYYY</a:t>
            </a:r>
            <a:endParaRPr lang="en-US" dirty="0"/>
          </a:p>
        </p:txBody>
      </p:sp>
      <p:sp>
        <p:nvSpPr>
          <p:cNvPr id="26" name="Rectangle 25"/>
          <p:cNvSpPr/>
          <p:nvPr/>
        </p:nvSpPr>
        <p:spPr>
          <a:xfrm>
            <a:off x="515937" y="6688292"/>
            <a:ext cx="11086838" cy="107722"/>
          </a:xfrm>
          <a:prstGeom prst="rect">
            <a:avLst/>
          </a:prstGeom>
        </p:spPr>
        <p:txBody>
          <a:bodyPr wrap="square" lIns="0" tIns="0" rIns="0" bIns="0">
            <a:spAutoFit/>
          </a:bodyPr>
          <a:lstStyle/>
          <a:p>
            <a:pPr algn="l"/>
            <a:r>
              <a:rPr lang="en-US" sz="700" dirty="0">
                <a:solidFill>
                  <a:srgbClr val="BCBCBC"/>
                </a:solidFill>
              </a:rPr>
              <a:t>This document is the property of ROSEN Swiss AG who will safeguard its rights according to the civil and penal provisions of law. No part of this document may be reproduced or disclosed to any other party without the prior permission of ROSEN.</a:t>
            </a:r>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2482" y="466725"/>
            <a:ext cx="2123580" cy="615600"/>
          </a:xfrm>
          <a:prstGeom prst="rect">
            <a:avLst/>
          </a:prstGeom>
        </p:spPr>
      </p:pic>
      <p:sp>
        <p:nvSpPr>
          <p:cNvPr id="29" name="Rectangle 28"/>
          <p:cNvSpPr/>
          <p:nvPr userDrawn="1"/>
        </p:nvSpPr>
        <p:spPr>
          <a:xfrm>
            <a:off x="515938" y="1227370"/>
            <a:ext cx="684000" cy="468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1177439" y="486764"/>
            <a:ext cx="875818" cy="231227"/>
          </a:xfrm>
          <a:prstGeom prst="rect">
            <a:avLst/>
          </a:prstGeom>
          <a:solidFill>
            <a:srgbClr val="23238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035/035/130</a:t>
            </a:r>
          </a:p>
        </p:txBody>
      </p:sp>
      <p:sp>
        <p:nvSpPr>
          <p:cNvPr id="31" name="Rectangle 30"/>
          <p:cNvSpPr/>
          <p:nvPr userDrawn="1"/>
        </p:nvSpPr>
        <p:spPr>
          <a:xfrm>
            <a:off x="-1180617" y="760410"/>
            <a:ext cx="875818" cy="231227"/>
          </a:xfrm>
          <a:prstGeom prst="rect">
            <a:avLst/>
          </a:prstGeom>
          <a:solidFill>
            <a:srgbClr val="B116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1</a:t>
            </a:r>
            <a:r>
              <a:rPr lang="en-US" sz="800" dirty="0">
                <a:latin typeface="Arial" panose="020B0604020202020204" pitchFamily="34" charset="0"/>
                <a:cs typeface="Arial" panose="020B0604020202020204" pitchFamily="34" charset="0"/>
              </a:rPr>
              <a:t>77/022/046</a:t>
            </a:r>
            <a:endParaRPr lang="en-US" sz="800" b="0" dirty="0">
              <a:latin typeface="Arial" panose="020B0604020202020204" pitchFamily="34" charset="0"/>
              <a:cs typeface="Arial" panose="020B0604020202020204" pitchFamily="34" charset="0"/>
            </a:endParaRPr>
          </a:p>
        </p:txBody>
      </p:sp>
      <p:sp>
        <p:nvSpPr>
          <p:cNvPr id="32" name="Rectangle 31"/>
          <p:cNvSpPr/>
          <p:nvPr userDrawn="1"/>
        </p:nvSpPr>
        <p:spPr>
          <a:xfrm>
            <a:off x="-1183796" y="1587986"/>
            <a:ext cx="875818" cy="231227"/>
          </a:xfrm>
          <a:prstGeom prst="rect">
            <a:avLst/>
          </a:prstGeom>
          <a:solidFill>
            <a:srgbClr val="50649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80/100/145</a:t>
            </a:r>
          </a:p>
        </p:txBody>
      </p:sp>
      <p:sp>
        <p:nvSpPr>
          <p:cNvPr id="33" name="Rectangle 32"/>
          <p:cNvSpPr/>
          <p:nvPr userDrawn="1"/>
        </p:nvSpPr>
        <p:spPr>
          <a:xfrm>
            <a:off x="-1180617" y="1888746"/>
            <a:ext cx="875818" cy="231227"/>
          </a:xfrm>
          <a:prstGeom prst="rect">
            <a:avLst/>
          </a:prstGeom>
          <a:solidFill>
            <a:srgbClr val="B4C8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Arial" panose="020B0604020202020204" pitchFamily="34" charset="0"/>
                <a:cs typeface="Arial" panose="020B0604020202020204" pitchFamily="34" charset="0"/>
              </a:rPr>
              <a:t>180/200/230</a:t>
            </a:r>
          </a:p>
        </p:txBody>
      </p:sp>
      <p:sp>
        <p:nvSpPr>
          <p:cNvPr id="34" name="Rectangle 33"/>
          <p:cNvSpPr/>
          <p:nvPr userDrawn="1"/>
        </p:nvSpPr>
        <p:spPr>
          <a:xfrm>
            <a:off x="-1186975" y="2506133"/>
            <a:ext cx="875818" cy="231227"/>
          </a:xfrm>
          <a:prstGeom prst="rect">
            <a:avLst/>
          </a:prstGeom>
          <a:solidFill>
            <a:srgbClr val="139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019/149/217</a:t>
            </a:r>
          </a:p>
        </p:txBody>
      </p:sp>
      <p:sp>
        <p:nvSpPr>
          <p:cNvPr id="35" name="Rectangle 34"/>
          <p:cNvSpPr/>
          <p:nvPr userDrawn="1"/>
        </p:nvSpPr>
        <p:spPr>
          <a:xfrm>
            <a:off x="-1183796" y="2815131"/>
            <a:ext cx="875818" cy="231227"/>
          </a:xfrm>
          <a:prstGeom prst="rect">
            <a:avLst/>
          </a:prstGeom>
          <a:solidFill>
            <a:srgbClr val="137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019/124/119</a:t>
            </a:r>
          </a:p>
        </p:txBody>
      </p:sp>
      <p:sp>
        <p:nvSpPr>
          <p:cNvPr id="36" name="Rectangle 35"/>
          <p:cNvSpPr/>
          <p:nvPr userDrawn="1"/>
        </p:nvSpPr>
        <p:spPr>
          <a:xfrm>
            <a:off x="-1183796" y="3126079"/>
            <a:ext cx="875818" cy="231227"/>
          </a:xfrm>
          <a:prstGeom prst="rect">
            <a:avLst/>
          </a:prstGeom>
          <a:solidFill>
            <a:srgbClr val="7298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114/152/066</a:t>
            </a:r>
          </a:p>
        </p:txBody>
      </p:sp>
      <p:sp>
        <p:nvSpPr>
          <p:cNvPr id="37" name="Rectangle 36"/>
          <p:cNvSpPr/>
          <p:nvPr userDrawn="1"/>
        </p:nvSpPr>
        <p:spPr>
          <a:xfrm>
            <a:off x="-1180617" y="3426839"/>
            <a:ext cx="875818" cy="231227"/>
          </a:xfrm>
          <a:prstGeom prst="rect">
            <a:avLst/>
          </a:prstGeom>
          <a:solidFill>
            <a:srgbClr val="C5D8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197/216/100</a:t>
            </a:r>
          </a:p>
        </p:txBody>
      </p:sp>
      <p:sp>
        <p:nvSpPr>
          <p:cNvPr id="38" name="Rectangle 37"/>
          <p:cNvSpPr/>
          <p:nvPr userDrawn="1"/>
        </p:nvSpPr>
        <p:spPr>
          <a:xfrm>
            <a:off x="-1170361" y="3722854"/>
            <a:ext cx="875818" cy="231227"/>
          </a:xfrm>
          <a:prstGeom prst="rect">
            <a:avLst/>
          </a:prstGeom>
          <a:solidFill>
            <a:srgbClr val="B2B6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178/182/141</a:t>
            </a:r>
          </a:p>
        </p:txBody>
      </p:sp>
      <p:sp>
        <p:nvSpPr>
          <p:cNvPr id="39" name="Rectangle 38"/>
          <p:cNvSpPr/>
          <p:nvPr userDrawn="1"/>
        </p:nvSpPr>
        <p:spPr>
          <a:xfrm>
            <a:off x="-1180617" y="4015376"/>
            <a:ext cx="875818" cy="231227"/>
          </a:xfrm>
          <a:prstGeom prst="rect">
            <a:avLst/>
          </a:prstGeom>
          <a:solidFill>
            <a:srgbClr val="E8C42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232/196/034</a:t>
            </a:r>
          </a:p>
        </p:txBody>
      </p:sp>
      <p:sp>
        <p:nvSpPr>
          <p:cNvPr id="40" name="Rectangle 39"/>
          <p:cNvSpPr/>
          <p:nvPr userDrawn="1"/>
        </p:nvSpPr>
        <p:spPr>
          <a:xfrm>
            <a:off x="-1183796" y="4322856"/>
            <a:ext cx="875818" cy="231227"/>
          </a:xfrm>
          <a:prstGeom prst="rect">
            <a:avLst/>
          </a:prstGeom>
          <a:solidFill>
            <a:srgbClr val="8F49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143/073/124</a:t>
            </a:r>
          </a:p>
        </p:txBody>
      </p:sp>
      <p:sp>
        <p:nvSpPr>
          <p:cNvPr id="41" name="Rectangle 40"/>
          <p:cNvSpPr/>
          <p:nvPr userDrawn="1"/>
        </p:nvSpPr>
        <p:spPr>
          <a:xfrm>
            <a:off x="-1180617" y="4607140"/>
            <a:ext cx="875818" cy="231227"/>
          </a:xfrm>
          <a:prstGeom prst="rect">
            <a:avLst/>
          </a:prstGeom>
          <a:solidFill>
            <a:srgbClr val="5F1D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095/029/121</a:t>
            </a:r>
          </a:p>
        </p:txBody>
      </p:sp>
      <p:sp>
        <p:nvSpPr>
          <p:cNvPr id="42" name="Rectangle 41"/>
          <p:cNvSpPr/>
          <p:nvPr userDrawn="1"/>
        </p:nvSpPr>
        <p:spPr>
          <a:xfrm>
            <a:off x="-1183796" y="4914620"/>
            <a:ext cx="875818" cy="231227"/>
          </a:xfrm>
          <a:prstGeom prst="rect">
            <a:avLst/>
          </a:prstGeom>
          <a:solidFill>
            <a:srgbClr val="3C50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rial" panose="020B0604020202020204" pitchFamily="34" charset="0"/>
                <a:cs typeface="Arial" panose="020B0604020202020204" pitchFamily="34" charset="0"/>
              </a:rPr>
              <a:t>060/080/100</a:t>
            </a:r>
          </a:p>
        </p:txBody>
      </p:sp>
      <p:sp>
        <p:nvSpPr>
          <p:cNvPr id="43" name="Rectangle 42"/>
          <p:cNvSpPr/>
          <p:nvPr userDrawn="1"/>
        </p:nvSpPr>
        <p:spPr>
          <a:xfrm>
            <a:off x="-1180617" y="5223618"/>
            <a:ext cx="875818" cy="231227"/>
          </a:xfrm>
          <a:prstGeom prst="rect">
            <a:avLst/>
          </a:prstGeom>
          <a:solidFill>
            <a:srgbClr val="B9B9B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185/185/185</a:t>
            </a:r>
          </a:p>
        </p:txBody>
      </p:sp>
      <p:sp>
        <p:nvSpPr>
          <p:cNvPr id="44" name="Rectangle 43"/>
          <p:cNvSpPr/>
          <p:nvPr userDrawn="1"/>
        </p:nvSpPr>
        <p:spPr>
          <a:xfrm>
            <a:off x="-1180617" y="1297536"/>
            <a:ext cx="875818" cy="231227"/>
          </a:xfrm>
          <a:prstGeom prst="rect">
            <a:avLst/>
          </a:prstGeom>
          <a:solidFill>
            <a:srgbClr val="3755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55/85/120</a:t>
            </a:r>
          </a:p>
        </p:txBody>
      </p:sp>
      <p:sp>
        <p:nvSpPr>
          <p:cNvPr id="45" name="TextBox 44"/>
          <p:cNvSpPr txBox="1"/>
          <p:nvPr userDrawn="1"/>
        </p:nvSpPr>
        <p:spPr>
          <a:xfrm>
            <a:off x="9912349" y="6308725"/>
            <a:ext cx="1763713" cy="549275"/>
          </a:xfrm>
          <a:prstGeom prst="rect">
            <a:avLst/>
          </a:prstGeom>
          <a:noFill/>
        </p:spPr>
        <p:txBody>
          <a:bodyPr wrap="square" lIns="0" tIns="0" rIns="0" bIns="0" rtlCol="0" anchor="ctr" anchorCtr="0">
            <a:noAutofit/>
          </a:bodyPr>
          <a:lstStyle/>
          <a:p>
            <a:pPr algn="r">
              <a:spcBef>
                <a:spcPts val="600"/>
              </a:spcBef>
            </a:pPr>
            <a:r>
              <a:rPr lang="en-US" sz="1000" dirty="0">
                <a:solidFill>
                  <a:schemeClr val="tx2"/>
                </a:solidFill>
              </a:rPr>
              <a:t>Slide </a:t>
            </a:r>
            <a:fld id="{14752267-C8D5-4E74-92F1-EF38868350E6}" type="slidenum">
              <a:rPr lang="en-US" sz="1000" smtClean="0">
                <a:solidFill>
                  <a:schemeClr val="tx2"/>
                </a:solidFill>
              </a:rPr>
              <a:pPr algn="r">
                <a:spcBef>
                  <a:spcPts val="600"/>
                </a:spcBef>
              </a:pPr>
              <a:t>‹#›</a:t>
            </a:fld>
            <a:endParaRPr lang="en-US" sz="1000" dirty="0">
              <a:solidFill>
                <a:schemeClr val="tx2"/>
              </a:solidFill>
            </a:endParaRPr>
          </a:p>
        </p:txBody>
      </p:sp>
      <p:sp>
        <p:nvSpPr>
          <p:cNvPr id="60" name="Rectangle 59"/>
          <p:cNvSpPr/>
          <p:nvPr userDrawn="1"/>
        </p:nvSpPr>
        <p:spPr>
          <a:xfrm>
            <a:off x="515937" y="6688292"/>
            <a:ext cx="11086838" cy="107722"/>
          </a:xfrm>
          <a:prstGeom prst="rect">
            <a:avLst/>
          </a:prstGeom>
        </p:spPr>
        <p:txBody>
          <a:bodyPr wrap="square" lIns="0" tIns="0" rIns="0" bIns="0">
            <a:spAutoFit/>
          </a:bodyPr>
          <a:lstStyle/>
          <a:p>
            <a:pPr algn="l"/>
            <a:r>
              <a:rPr lang="en-US" sz="700" dirty="0">
                <a:solidFill>
                  <a:srgbClr val="BCBCBC"/>
                </a:solidFill>
              </a:rPr>
              <a:t>This document is the property of ROSEN Swiss AG who will safeguard its rights according to the civil and penal provisions of law. No part of this document may be reproduced or disclosed to any other party without the prior permission of ROSEN.</a:t>
            </a:r>
          </a:p>
        </p:txBody>
      </p:sp>
      <p:pic>
        <p:nvPicPr>
          <p:cNvPr id="61" name="Picture 6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52482" y="466725"/>
            <a:ext cx="2123580" cy="615600"/>
          </a:xfrm>
          <a:prstGeom prst="rect">
            <a:avLst/>
          </a:prstGeom>
        </p:spPr>
      </p:pic>
    </p:spTree>
    <p:extLst>
      <p:ext uri="{BB962C8B-B14F-4D97-AF65-F5344CB8AC3E}">
        <p14:creationId xmlns:p14="http://schemas.microsoft.com/office/powerpoint/2010/main" val="294679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29" name="Rectangle 28"/>
          <p:cNvSpPr/>
          <p:nvPr userDrawn="1"/>
        </p:nvSpPr>
        <p:spPr>
          <a:xfrm>
            <a:off x="0" y="0"/>
            <a:ext cx="12192000" cy="68580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177439" y="486764"/>
            <a:ext cx="875818" cy="231227"/>
          </a:xfrm>
          <a:prstGeom prst="rect">
            <a:avLst/>
          </a:prstGeom>
          <a:solidFill>
            <a:srgbClr val="23238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035/035/130</a:t>
            </a:r>
          </a:p>
        </p:txBody>
      </p:sp>
      <p:sp>
        <p:nvSpPr>
          <p:cNvPr id="46" name="Rectangle 45"/>
          <p:cNvSpPr/>
          <p:nvPr userDrawn="1"/>
        </p:nvSpPr>
        <p:spPr>
          <a:xfrm>
            <a:off x="-1180617" y="760410"/>
            <a:ext cx="875818" cy="231227"/>
          </a:xfrm>
          <a:prstGeom prst="rect">
            <a:avLst/>
          </a:prstGeom>
          <a:solidFill>
            <a:srgbClr val="B116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1</a:t>
            </a:r>
            <a:r>
              <a:rPr lang="en-US" sz="800" dirty="0">
                <a:latin typeface="Arial" panose="020B0604020202020204" pitchFamily="34" charset="0"/>
                <a:cs typeface="Arial" panose="020B0604020202020204" pitchFamily="34" charset="0"/>
              </a:rPr>
              <a:t>77/022/046</a:t>
            </a:r>
            <a:endParaRPr lang="en-US" sz="800" b="0" dirty="0">
              <a:latin typeface="Arial" panose="020B0604020202020204" pitchFamily="34" charset="0"/>
              <a:cs typeface="Arial" panose="020B0604020202020204" pitchFamily="34" charset="0"/>
            </a:endParaRPr>
          </a:p>
        </p:txBody>
      </p:sp>
      <p:sp>
        <p:nvSpPr>
          <p:cNvPr id="47" name="Rectangle 46"/>
          <p:cNvSpPr/>
          <p:nvPr userDrawn="1"/>
        </p:nvSpPr>
        <p:spPr>
          <a:xfrm>
            <a:off x="-1183796" y="1587986"/>
            <a:ext cx="875818" cy="231227"/>
          </a:xfrm>
          <a:prstGeom prst="rect">
            <a:avLst/>
          </a:prstGeom>
          <a:solidFill>
            <a:srgbClr val="50649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80/100/145</a:t>
            </a:r>
          </a:p>
        </p:txBody>
      </p:sp>
      <p:sp>
        <p:nvSpPr>
          <p:cNvPr id="48" name="Rectangle 47"/>
          <p:cNvSpPr/>
          <p:nvPr userDrawn="1"/>
        </p:nvSpPr>
        <p:spPr>
          <a:xfrm>
            <a:off x="-1180617" y="1888746"/>
            <a:ext cx="875818" cy="231227"/>
          </a:xfrm>
          <a:prstGeom prst="rect">
            <a:avLst/>
          </a:prstGeom>
          <a:solidFill>
            <a:srgbClr val="B4C8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Arial" panose="020B0604020202020204" pitchFamily="34" charset="0"/>
                <a:cs typeface="Arial" panose="020B0604020202020204" pitchFamily="34" charset="0"/>
              </a:rPr>
              <a:t>180/200/230</a:t>
            </a:r>
          </a:p>
        </p:txBody>
      </p:sp>
      <p:sp>
        <p:nvSpPr>
          <p:cNvPr id="49" name="Rectangle 48"/>
          <p:cNvSpPr/>
          <p:nvPr userDrawn="1"/>
        </p:nvSpPr>
        <p:spPr>
          <a:xfrm>
            <a:off x="-1186975" y="2506133"/>
            <a:ext cx="875818" cy="231227"/>
          </a:xfrm>
          <a:prstGeom prst="rect">
            <a:avLst/>
          </a:prstGeom>
          <a:solidFill>
            <a:srgbClr val="139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019/149/217</a:t>
            </a:r>
          </a:p>
        </p:txBody>
      </p:sp>
      <p:sp>
        <p:nvSpPr>
          <p:cNvPr id="50" name="Rectangle 49"/>
          <p:cNvSpPr/>
          <p:nvPr userDrawn="1"/>
        </p:nvSpPr>
        <p:spPr>
          <a:xfrm>
            <a:off x="-1183796" y="2815131"/>
            <a:ext cx="875818" cy="231227"/>
          </a:xfrm>
          <a:prstGeom prst="rect">
            <a:avLst/>
          </a:prstGeom>
          <a:solidFill>
            <a:srgbClr val="137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019/124/119</a:t>
            </a:r>
          </a:p>
        </p:txBody>
      </p:sp>
      <p:sp>
        <p:nvSpPr>
          <p:cNvPr id="51" name="Rectangle 50"/>
          <p:cNvSpPr/>
          <p:nvPr userDrawn="1"/>
        </p:nvSpPr>
        <p:spPr>
          <a:xfrm>
            <a:off x="-1183796" y="3126079"/>
            <a:ext cx="875818" cy="231227"/>
          </a:xfrm>
          <a:prstGeom prst="rect">
            <a:avLst/>
          </a:prstGeom>
          <a:solidFill>
            <a:srgbClr val="7298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114/152/066</a:t>
            </a:r>
          </a:p>
        </p:txBody>
      </p:sp>
      <p:sp>
        <p:nvSpPr>
          <p:cNvPr id="52" name="Rectangle 51"/>
          <p:cNvSpPr/>
          <p:nvPr userDrawn="1"/>
        </p:nvSpPr>
        <p:spPr>
          <a:xfrm>
            <a:off x="-1180617" y="3426839"/>
            <a:ext cx="875818" cy="231227"/>
          </a:xfrm>
          <a:prstGeom prst="rect">
            <a:avLst/>
          </a:prstGeom>
          <a:solidFill>
            <a:srgbClr val="C5D8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197/216/100</a:t>
            </a:r>
          </a:p>
        </p:txBody>
      </p:sp>
      <p:sp>
        <p:nvSpPr>
          <p:cNvPr id="53" name="Rectangle 52"/>
          <p:cNvSpPr/>
          <p:nvPr userDrawn="1"/>
        </p:nvSpPr>
        <p:spPr>
          <a:xfrm>
            <a:off x="-1170361" y="3722854"/>
            <a:ext cx="875818" cy="231227"/>
          </a:xfrm>
          <a:prstGeom prst="rect">
            <a:avLst/>
          </a:prstGeom>
          <a:solidFill>
            <a:srgbClr val="B2B6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178/182/141</a:t>
            </a:r>
          </a:p>
        </p:txBody>
      </p:sp>
      <p:sp>
        <p:nvSpPr>
          <p:cNvPr id="54" name="Rectangle 53"/>
          <p:cNvSpPr/>
          <p:nvPr userDrawn="1"/>
        </p:nvSpPr>
        <p:spPr>
          <a:xfrm>
            <a:off x="-1180617" y="4015376"/>
            <a:ext cx="875818" cy="231227"/>
          </a:xfrm>
          <a:prstGeom prst="rect">
            <a:avLst/>
          </a:prstGeom>
          <a:solidFill>
            <a:srgbClr val="E8C42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232/196/034</a:t>
            </a:r>
          </a:p>
        </p:txBody>
      </p:sp>
      <p:sp>
        <p:nvSpPr>
          <p:cNvPr id="55" name="Rectangle 54"/>
          <p:cNvSpPr/>
          <p:nvPr userDrawn="1"/>
        </p:nvSpPr>
        <p:spPr>
          <a:xfrm>
            <a:off x="-1183796" y="4322856"/>
            <a:ext cx="875818" cy="231227"/>
          </a:xfrm>
          <a:prstGeom prst="rect">
            <a:avLst/>
          </a:prstGeom>
          <a:solidFill>
            <a:srgbClr val="8F49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143/073/124</a:t>
            </a:r>
          </a:p>
        </p:txBody>
      </p:sp>
      <p:sp>
        <p:nvSpPr>
          <p:cNvPr id="56" name="Rectangle 55"/>
          <p:cNvSpPr/>
          <p:nvPr userDrawn="1"/>
        </p:nvSpPr>
        <p:spPr>
          <a:xfrm>
            <a:off x="-1180617" y="4607140"/>
            <a:ext cx="875818" cy="231227"/>
          </a:xfrm>
          <a:prstGeom prst="rect">
            <a:avLst/>
          </a:prstGeom>
          <a:solidFill>
            <a:srgbClr val="5F1D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095/029/121</a:t>
            </a:r>
          </a:p>
        </p:txBody>
      </p:sp>
      <p:sp>
        <p:nvSpPr>
          <p:cNvPr id="57" name="Rectangle 56"/>
          <p:cNvSpPr/>
          <p:nvPr userDrawn="1"/>
        </p:nvSpPr>
        <p:spPr>
          <a:xfrm>
            <a:off x="-1183796" y="4914620"/>
            <a:ext cx="875818" cy="231227"/>
          </a:xfrm>
          <a:prstGeom prst="rect">
            <a:avLst/>
          </a:prstGeom>
          <a:solidFill>
            <a:srgbClr val="3C50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rial" panose="020B0604020202020204" pitchFamily="34" charset="0"/>
                <a:cs typeface="Arial" panose="020B0604020202020204" pitchFamily="34" charset="0"/>
              </a:rPr>
              <a:t>060/080/100</a:t>
            </a:r>
          </a:p>
        </p:txBody>
      </p:sp>
      <p:sp>
        <p:nvSpPr>
          <p:cNvPr id="58" name="Rectangle 57"/>
          <p:cNvSpPr/>
          <p:nvPr userDrawn="1"/>
        </p:nvSpPr>
        <p:spPr>
          <a:xfrm>
            <a:off x="-1180617" y="5223618"/>
            <a:ext cx="875818" cy="231227"/>
          </a:xfrm>
          <a:prstGeom prst="rect">
            <a:avLst/>
          </a:prstGeom>
          <a:solidFill>
            <a:srgbClr val="B9B9B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185/185/185</a:t>
            </a:r>
          </a:p>
        </p:txBody>
      </p:sp>
      <p:sp>
        <p:nvSpPr>
          <p:cNvPr id="59" name="Rectangle 58"/>
          <p:cNvSpPr/>
          <p:nvPr userDrawn="1"/>
        </p:nvSpPr>
        <p:spPr>
          <a:xfrm>
            <a:off x="-1180617" y="1297536"/>
            <a:ext cx="875818" cy="231227"/>
          </a:xfrm>
          <a:prstGeom prst="rect">
            <a:avLst/>
          </a:prstGeom>
          <a:solidFill>
            <a:srgbClr val="3755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55/85/120</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9600" y="475200"/>
            <a:ext cx="2098743" cy="608400"/>
          </a:xfrm>
          <a:prstGeom prst="rect">
            <a:avLst/>
          </a:prstGeom>
        </p:spPr>
      </p:pic>
      <p:sp>
        <p:nvSpPr>
          <p:cNvPr id="2" name="Title 1">
            <a:extLst>
              <a:ext uri="{FF2B5EF4-FFF2-40B4-BE49-F238E27FC236}">
                <a16:creationId xmlns:a16="http://schemas.microsoft.com/office/drawing/2014/main" id="{54D5B6A9-700C-E338-F405-3CF8260AD0AD}"/>
              </a:ext>
            </a:extLst>
          </p:cNvPr>
          <p:cNvSpPr>
            <a:spLocks noGrp="1"/>
          </p:cNvSpPr>
          <p:nvPr>
            <p:ph type="title" hasCustomPrompt="1"/>
          </p:nvPr>
        </p:nvSpPr>
        <p:spPr>
          <a:xfrm>
            <a:off x="515938" y="381001"/>
            <a:ext cx="7343775" cy="757238"/>
          </a:xfrm>
        </p:spPr>
        <p:txBody>
          <a:bodyPr/>
          <a:lstStyle>
            <a:lvl1pPr>
              <a:defRPr>
                <a:solidFill>
                  <a:schemeClr val="bg1"/>
                </a:solidFill>
              </a:defRPr>
            </a:lvl1pPr>
          </a:lstStyle>
          <a:p>
            <a:r>
              <a:rPr lang="en-US" dirty="0"/>
              <a:t>Click to </a:t>
            </a:r>
            <a:br>
              <a:rPr lang="en-US" dirty="0"/>
            </a:br>
            <a:r>
              <a:rPr lang="en-US" dirty="0"/>
              <a:t>edit title </a:t>
            </a:r>
          </a:p>
        </p:txBody>
      </p:sp>
    </p:spTree>
    <p:extLst>
      <p:ext uri="{BB962C8B-B14F-4D97-AF65-F5344CB8AC3E}">
        <p14:creationId xmlns:p14="http://schemas.microsoft.com/office/powerpoint/2010/main" val="214567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2/3 picture">
    <p:spTree>
      <p:nvGrpSpPr>
        <p:cNvPr id="1" name=""/>
        <p:cNvGrpSpPr/>
        <p:nvPr/>
      </p:nvGrpSpPr>
      <p:grpSpPr>
        <a:xfrm>
          <a:off x="0" y="0"/>
          <a:ext cx="0" cy="0"/>
          <a:chOff x="0" y="0"/>
          <a:chExt cx="0" cy="0"/>
        </a:xfrm>
      </p:grpSpPr>
      <p:sp>
        <p:nvSpPr>
          <p:cNvPr id="27" name="Rectangle 26"/>
          <p:cNvSpPr/>
          <p:nvPr/>
        </p:nvSpPr>
        <p:spPr>
          <a:xfrm>
            <a:off x="515938" y="1227370"/>
            <a:ext cx="684000" cy="468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439" y="486764"/>
            <a:ext cx="875818" cy="231227"/>
          </a:xfrm>
          <a:prstGeom prst="rect">
            <a:avLst/>
          </a:prstGeom>
          <a:solidFill>
            <a:srgbClr val="23238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035/035/130</a:t>
            </a:r>
          </a:p>
        </p:txBody>
      </p:sp>
      <p:sp>
        <p:nvSpPr>
          <p:cNvPr id="46" name="Rectangle 45"/>
          <p:cNvSpPr/>
          <p:nvPr/>
        </p:nvSpPr>
        <p:spPr>
          <a:xfrm>
            <a:off x="-1180617" y="760410"/>
            <a:ext cx="875818" cy="231227"/>
          </a:xfrm>
          <a:prstGeom prst="rect">
            <a:avLst/>
          </a:prstGeom>
          <a:solidFill>
            <a:srgbClr val="B116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1</a:t>
            </a:r>
            <a:r>
              <a:rPr lang="en-US" sz="800" dirty="0">
                <a:latin typeface="Arial" panose="020B0604020202020204" pitchFamily="34" charset="0"/>
                <a:cs typeface="Arial" panose="020B0604020202020204" pitchFamily="34" charset="0"/>
              </a:rPr>
              <a:t>77/022/046</a:t>
            </a:r>
            <a:endParaRPr lang="en-US" sz="800" b="0" dirty="0">
              <a:latin typeface="Arial" panose="020B0604020202020204" pitchFamily="34" charset="0"/>
              <a:cs typeface="Arial" panose="020B0604020202020204" pitchFamily="34" charset="0"/>
            </a:endParaRPr>
          </a:p>
        </p:txBody>
      </p:sp>
      <p:sp>
        <p:nvSpPr>
          <p:cNvPr id="47" name="Rectangle 46"/>
          <p:cNvSpPr/>
          <p:nvPr/>
        </p:nvSpPr>
        <p:spPr>
          <a:xfrm>
            <a:off x="-1183796" y="1587986"/>
            <a:ext cx="875818" cy="231227"/>
          </a:xfrm>
          <a:prstGeom prst="rect">
            <a:avLst/>
          </a:prstGeom>
          <a:solidFill>
            <a:srgbClr val="50649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80/100/145</a:t>
            </a:r>
          </a:p>
        </p:txBody>
      </p:sp>
      <p:sp>
        <p:nvSpPr>
          <p:cNvPr id="48" name="Rectangle 47"/>
          <p:cNvSpPr/>
          <p:nvPr/>
        </p:nvSpPr>
        <p:spPr>
          <a:xfrm>
            <a:off x="-1180617" y="1888746"/>
            <a:ext cx="875818" cy="231227"/>
          </a:xfrm>
          <a:prstGeom prst="rect">
            <a:avLst/>
          </a:prstGeom>
          <a:solidFill>
            <a:srgbClr val="B4C8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Arial" panose="020B0604020202020204" pitchFamily="34" charset="0"/>
                <a:cs typeface="Arial" panose="020B0604020202020204" pitchFamily="34" charset="0"/>
              </a:rPr>
              <a:t>180/200/230</a:t>
            </a:r>
          </a:p>
        </p:txBody>
      </p:sp>
      <p:sp>
        <p:nvSpPr>
          <p:cNvPr id="49" name="Rectangle 48"/>
          <p:cNvSpPr/>
          <p:nvPr/>
        </p:nvSpPr>
        <p:spPr>
          <a:xfrm>
            <a:off x="-1186975" y="2506133"/>
            <a:ext cx="875818" cy="231227"/>
          </a:xfrm>
          <a:prstGeom prst="rect">
            <a:avLst/>
          </a:prstGeom>
          <a:solidFill>
            <a:srgbClr val="139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019/149/217</a:t>
            </a:r>
          </a:p>
        </p:txBody>
      </p:sp>
      <p:sp>
        <p:nvSpPr>
          <p:cNvPr id="50" name="Rectangle 49"/>
          <p:cNvSpPr/>
          <p:nvPr/>
        </p:nvSpPr>
        <p:spPr>
          <a:xfrm>
            <a:off x="-1183796" y="2815131"/>
            <a:ext cx="875818" cy="231227"/>
          </a:xfrm>
          <a:prstGeom prst="rect">
            <a:avLst/>
          </a:prstGeom>
          <a:solidFill>
            <a:srgbClr val="137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019/124/119</a:t>
            </a:r>
          </a:p>
        </p:txBody>
      </p:sp>
      <p:sp>
        <p:nvSpPr>
          <p:cNvPr id="51" name="Rectangle 50"/>
          <p:cNvSpPr/>
          <p:nvPr/>
        </p:nvSpPr>
        <p:spPr>
          <a:xfrm>
            <a:off x="-1183796" y="3126079"/>
            <a:ext cx="875818" cy="231227"/>
          </a:xfrm>
          <a:prstGeom prst="rect">
            <a:avLst/>
          </a:prstGeom>
          <a:solidFill>
            <a:srgbClr val="7298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114/152/066</a:t>
            </a:r>
          </a:p>
        </p:txBody>
      </p:sp>
      <p:sp>
        <p:nvSpPr>
          <p:cNvPr id="52" name="Rectangle 51"/>
          <p:cNvSpPr/>
          <p:nvPr/>
        </p:nvSpPr>
        <p:spPr>
          <a:xfrm>
            <a:off x="-1180617" y="3426839"/>
            <a:ext cx="875818" cy="231227"/>
          </a:xfrm>
          <a:prstGeom prst="rect">
            <a:avLst/>
          </a:prstGeom>
          <a:solidFill>
            <a:srgbClr val="C5D8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197/216/100</a:t>
            </a:r>
          </a:p>
        </p:txBody>
      </p:sp>
      <p:sp>
        <p:nvSpPr>
          <p:cNvPr id="53" name="Rectangle 52"/>
          <p:cNvSpPr/>
          <p:nvPr/>
        </p:nvSpPr>
        <p:spPr>
          <a:xfrm>
            <a:off x="-1170361" y="3722854"/>
            <a:ext cx="875818" cy="231227"/>
          </a:xfrm>
          <a:prstGeom prst="rect">
            <a:avLst/>
          </a:prstGeom>
          <a:solidFill>
            <a:srgbClr val="B2B6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178/182/141</a:t>
            </a:r>
          </a:p>
        </p:txBody>
      </p:sp>
      <p:sp>
        <p:nvSpPr>
          <p:cNvPr id="54" name="Rectangle 53"/>
          <p:cNvSpPr/>
          <p:nvPr/>
        </p:nvSpPr>
        <p:spPr>
          <a:xfrm>
            <a:off x="-1180617" y="4015376"/>
            <a:ext cx="875818" cy="231227"/>
          </a:xfrm>
          <a:prstGeom prst="rect">
            <a:avLst/>
          </a:prstGeom>
          <a:solidFill>
            <a:srgbClr val="E8C42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232/196/034</a:t>
            </a:r>
          </a:p>
        </p:txBody>
      </p:sp>
      <p:sp>
        <p:nvSpPr>
          <p:cNvPr id="55" name="Rectangle 54"/>
          <p:cNvSpPr/>
          <p:nvPr/>
        </p:nvSpPr>
        <p:spPr>
          <a:xfrm>
            <a:off x="-1183796" y="4322856"/>
            <a:ext cx="875818" cy="231227"/>
          </a:xfrm>
          <a:prstGeom prst="rect">
            <a:avLst/>
          </a:prstGeom>
          <a:solidFill>
            <a:srgbClr val="8F49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143/073/124</a:t>
            </a:r>
          </a:p>
        </p:txBody>
      </p:sp>
      <p:sp>
        <p:nvSpPr>
          <p:cNvPr id="56" name="Rectangle 55"/>
          <p:cNvSpPr/>
          <p:nvPr/>
        </p:nvSpPr>
        <p:spPr>
          <a:xfrm>
            <a:off x="-1180617" y="4607140"/>
            <a:ext cx="875818" cy="231227"/>
          </a:xfrm>
          <a:prstGeom prst="rect">
            <a:avLst/>
          </a:prstGeom>
          <a:solidFill>
            <a:srgbClr val="5F1D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095/029/121</a:t>
            </a:r>
          </a:p>
        </p:txBody>
      </p:sp>
      <p:sp>
        <p:nvSpPr>
          <p:cNvPr id="57" name="Rectangle 56"/>
          <p:cNvSpPr/>
          <p:nvPr/>
        </p:nvSpPr>
        <p:spPr>
          <a:xfrm>
            <a:off x="-1183796" y="4914620"/>
            <a:ext cx="875818" cy="231227"/>
          </a:xfrm>
          <a:prstGeom prst="rect">
            <a:avLst/>
          </a:prstGeom>
          <a:solidFill>
            <a:srgbClr val="3C50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rial" panose="020B0604020202020204" pitchFamily="34" charset="0"/>
                <a:cs typeface="Arial" panose="020B0604020202020204" pitchFamily="34" charset="0"/>
              </a:rPr>
              <a:t>060/080/100</a:t>
            </a:r>
          </a:p>
        </p:txBody>
      </p:sp>
      <p:sp>
        <p:nvSpPr>
          <p:cNvPr id="58" name="Rectangle 57"/>
          <p:cNvSpPr/>
          <p:nvPr/>
        </p:nvSpPr>
        <p:spPr>
          <a:xfrm>
            <a:off x="-1180617" y="5223618"/>
            <a:ext cx="875818" cy="231227"/>
          </a:xfrm>
          <a:prstGeom prst="rect">
            <a:avLst/>
          </a:prstGeom>
          <a:solidFill>
            <a:srgbClr val="B9B9B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185/185/185</a:t>
            </a:r>
          </a:p>
        </p:txBody>
      </p:sp>
      <p:sp>
        <p:nvSpPr>
          <p:cNvPr id="59" name="Rectangle 58"/>
          <p:cNvSpPr/>
          <p:nvPr/>
        </p:nvSpPr>
        <p:spPr>
          <a:xfrm>
            <a:off x="-1180617" y="1297536"/>
            <a:ext cx="875818" cy="231227"/>
          </a:xfrm>
          <a:prstGeom prst="rect">
            <a:avLst/>
          </a:prstGeom>
          <a:solidFill>
            <a:srgbClr val="3755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55/85/120</a:t>
            </a:r>
          </a:p>
        </p:txBody>
      </p:sp>
      <p:sp>
        <p:nvSpPr>
          <p:cNvPr id="2" name="Title 1"/>
          <p:cNvSpPr>
            <a:spLocks noGrp="1"/>
          </p:cNvSpPr>
          <p:nvPr>
            <p:ph type="title" hasCustomPrompt="1"/>
          </p:nvPr>
        </p:nvSpPr>
        <p:spPr>
          <a:xfrm>
            <a:off x="515938" y="381001"/>
            <a:ext cx="7343775" cy="757238"/>
          </a:xfrm>
        </p:spPr>
        <p:txBody>
          <a:bodyPr/>
          <a:lstStyle>
            <a:lvl1pPr>
              <a:defRPr/>
            </a:lvl1pPr>
          </a:lstStyle>
          <a:p>
            <a:r>
              <a:rPr lang="en-US" dirty="0"/>
              <a:t>Click to </a:t>
            </a:r>
            <a:br>
              <a:rPr lang="en-US" dirty="0"/>
            </a:br>
            <a:r>
              <a:rPr lang="en-US" dirty="0"/>
              <a:t>edit title</a:t>
            </a:r>
          </a:p>
        </p:txBody>
      </p:sp>
      <p:sp>
        <p:nvSpPr>
          <p:cNvPr id="4" name="Picture Placeholder 3"/>
          <p:cNvSpPr>
            <a:spLocks noGrp="1"/>
          </p:cNvSpPr>
          <p:nvPr>
            <p:ph type="pic" sz="quarter" idx="10" hasCustomPrompt="1"/>
          </p:nvPr>
        </p:nvSpPr>
        <p:spPr>
          <a:xfrm>
            <a:off x="4259263" y="1520825"/>
            <a:ext cx="7416799" cy="4787900"/>
          </a:xfrm>
        </p:spPr>
        <p:txBody>
          <a:bodyPr/>
          <a:lstStyle>
            <a:lvl1pPr marL="0" indent="0" algn="ctr">
              <a:buNone/>
              <a:defRPr baseline="0"/>
            </a:lvl1pPr>
          </a:lstStyle>
          <a:p>
            <a:r>
              <a:rPr lang="en-US" dirty="0"/>
              <a:t>2/3 slide content picture</a:t>
            </a:r>
            <a:br>
              <a:rPr lang="en-US" dirty="0"/>
            </a:br>
            <a:r>
              <a:rPr lang="en-US" dirty="0"/>
              <a:t>(Click on icon to place picture)</a:t>
            </a:r>
          </a:p>
        </p:txBody>
      </p:sp>
      <p:sp>
        <p:nvSpPr>
          <p:cNvPr id="25" name="Text Placeholder 1"/>
          <p:cNvSpPr>
            <a:spLocks noGrp="1"/>
          </p:cNvSpPr>
          <p:nvPr>
            <p:ph type="body" sz="quarter" idx="12" hasCustomPrompt="1"/>
          </p:nvPr>
        </p:nvSpPr>
        <p:spPr>
          <a:xfrm>
            <a:off x="515939" y="1520826"/>
            <a:ext cx="3600450" cy="4779111"/>
          </a:xfrm>
        </p:spPr>
        <p:txBody>
          <a:bodyPr/>
          <a:lstStyle>
            <a:lvl1pPr marL="0" indent="0">
              <a:spcBef>
                <a:spcPts val="0"/>
              </a:spcBef>
              <a:spcAft>
                <a:spcPts val="400"/>
              </a:spcAft>
              <a:buNone/>
              <a:defRPr sz="1800"/>
            </a:lvl1pPr>
            <a:lvl2pPr marL="358775" indent="-266700">
              <a:spcBef>
                <a:spcPts val="0"/>
              </a:spcBef>
              <a:spcAft>
                <a:spcPts val="400"/>
              </a:spcAft>
              <a:buFont typeface="Arial" panose="020B0604020202020204" pitchFamily="34" charset="0"/>
              <a:buChar char="•"/>
              <a:tabLst>
                <a:tab pos="358775" algn="l"/>
                <a:tab pos="542925" algn="l"/>
                <a:tab pos="809625" algn="l"/>
              </a:tabLst>
              <a:defRPr sz="1800"/>
            </a:lvl2pPr>
            <a:lvl3pPr marL="625475" indent="-266700">
              <a:spcBef>
                <a:spcPts val="0"/>
              </a:spcBef>
              <a:spcAft>
                <a:spcPts val="400"/>
              </a:spcAft>
              <a:buFont typeface="Arial" panose="020B0604020202020204" pitchFamily="34" charset="0"/>
              <a:buChar char="•"/>
              <a:tabLst>
                <a:tab pos="266700" algn="l"/>
                <a:tab pos="625475" algn="l"/>
                <a:tab pos="809625" algn="l"/>
              </a:tabLst>
              <a:defRPr sz="1800"/>
            </a:lvl3pPr>
            <a:lvl4pPr marL="898525" indent="-273050">
              <a:spcBef>
                <a:spcPts val="0"/>
              </a:spcBef>
              <a:spcAft>
                <a:spcPts val="400"/>
              </a:spcAft>
              <a:buFont typeface="Arial" panose="020B0604020202020204" pitchFamily="34" charset="0"/>
              <a:buChar char="•"/>
              <a:tabLst>
                <a:tab pos="266700" algn="l"/>
                <a:tab pos="542925" algn="l"/>
                <a:tab pos="898525" algn="l"/>
              </a:tabLst>
              <a:defRPr sz="1800"/>
            </a:lvl4pPr>
            <a:lvl5pPr marL="1165225" indent="-266700">
              <a:spcBef>
                <a:spcPts val="0"/>
              </a:spcBef>
              <a:spcAft>
                <a:spcPts val="400"/>
              </a:spcAft>
              <a:buFont typeface="Arial" panose="020B0604020202020204" pitchFamily="34" charset="0"/>
              <a:buChar char="•"/>
              <a:defRPr sz="1800"/>
            </a:lvl5pPr>
          </a:lstStyle>
          <a:p>
            <a:pPr lvl="0"/>
            <a:r>
              <a:rPr lang="en-US" dirty="0"/>
              <a:t>Click to edit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Box 37"/>
          <p:cNvSpPr txBox="1"/>
          <p:nvPr/>
        </p:nvSpPr>
        <p:spPr>
          <a:xfrm>
            <a:off x="9912349" y="6308725"/>
            <a:ext cx="1763713" cy="549275"/>
          </a:xfrm>
          <a:prstGeom prst="rect">
            <a:avLst/>
          </a:prstGeom>
          <a:noFill/>
        </p:spPr>
        <p:txBody>
          <a:bodyPr wrap="square" lIns="0" tIns="0" rIns="0" bIns="0" rtlCol="0" anchor="ctr" anchorCtr="0">
            <a:noAutofit/>
          </a:bodyPr>
          <a:lstStyle/>
          <a:p>
            <a:pPr algn="r">
              <a:spcBef>
                <a:spcPts val="600"/>
              </a:spcBef>
            </a:pPr>
            <a:r>
              <a:rPr lang="en-US" sz="1000" dirty="0">
                <a:solidFill>
                  <a:schemeClr val="tx2"/>
                </a:solidFill>
              </a:rPr>
              <a:t>Slide </a:t>
            </a:r>
            <a:fld id="{14752267-C8D5-4E74-92F1-EF38868350E6}" type="slidenum">
              <a:rPr lang="en-US" sz="1000" smtClean="0">
                <a:solidFill>
                  <a:schemeClr val="tx2"/>
                </a:solidFill>
              </a:rPr>
              <a:pPr algn="r">
                <a:spcBef>
                  <a:spcPts val="600"/>
                </a:spcBef>
              </a:pPr>
              <a:t>‹#›</a:t>
            </a:fld>
            <a:endParaRPr lang="en-US" sz="1000" dirty="0">
              <a:solidFill>
                <a:schemeClr val="tx2"/>
              </a:solidFill>
            </a:endParaRPr>
          </a:p>
        </p:txBody>
      </p:sp>
      <p:sp>
        <p:nvSpPr>
          <p:cNvPr id="39" name="Footer Placeholder 4"/>
          <p:cNvSpPr>
            <a:spLocks noGrp="1"/>
          </p:cNvSpPr>
          <p:nvPr>
            <p:ph type="ftr" sz="quarter" idx="3"/>
          </p:nvPr>
        </p:nvSpPr>
        <p:spPr>
          <a:xfrm>
            <a:off x="515937" y="6308725"/>
            <a:ext cx="9251951" cy="549275"/>
          </a:xfrm>
          <a:prstGeom prst="rect">
            <a:avLst/>
          </a:prstGeom>
        </p:spPr>
        <p:txBody>
          <a:bodyPr vert="horz" lIns="0" tIns="0" rIns="0" bIns="0" rtlCol="0" anchor="ctr" anchorCtr="0"/>
          <a:lstStyle>
            <a:lvl1pPr algn="l">
              <a:defRPr sz="1000">
                <a:solidFill>
                  <a:schemeClr val="tx2"/>
                </a:solidFill>
              </a:defRPr>
            </a:lvl1pPr>
          </a:lstStyle>
          <a:p>
            <a:r>
              <a:rPr lang="en-US"/>
              <a:t>Title of the presentation · Author Name · © ROSEN Group · DD-MMM-YYYY</a:t>
            </a:r>
            <a:endParaRPr lang="en-US" dirty="0"/>
          </a:p>
        </p:txBody>
      </p:sp>
      <p:sp>
        <p:nvSpPr>
          <p:cNvPr id="40" name="Rectangle 39"/>
          <p:cNvSpPr/>
          <p:nvPr/>
        </p:nvSpPr>
        <p:spPr>
          <a:xfrm>
            <a:off x="515937" y="6688292"/>
            <a:ext cx="11086838" cy="107722"/>
          </a:xfrm>
          <a:prstGeom prst="rect">
            <a:avLst/>
          </a:prstGeom>
        </p:spPr>
        <p:txBody>
          <a:bodyPr wrap="square" lIns="0" tIns="0" rIns="0" bIns="0">
            <a:spAutoFit/>
          </a:bodyPr>
          <a:lstStyle/>
          <a:p>
            <a:pPr algn="l"/>
            <a:r>
              <a:rPr lang="en-US" sz="700" dirty="0">
                <a:solidFill>
                  <a:srgbClr val="BCBCBC"/>
                </a:solidFill>
              </a:rPr>
              <a:t>This document is the property of ROSEN Swiss AG who will safeguard its rights according to the civil and penal provisions of law. No part of this document may be reproduced or disclosed to any other party without the prior permission of ROSEN.</a:t>
            </a:r>
          </a:p>
        </p:txBody>
      </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2482" y="466725"/>
            <a:ext cx="2123580" cy="615600"/>
          </a:xfrm>
          <a:prstGeom prst="rect">
            <a:avLst/>
          </a:prstGeom>
        </p:spPr>
      </p:pic>
      <p:sp>
        <p:nvSpPr>
          <p:cNvPr id="28" name="Rectangle 27"/>
          <p:cNvSpPr/>
          <p:nvPr userDrawn="1"/>
        </p:nvSpPr>
        <p:spPr>
          <a:xfrm>
            <a:off x="515938" y="1227370"/>
            <a:ext cx="684000" cy="468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1177439" y="486764"/>
            <a:ext cx="875818" cy="231227"/>
          </a:xfrm>
          <a:prstGeom prst="rect">
            <a:avLst/>
          </a:prstGeom>
          <a:solidFill>
            <a:srgbClr val="23238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035/035/130</a:t>
            </a:r>
          </a:p>
        </p:txBody>
      </p:sp>
      <p:sp>
        <p:nvSpPr>
          <p:cNvPr id="30" name="Rectangle 29"/>
          <p:cNvSpPr/>
          <p:nvPr userDrawn="1"/>
        </p:nvSpPr>
        <p:spPr>
          <a:xfrm>
            <a:off x="-1180617" y="760410"/>
            <a:ext cx="875818" cy="231227"/>
          </a:xfrm>
          <a:prstGeom prst="rect">
            <a:avLst/>
          </a:prstGeom>
          <a:solidFill>
            <a:srgbClr val="B116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1</a:t>
            </a:r>
            <a:r>
              <a:rPr lang="en-US" sz="800" dirty="0">
                <a:latin typeface="Arial" panose="020B0604020202020204" pitchFamily="34" charset="0"/>
                <a:cs typeface="Arial" panose="020B0604020202020204" pitchFamily="34" charset="0"/>
              </a:rPr>
              <a:t>77/022/046</a:t>
            </a:r>
            <a:endParaRPr lang="en-US" sz="800" b="0" dirty="0">
              <a:latin typeface="Arial" panose="020B0604020202020204" pitchFamily="34" charset="0"/>
              <a:cs typeface="Arial" panose="020B0604020202020204" pitchFamily="34" charset="0"/>
            </a:endParaRPr>
          </a:p>
        </p:txBody>
      </p:sp>
      <p:sp>
        <p:nvSpPr>
          <p:cNvPr id="31" name="Rectangle 30"/>
          <p:cNvSpPr/>
          <p:nvPr userDrawn="1"/>
        </p:nvSpPr>
        <p:spPr>
          <a:xfrm>
            <a:off x="-1183796" y="1587986"/>
            <a:ext cx="875818" cy="231227"/>
          </a:xfrm>
          <a:prstGeom prst="rect">
            <a:avLst/>
          </a:prstGeom>
          <a:solidFill>
            <a:srgbClr val="50649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80/100/145</a:t>
            </a:r>
          </a:p>
        </p:txBody>
      </p:sp>
      <p:sp>
        <p:nvSpPr>
          <p:cNvPr id="32" name="Rectangle 31"/>
          <p:cNvSpPr/>
          <p:nvPr userDrawn="1"/>
        </p:nvSpPr>
        <p:spPr>
          <a:xfrm>
            <a:off x="-1180617" y="1888746"/>
            <a:ext cx="875818" cy="231227"/>
          </a:xfrm>
          <a:prstGeom prst="rect">
            <a:avLst/>
          </a:prstGeom>
          <a:solidFill>
            <a:srgbClr val="B4C8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Arial" panose="020B0604020202020204" pitchFamily="34" charset="0"/>
                <a:cs typeface="Arial" panose="020B0604020202020204" pitchFamily="34" charset="0"/>
              </a:rPr>
              <a:t>180/200/230</a:t>
            </a:r>
          </a:p>
        </p:txBody>
      </p:sp>
      <p:sp>
        <p:nvSpPr>
          <p:cNvPr id="33" name="Rectangle 32"/>
          <p:cNvSpPr/>
          <p:nvPr userDrawn="1"/>
        </p:nvSpPr>
        <p:spPr>
          <a:xfrm>
            <a:off x="-1186975" y="2506133"/>
            <a:ext cx="875818" cy="231227"/>
          </a:xfrm>
          <a:prstGeom prst="rect">
            <a:avLst/>
          </a:prstGeom>
          <a:solidFill>
            <a:srgbClr val="139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019/149/217</a:t>
            </a:r>
          </a:p>
        </p:txBody>
      </p:sp>
      <p:sp>
        <p:nvSpPr>
          <p:cNvPr id="34" name="Rectangle 33"/>
          <p:cNvSpPr/>
          <p:nvPr userDrawn="1"/>
        </p:nvSpPr>
        <p:spPr>
          <a:xfrm>
            <a:off x="-1183796" y="2815131"/>
            <a:ext cx="875818" cy="231227"/>
          </a:xfrm>
          <a:prstGeom prst="rect">
            <a:avLst/>
          </a:prstGeom>
          <a:solidFill>
            <a:srgbClr val="137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019/124/119</a:t>
            </a:r>
          </a:p>
        </p:txBody>
      </p:sp>
      <p:sp>
        <p:nvSpPr>
          <p:cNvPr id="35" name="Rectangle 34"/>
          <p:cNvSpPr/>
          <p:nvPr userDrawn="1"/>
        </p:nvSpPr>
        <p:spPr>
          <a:xfrm>
            <a:off x="-1183796" y="3126079"/>
            <a:ext cx="875818" cy="231227"/>
          </a:xfrm>
          <a:prstGeom prst="rect">
            <a:avLst/>
          </a:prstGeom>
          <a:solidFill>
            <a:srgbClr val="7298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114/152/066</a:t>
            </a:r>
          </a:p>
        </p:txBody>
      </p:sp>
      <p:sp>
        <p:nvSpPr>
          <p:cNvPr id="36" name="Rectangle 35"/>
          <p:cNvSpPr/>
          <p:nvPr userDrawn="1"/>
        </p:nvSpPr>
        <p:spPr>
          <a:xfrm>
            <a:off x="-1180617" y="3426839"/>
            <a:ext cx="875818" cy="231227"/>
          </a:xfrm>
          <a:prstGeom prst="rect">
            <a:avLst/>
          </a:prstGeom>
          <a:solidFill>
            <a:srgbClr val="C5D8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197/216/100</a:t>
            </a:r>
          </a:p>
        </p:txBody>
      </p:sp>
      <p:sp>
        <p:nvSpPr>
          <p:cNvPr id="37" name="Rectangle 36"/>
          <p:cNvSpPr/>
          <p:nvPr userDrawn="1"/>
        </p:nvSpPr>
        <p:spPr>
          <a:xfrm>
            <a:off x="-1170361" y="3722854"/>
            <a:ext cx="875818" cy="231227"/>
          </a:xfrm>
          <a:prstGeom prst="rect">
            <a:avLst/>
          </a:prstGeom>
          <a:solidFill>
            <a:srgbClr val="B2B6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178/182/141</a:t>
            </a:r>
          </a:p>
        </p:txBody>
      </p:sp>
      <p:sp>
        <p:nvSpPr>
          <p:cNvPr id="41" name="Rectangle 40"/>
          <p:cNvSpPr/>
          <p:nvPr userDrawn="1"/>
        </p:nvSpPr>
        <p:spPr>
          <a:xfrm>
            <a:off x="-1180617" y="4015376"/>
            <a:ext cx="875818" cy="231227"/>
          </a:xfrm>
          <a:prstGeom prst="rect">
            <a:avLst/>
          </a:prstGeom>
          <a:solidFill>
            <a:srgbClr val="E8C42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232/196/034</a:t>
            </a:r>
          </a:p>
        </p:txBody>
      </p:sp>
      <p:sp>
        <p:nvSpPr>
          <p:cNvPr id="42" name="Rectangle 41"/>
          <p:cNvSpPr/>
          <p:nvPr userDrawn="1"/>
        </p:nvSpPr>
        <p:spPr>
          <a:xfrm>
            <a:off x="-1183796" y="4322856"/>
            <a:ext cx="875818" cy="231227"/>
          </a:xfrm>
          <a:prstGeom prst="rect">
            <a:avLst/>
          </a:prstGeom>
          <a:solidFill>
            <a:srgbClr val="8F49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143/073/124</a:t>
            </a:r>
          </a:p>
        </p:txBody>
      </p:sp>
      <p:sp>
        <p:nvSpPr>
          <p:cNvPr id="43" name="Rectangle 42"/>
          <p:cNvSpPr/>
          <p:nvPr userDrawn="1"/>
        </p:nvSpPr>
        <p:spPr>
          <a:xfrm>
            <a:off x="-1180617" y="4607140"/>
            <a:ext cx="875818" cy="231227"/>
          </a:xfrm>
          <a:prstGeom prst="rect">
            <a:avLst/>
          </a:prstGeom>
          <a:solidFill>
            <a:srgbClr val="5F1D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095/029/121</a:t>
            </a:r>
          </a:p>
        </p:txBody>
      </p:sp>
      <p:sp>
        <p:nvSpPr>
          <p:cNvPr id="44" name="Rectangle 43"/>
          <p:cNvSpPr/>
          <p:nvPr userDrawn="1"/>
        </p:nvSpPr>
        <p:spPr>
          <a:xfrm>
            <a:off x="-1183796" y="4914620"/>
            <a:ext cx="875818" cy="231227"/>
          </a:xfrm>
          <a:prstGeom prst="rect">
            <a:avLst/>
          </a:prstGeom>
          <a:solidFill>
            <a:srgbClr val="3C50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rial" panose="020B0604020202020204" pitchFamily="34" charset="0"/>
                <a:cs typeface="Arial" panose="020B0604020202020204" pitchFamily="34" charset="0"/>
              </a:rPr>
              <a:t>060/080/100</a:t>
            </a:r>
          </a:p>
        </p:txBody>
      </p:sp>
      <p:sp>
        <p:nvSpPr>
          <p:cNvPr id="45" name="Rectangle 44"/>
          <p:cNvSpPr/>
          <p:nvPr userDrawn="1"/>
        </p:nvSpPr>
        <p:spPr>
          <a:xfrm>
            <a:off x="-1180617" y="5223618"/>
            <a:ext cx="875818" cy="231227"/>
          </a:xfrm>
          <a:prstGeom prst="rect">
            <a:avLst/>
          </a:prstGeom>
          <a:solidFill>
            <a:srgbClr val="B9B9B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185/185/185</a:t>
            </a:r>
          </a:p>
        </p:txBody>
      </p:sp>
      <p:sp>
        <p:nvSpPr>
          <p:cNvPr id="60" name="Rectangle 59"/>
          <p:cNvSpPr/>
          <p:nvPr userDrawn="1"/>
        </p:nvSpPr>
        <p:spPr>
          <a:xfrm>
            <a:off x="-1180617" y="1297536"/>
            <a:ext cx="875818" cy="231227"/>
          </a:xfrm>
          <a:prstGeom prst="rect">
            <a:avLst/>
          </a:prstGeom>
          <a:solidFill>
            <a:srgbClr val="3755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55/85/120</a:t>
            </a:r>
          </a:p>
        </p:txBody>
      </p:sp>
      <p:sp>
        <p:nvSpPr>
          <p:cNvPr id="61" name="TextBox 60"/>
          <p:cNvSpPr txBox="1"/>
          <p:nvPr userDrawn="1"/>
        </p:nvSpPr>
        <p:spPr>
          <a:xfrm>
            <a:off x="9912349" y="6308725"/>
            <a:ext cx="1763713" cy="549275"/>
          </a:xfrm>
          <a:prstGeom prst="rect">
            <a:avLst/>
          </a:prstGeom>
          <a:noFill/>
        </p:spPr>
        <p:txBody>
          <a:bodyPr wrap="square" lIns="0" tIns="0" rIns="0" bIns="0" rtlCol="0" anchor="ctr" anchorCtr="0">
            <a:noAutofit/>
          </a:bodyPr>
          <a:lstStyle/>
          <a:p>
            <a:pPr algn="r">
              <a:spcBef>
                <a:spcPts val="600"/>
              </a:spcBef>
            </a:pPr>
            <a:r>
              <a:rPr lang="en-US" sz="1000" dirty="0">
                <a:solidFill>
                  <a:schemeClr val="tx2"/>
                </a:solidFill>
              </a:rPr>
              <a:t>Slide </a:t>
            </a:r>
            <a:fld id="{14752267-C8D5-4E74-92F1-EF38868350E6}" type="slidenum">
              <a:rPr lang="en-US" sz="1000" smtClean="0">
                <a:solidFill>
                  <a:schemeClr val="tx2"/>
                </a:solidFill>
              </a:rPr>
              <a:pPr algn="r">
                <a:spcBef>
                  <a:spcPts val="600"/>
                </a:spcBef>
              </a:pPr>
              <a:t>‹#›</a:t>
            </a:fld>
            <a:endParaRPr lang="en-US" sz="1000" dirty="0">
              <a:solidFill>
                <a:schemeClr val="tx2"/>
              </a:solidFill>
            </a:endParaRPr>
          </a:p>
        </p:txBody>
      </p:sp>
      <p:sp>
        <p:nvSpPr>
          <p:cNvPr id="62" name="Rectangle 61"/>
          <p:cNvSpPr/>
          <p:nvPr userDrawn="1"/>
        </p:nvSpPr>
        <p:spPr>
          <a:xfrm>
            <a:off x="515937" y="6688292"/>
            <a:ext cx="11086838" cy="107722"/>
          </a:xfrm>
          <a:prstGeom prst="rect">
            <a:avLst/>
          </a:prstGeom>
        </p:spPr>
        <p:txBody>
          <a:bodyPr wrap="square" lIns="0" tIns="0" rIns="0" bIns="0">
            <a:spAutoFit/>
          </a:bodyPr>
          <a:lstStyle/>
          <a:p>
            <a:pPr algn="l"/>
            <a:r>
              <a:rPr lang="en-US" sz="700" dirty="0">
                <a:solidFill>
                  <a:srgbClr val="BCBCBC"/>
                </a:solidFill>
              </a:rPr>
              <a:t>This document is the property of ROSEN Swiss AG who will safeguard its rights according to the civil and penal provisions of law. No part of this document may be reproduced or disclosed to any other party without the prior permission of ROSEN.</a:t>
            </a:r>
          </a:p>
        </p:txBody>
      </p:sp>
      <p:pic>
        <p:nvPicPr>
          <p:cNvPr id="63" name="Picture 6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52482" y="466725"/>
            <a:ext cx="2123580" cy="615600"/>
          </a:xfrm>
          <a:prstGeom prst="rect">
            <a:avLst/>
          </a:prstGeom>
        </p:spPr>
      </p:pic>
    </p:spTree>
    <p:extLst>
      <p:ext uri="{BB962C8B-B14F-4D97-AF65-F5344CB8AC3E}">
        <p14:creationId xmlns:p14="http://schemas.microsoft.com/office/powerpoint/2010/main" val="2280054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1/2 picture and text">
    <p:spTree>
      <p:nvGrpSpPr>
        <p:cNvPr id="1" name=""/>
        <p:cNvGrpSpPr/>
        <p:nvPr/>
      </p:nvGrpSpPr>
      <p:grpSpPr>
        <a:xfrm>
          <a:off x="0" y="0"/>
          <a:ext cx="0" cy="0"/>
          <a:chOff x="0" y="0"/>
          <a:chExt cx="0" cy="0"/>
        </a:xfrm>
      </p:grpSpPr>
      <p:sp>
        <p:nvSpPr>
          <p:cNvPr id="27" name="Rectangle 26"/>
          <p:cNvSpPr/>
          <p:nvPr/>
        </p:nvSpPr>
        <p:spPr>
          <a:xfrm>
            <a:off x="515938" y="1227370"/>
            <a:ext cx="684000" cy="468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439" y="486764"/>
            <a:ext cx="875818" cy="231227"/>
          </a:xfrm>
          <a:prstGeom prst="rect">
            <a:avLst/>
          </a:prstGeom>
          <a:solidFill>
            <a:srgbClr val="23238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035/035/130</a:t>
            </a:r>
          </a:p>
        </p:txBody>
      </p:sp>
      <p:sp>
        <p:nvSpPr>
          <p:cNvPr id="46" name="Rectangle 45"/>
          <p:cNvSpPr/>
          <p:nvPr/>
        </p:nvSpPr>
        <p:spPr>
          <a:xfrm>
            <a:off x="-1180617" y="760410"/>
            <a:ext cx="875818" cy="231227"/>
          </a:xfrm>
          <a:prstGeom prst="rect">
            <a:avLst/>
          </a:prstGeom>
          <a:solidFill>
            <a:srgbClr val="B116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1</a:t>
            </a:r>
            <a:r>
              <a:rPr lang="en-US" sz="800" dirty="0">
                <a:latin typeface="Arial" panose="020B0604020202020204" pitchFamily="34" charset="0"/>
                <a:cs typeface="Arial" panose="020B0604020202020204" pitchFamily="34" charset="0"/>
              </a:rPr>
              <a:t>77/022/046</a:t>
            </a:r>
            <a:endParaRPr lang="en-US" sz="800" b="0" dirty="0">
              <a:latin typeface="Arial" panose="020B0604020202020204" pitchFamily="34" charset="0"/>
              <a:cs typeface="Arial" panose="020B0604020202020204" pitchFamily="34" charset="0"/>
            </a:endParaRPr>
          </a:p>
        </p:txBody>
      </p:sp>
      <p:sp>
        <p:nvSpPr>
          <p:cNvPr id="47" name="Rectangle 46"/>
          <p:cNvSpPr/>
          <p:nvPr/>
        </p:nvSpPr>
        <p:spPr>
          <a:xfrm>
            <a:off x="-1183796" y="1587986"/>
            <a:ext cx="875818" cy="231227"/>
          </a:xfrm>
          <a:prstGeom prst="rect">
            <a:avLst/>
          </a:prstGeom>
          <a:solidFill>
            <a:srgbClr val="50649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80/100/145</a:t>
            </a:r>
          </a:p>
        </p:txBody>
      </p:sp>
      <p:sp>
        <p:nvSpPr>
          <p:cNvPr id="48" name="Rectangle 47"/>
          <p:cNvSpPr/>
          <p:nvPr/>
        </p:nvSpPr>
        <p:spPr>
          <a:xfrm>
            <a:off x="-1180617" y="1888746"/>
            <a:ext cx="875818" cy="231227"/>
          </a:xfrm>
          <a:prstGeom prst="rect">
            <a:avLst/>
          </a:prstGeom>
          <a:solidFill>
            <a:srgbClr val="B4C8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Arial" panose="020B0604020202020204" pitchFamily="34" charset="0"/>
                <a:cs typeface="Arial" panose="020B0604020202020204" pitchFamily="34" charset="0"/>
              </a:rPr>
              <a:t>180/200/230</a:t>
            </a:r>
          </a:p>
        </p:txBody>
      </p:sp>
      <p:sp>
        <p:nvSpPr>
          <p:cNvPr id="49" name="Rectangle 48"/>
          <p:cNvSpPr/>
          <p:nvPr/>
        </p:nvSpPr>
        <p:spPr>
          <a:xfrm>
            <a:off x="-1186975" y="2506133"/>
            <a:ext cx="875818" cy="231227"/>
          </a:xfrm>
          <a:prstGeom prst="rect">
            <a:avLst/>
          </a:prstGeom>
          <a:solidFill>
            <a:srgbClr val="139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019/149/217</a:t>
            </a:r>
          </a:p>
        </p:txBody>
      </p:sp>
      <p:sp>
        <p:nvSpPr>
          <p:cNvPr id="50" name="Rectangle 49"/>
          <p:cNvSpPr/>
          <p:nvPr/>
        </p:nvSpPr>
        <p:spPr>
          <a:xfrm>
            <a:off x="-1183796" y="2815131"/>
            <a:ext cx="875818" cy="231227"/>
          </a:xfrm>
          <a:prstGeom prst="rect">
            <a:avLst/>
          </a:prstGeom>
          <a:solidFill>
            <a:srgbClr val="137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019/124/119</a:t>
            </a:r>
          </a:p>
        </p:txBody>
      </p:sp>
      <p:sp>
        <p:nvSpPr>
          <p:cNvPr id="51" name="Rectangle 50"/>
          <p:cNvSpPr/>
          <p:nvPr/>
        </p:nvSpPr>
        <p:spPr>
          <a:xfrm>
            <a:off x="-1183796" y="3126079"/>
            <a:ext cx="875818" cy="231227"/>
          </a:xfrm>
          <a:prstGeom prst="rect">
            <a:avLst/>
          </a:prstGeom>
          <a:solidFill>
            <a:srgbClr val="7298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114/152/066</a:t>
            </a:r>
          </a:p>
        </p:txBody>
      </p:sp>
      <p:sp>
        <p:nvSpPr>
          <p:cNvPr id="52" name="Rectangle 51"/>
          <p:cNvSpPr/>
          <p:nvPr/>
        </p:nvSpPr>
        <p:spPr>
          <a:xfrm>
            <a:off x="-1180617" y="3426839"/>
            <a:ext cx="875818" cy="231227"/>
          </a:xfrm>
          <a:prstGeom prst="rect">
            <a:avLst/>
          </a:prstGeom>
          <a:solidFill>
            <a:srgbClr val="C5D8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197/216/100</a:t>
            </a:r>
          </a:p>
        </p:txBody>
      </p:sp>
      <p:sp>
        <p:nvSpPr>
          <p:cNvPr id="53" name="Rectangle 52"/>
          <p:cNvSpPr/>
          <p:nvPr/>
        </p:nvSpPr>
        <p:spPr>
          <a:xfrm>
            <a:off x="-1170361" y="3722854"/>
            <a:ext cx="875818" cy="231227"/>
          </a:xfrm>
          <a:prstGeom prst="rect">
            <a:avLst/>
          </a:prstGeom>
          <a:solidFill>
            <a:srgbClr val="B2B6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178/182/141</a:t>
            </a:r>
          </a:p>
        </p:txBody>
      </p:sp>
      <p:sp>
        <p:nvSpPr>
          <p:cNvPr id="54" name="Rectangle 53"/>
          <p:cNvSpPr/>
          <p:nvPr/>
        </p:nvSpPr>
        <p:spPr>
          <a:xfrm>
            <a:off x="-1180617" y="4015376"/>
            <a:ext cx="875818" cy="231227"/>
          </a:xfrm>
          <a:prstGeom prst="rect">
            <a:avLst/>
          </a:prstGeom>
          <a:solidFill>
            <a:srgbClr val="E8C42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232/196/034</a:t>
            </a:r>
          </a:p>
        </p:txBody>
      </p:sp>
      <p:sp>
        <p:nvSpPr>
          <p:cNvPr id="55" name="Rectangle 54"/>
          <p:cNvSpPr/>
          <p:nvPr/>
        </p:nvSpPr>
        <p:spPr>
          <a:xfrm>
            <a:off x="-1183796" y="4322856"/>
            <a:ext cx="875818" cy="231227"/>
          </a:xfrm>
          <a:prstGeom prst="rect">
            <a:avLst/>
          </a:prstGeom>
          <a:solidFill>
            <a:srgbClr val="8F49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143/073/124</a:t>
            </a:r>
          </a:p>
        </p:txBody>
      </p:sp>
      <p:sp>
        <p:nvSpPr>
          <p:cNvPr id="56" name="Rectangle 55"/>
          <p:cNvSpPr/>
          <p:nvPr/>
        </p:nvSpPr>
        <p:spPr>
          <a:xfrm>
            <a:off x="-1180617" y="4607140"/>
            <a:ext cx="875818" cy="231227"/>
          </a:xfrm>
          <a:prstGeom prst="rect">
            <a:avLst/>
          </a:prstGeom>
          <a:solidFill>
            <a:srgbClr val="5F1D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095/029/121</a:t>
            </a:r>
          </a:p>
        </p:txBody>
      </p:sp>
      <p:sp>
        <p:nvSpPr>
          <p:cNvPr id="57" name="Rectangle 56"/>
          <p:cNvSpPr/>
          <p:nvPr/>
        </p:nvSpPr>
        <p:spPr>
          <a:xfrm>
            <a:off x="-1183796" y="4914620"/>
            <a:ext cx="875818" cy="231227"/>
          </a:xfrm>
          <a:prstGeom prst="rect">
            <a:avLst/>
          </a:prstGeom>
          <a:solidFill>
            <a:srgbClr val="3C50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rial" panose="020B0604020202020204" pitchFamily="34" charset="0"/>
                <a:cs typeface="Arial" panose="020B0604020202020204" pitchFamily="34" charset="0"/>
              </a:rPr>
              <a:t>060/080/100</a:t>
            </a:r>
          </a:p>
        </p:txBody>
      </p:sp>
      <p:sp>
        <p:nvSpPr>
          <p:cNvPr id="58" name="Rectangle 57"/>
          <p:cNvSpPr/>
          <p:nvPr/>
        </p:nvSpPr>
        <p:spPr>
          <a:xfrm>
            <a:off x="-1180617" y="5223618"/>
            <a:ext cx="875818" cy="231227"/>
          </a:xfrm>
          <a:prstGeom prst="rect">
            <a:avLst/>
          </a:prstGeom>
          <a:solidFill>
            <a:srgbClr val="B9B9B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185/185/185</a:t>
            </a:r>
          </a:p>
        </p:txBody>
      </p:sp>
      <p:sp>
        <p:nvSpPr>
          <p:cNvPr id="59" name="Rectangle 58"/>
          <p:cNvSpPr/>
          <p:nvPr/>
        </p:nvSpPr>
        <p:spPr>
          <a:xfrm>
            <a:off x="-1180617" y="1297536"/>
            <a:ext cx="875818" cy="231227"/>
          </a:xfrm>
          <a:prstGeom prst="rect">
            <a:avLst/>
          </a:prstGeom>
          <a:solidFill>
            <a:srgbClr val="3755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55/85/120</a:t>
            </a:r>
          </a:p>
        </p:txBody>
      </p:sp>
      <p:sp>
        <p:nvSpPr>
          <p:cNvPr id="2" name="Title 1"/>
          <p:cNvSpPr>
            <a:spLocks noGrp="1"/>
          </p:cNvSpPr>
          <p:nvPr>
            <p:ph type="title" hasCustomPrompt="1"/>
          </p:nvPr>
        </p:nvSpPr>
        <p:spPr>
          <a:xfrm>
            <a:off x="515938" y="381001"/>
            <a:ext cx="7343775" cy="757238"/>
          </a:xfrm>
        </p:spPr>
        <p:txBody>
          <a:bodyPr/>
          <a:lstStyle>
            <a:lvl1pPr>
              <a:defRPr/>
            </a:lvl1pPr>
          </a:lstStyle>
          <a:p>
            <a:r>
              <a:rPr lang="en-US" dirty="0"/>
              <a:t>Click to </a:t>
            </a:r>
            <a:br>
              <a:rPr lang="en-US" dirty="0"/>
            </a:br>
            <a:r>
              <a:rPr lang="en-US" dirty="0"/>
              <a:t>edit title</a:t>
            </a:r>
          </a:p>
        </p:txBody>
      </p:sp>
      <p:sp>
        <p:nvSpPr>
          <p:cNvPr id="4" name="Picture Placeholder 3"/>
          <p:cNvSpPr>
            <a:spLocks noGrp="1"/>
          </p:cNvSpPr>
          <p:nvPr>
            <p:ph type="pic" sz="quarter" idx="10" hasCustomPrompt="1"/>
          </p:nvPr>
        </p:nvSpPr>
        <p:spPr>
          <a:xfrm>
            <a:off x="6132513" y="1520825"/>
            <a:ext cx="5543550" cy="4787900"/>
          </a:xfrm>
        </p:spPr>
        <p:txBody>
          <a:bodyPr/>
          <a:lstStyle>
            <a:lvl1pPr marL="0" indent="0" algn="ctr">
              <a:buNone/>
              <a:defRPr baseline="0"/>
            </a:lvl1pPr>
          </a:lstStyle>
          <a:p>
            <a:r>
              <a:rPr lang="en-US" dirty="0"/>
              <a:t>1/2 slide content picture</a:t>
            </a:r>
            <a:br>
              <a:rPr lang="en-US" dirty="0"/>
            </a:br>
            <a:r>
              <a:rPr lang="en-US" dirty="0"/>
              <a:t>(Click on icon to place picture)</a:t>
            </a:r>
          </a:p>
        </p:txBody>
      </p:sp>
      <p:sp>
        <p:nvSpPr>
          <p:cNvPr id="25" name="Text Placeholder 1"/>
          <p:cNvSpPr>
            <a:spLocks noGrp="1"/>
          </p:cNvSpPr>
          <p:nvPr>
            <p:ph type="body" sz="quarter" idx="12" hasCustomPrompt="1"/>
          </p:nvPr>
        </p:nvSpPr>
        <p:spPr>
          <a:xfrm>
            <a:off x="515938" y="1520826"/>
            <a:ext cx="5472111" cy="4779111"/>
          </a:xfrm>
        </p:spPr>
        <p:txBody>
          <a:bodyPr/>
          <a:lstStyle>
            <a:lvl1pPr marL="0" indent="0">
              <a:spcBef>
                <a:spcPts val="0"/>
              </a:spcBef>
              <a:spcAft>
                <a:spcPts val="400"/>
              </a:spcAft>
              <a:buNone/>
              <a:defRPr sz="1800"/>
            </a:lvl1pPr>
            <a:lvl2pPr marL="358775" indent="-266700">
              <a:spcBef>
                <a:spcPts val="0"/>
              </a:spcBef>
              <a:spcAft>
                <a:spcPts val="400"/>
              </a:spcAft>
              <a:buFont typeface="Arial" panose="020B0604020202020204" pitchFamily="34" charset="0"/>
              <a:buChar char="•"/>
              <a:tabLst>
                <a:tab pos="358775" algn="l"/>
                <a:tab pos="542925" algn="l"/>
                <a:tab pos="809625" algn="l"/>
              </a:tabLst>
              <a:defRPr sz="1800"/>
            </a:lvl2pPr>
            <a:lvl3pPr marL="625475" indent="-266700">
              <a:spcBef>
                <a:spcPts val="0"/>
              </a:spcBef>
              <a:spcAft>
                <a:spcPts val="400"/>
              </a:spcAft>
              <a:buFont typeface="Arial" panose="020B0604020202020204" pitchFamily="34" charset="0"/>
              <a:buChar char="•"/>
              <a:tabLst>
                <a:tab pos="266700" algn="l"/>
                <a:tab pos="625475" algn="l"/>
                <a:tab pos="809625" algn="l"/>
              </a:tabLst>
              <a:defRPr sz="1800"/>
            </a:lvl3pPr>
            <a:lvl4pPr marL="898525" indent="-273050">
              <a:spcBef>
                <a:spcPts val="0"/>
              </a:spcBef>
              <a:spcAft>
                <a:spcPts val="400"/>
              </a:spcAft>
              <a:buFont typeface="Arial" panose="020B0604020202020204" pitchFamily="34" charset="0"/>
              <a:buChar char="•"/>
              <a:tabLst>
                <a:tab pos="266700" algn="l"/>
                <a:tab pos="542925" algn="l"/>
                <a:tab pos="898525" algn="l"/>
              </a:tabLst>
              <a:defRPr sz="1800"/>
            </a:lvl4pPr>
            <a:lvl5pPr marL="1165225" indent="-266700">
              <a:spcBef>
                <a:spcPts val="0"/>
              </a:spcBef>
              <a:spcAft>
                <a:spcPts val="400"/>
              </a:spcAft>
              <a:buFont typeface="Arial" panose="020B0604020202020204" pitchFamily="34" charset="0"/>
              <a:buChar char="•"/>
              <a:defRPr sz="1800"/>
            </a:lvl5pPr>
          </a:lstStyle>
          <a:p>
            <a:pPr lvl="0"/>
            <a:r>
              <a:rPr lang="en-US" dirty="0"/>
              <a:t>Click to edit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Box 25"/>
          <p:cNvSpPr txBox="1"/>
          <p:nvPr/>
        </p:nvSpPr>
        <p:spPr>
          <a:xfrm>
            <a:off x="9912349" y="6308725"/>
            <a:ext cx="1763713" cy="549275"/>
          </a:xfrm>
          <a:prstGeom prst="rect">
            <a:avLst/>
          </a:prstGeom>
          <a:noFill/>
        </p:spPr>
        <p:txBody>
          <a:bodyPr wrap="square" lIns="0" tIns="0" rIns="0" bIns="0" rtlCol="0" anchor="ctr" anchorCtr="0">
            <a:noAutofit/>
          </a:bodyPr>
          <a:lstStyle/>
          <a:p>
            <a:pPr algn="r">
              <a:spcBef>
                <a:spcPts val="600"/>
              </a:spcBef>
            </a:pPr>
            <a:r>
              <a:rPr lang="en-US" sz="1000" dirty="0">
                <a:solidFill>
                  <a:schemeClr val="tx2"/>
                </a:solidFill>
              </a:rPr>
              <a:t>Slide </a:t>
            </a:r>
            <a:fld id="{14752267-C8D5-4E74-92F1-EF38868350E6}" type="slidenum">
              <a:rPr lang="en-US" sz="1000" smtClean="0">
                <a:solidFill>
                  <a:schemeClr val="tx2"/>
                </a:solidFill>
              </a:rPr>
              <a:pPr algn="r">
                <a:spcBef>
                  <a:spcPts val="600"/>
                </a:spcBef>
              </a:pPr>
              <a:t>‹#›</a:t>
            </a:fld>
            <a:endParaRPr lang="en-US" sz="1000" dirty="0">
              <a:solidFill>
                <a:schemeClr val="tx2"/>
              </a:solidFill>
            </a:endParaRPr>
          </a:p>
        </p:txBody>
      </p:sp>
      <p:sp>
        <p:nvSpPr>
          <p:cNvPr id="28" name="Footer Placeholder 4"/>
          <p:cNvSpPr>
            <a:spLocks noGrp="1"/>
          </p:cNvSpPr>
          <p:nvPr>
            <p:ph type="ftr" sz="quarter" idx="3"/>
          </p:nvPr>
        </p:nvSpPr>
        <p:spPr>
          <a:xfrm>
            <a:off x="515937" y="6308725"/>
            <a:ext cx="9251951" cy="549275"/>
          </a:xfrm>
          <a:prstGeom prst="rect">
            <a:avLst/>
          </a:prstGeom>
        </p:spPr>
        <p:txBody>
          <a:bodyPr vert="horz" lIns="0" tIns="0" rIns="0" bIns="0" rtlCol="0" anchor="ctr" anchorCtr="0"/>
          <a:lstStyle>
            <a:lvl1pPr algn="l">
              <a:defRPr sz="1000">
                <a:solidFill>
                  <a:schemeClr val="tx2"/>
                </a:solidFill>
              </a:defRPr>
            </a:lvl1pPr>
          </a:lstStyle>
          <a:p>
            <a:r>
              <a:rPr lang="en-US"/>
              <a:t>Title of the presentation · Author Name · © ROSEN Group · DD-MMM-YYYY</a:t>
            </a:r>
            <a:endParaRPr lang="en-US" dirty="0"/>
          </a:p>
        </p:txBody>
      </p:sp>
      <p:sp>
        <p:nvSpPr>
          <p:cNvPr id="29" name="Rectangle 28"/>
          <p:cNvSpPr/>
          <p:nvPr/>
        </p:nvSpPr>
        <p:spPr>
          <a:xfrm>
            <a:off x="515937" y="6688292"/>
            <a:ext cx="11086838" cy="107722"/>
          </a:xfrm>
          <a:prstGeom prst="rect">
            <a:avLst/>
          </a:prstGeom>
        </p:spPr>
        <p:txBody>
          <a:bodyPr wrap="square" lIns="0" tIns="0" rIns="0" bIns="0">
            <a:spAutoFit/>
          </a:bodyPr>
          <a:lstStyle/>
          <a:p>
            <a:pPr algn="l"/>
            <a:r>
              <a:rPr lang="en-US" sz="700" dirty="0">
                <a:solidFill>
                  <a:srgbClr val="BCBCBC"/>
                </a:solidFill>
              </a:rPr>
              <a:t>This document is the property of ROSEN Swiss AG who will safeguard its rights according to the civil and penal provisions of law. No part of this document may be reproduced or disclosed to any other party without the prior permission of ROSEN.</a:t>
            </a: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2482" y="466725"/>
            <a:ext cx="2123580" cy="615600"/>
          </a:xfrm>
          <a:prstGeom prst="rect">
            <a:avLst/>
          </a:prstGeom>
        </p:spPr>
      </p:pic>
      <p:sp>
        <p:nvSpPr>
          <p:cNvPr id="31" name="Rectangle 30"/>
          <p:cNvSpPr/>
          <p:nvPr userDrawn="1"/>
        </p:nvSpPr>
        <p:spPr>
          <a:xfrm>
            <a:off x="515938" y="1227370"/>
            <a:ext cx="684000" cy="468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1177439" y="486764"/>
            <a:ext cx="875818" cy="231227"/>
          </a:xfrm>
          <a:prstGeom prst="rect">
            <a:avLst/>
          </a:prstGeom>
          <a:solidFill>
            <a:srgbClr val="23238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035/035/130</a:t>
            </a:r>
          </a:p>
        </p:txBody>
      </p:sp>
      <p:sp>
        <p:nvSpPr>
          <p:cNvPr id="33" name="Rectangle 32"/>
          <p:cNvSpPr/>
          <p:nvPr userDrawn="1"/>
        </p:nvSpPr>
        <p:spPr>
          <a:xfrm>
            <a:off x="-1180617" y="760410"/>
            <a:ext cx="875818" cy="231227"/>
          </a:xfrm>
          <a:prstGeom prst="rect">
            <a:avLst/>
          </a:prstGeom>
          <a:solidFill>
            <a:srgbClr val="B116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1</a:t>
            </a:r>
            <a:r>
              <a:rPr lang="en-US" sz="800" dirty="0">
                <a:latin typeface="Arial" panose="020B0604020202020204" pitchFamily="34" charset="0"/>
                <a:cs typeface="Arial" panose="020B0604020202020204" pitchFamily="34" charset="0"/>
              </a:rPr>
              <a:t>77/022/046</a:t>
            </a:r>
            <a:endParaRPr lang="en-US" sz="800" b="0" dirty="0">
              <a:latin typeface="Arial" panose="020B0604020202020204" pitchFamily="34" charset="0"/>
              <a:cs typeface="Arial" panose="020B0604020202020204" pitchFamily="34" charset="0"/>
            </a:endParaRPr>
          </a:p>
        </p:txBody>
      </p:sp>
      <p:sp>
        <p:nvSpPr>
          <p:cNvPr id="34" name="Rectangle 33"/>
          <p:cNvSpPr/>
          <p:nvPr userDrawn="1"/>
        </p:nvSpPr>
        <p:spPr>
          <a:xfrm>
            <a:off x="-1183796" y="1587986"/>
            <a:ext cx="875818" cy="231227"/>
          </a:xfrm>
          <a:prstGeom prst="rect">
            <a:avLst/>
          </a:prstGeom>
          <a:solidFill>
            <a:srgbClr val="50649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80/100/145</a:t>
            </a:r>
          </a:p>
        </p:txBody>
      </p:sp>
      <p:sp>
        <p:nvSpPr>
          <p:cNvPr id="35" name="Rectangle 34"/>
          <p:cNvSpPr/>
          <p:nvPr userDrawn="1"/>
        </p:nvSpPr>
        <p:spPr>
          <a:xfrm>
            <a:off x="-1180617" y="1888746"/>
            <a:ext cx="875818" cy="231227"/>
          </a:xfrm>
          <a:prstGeom prst="rect">
            <a:avLst/>
          </a:prstGeom>
          <a:solidFill>
            <a:srgbClr val="B4C8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Arial" panose="020B0604020202020204" pitchFamily="34" charset="0"/>
                <a:cs typeface="Arial" panose="020B0604020202020204" pitchFamily="34" charset="0"/>
              </a:rPr>
              <a:t>180/200/230</a:t>
            </a:r>
          </a:p>
        </p:txBody>
      </p:sp>
      <p:sp>
        <p:nvSpPr>
          <p:cNvPr id="36" name="Rectangle 35"/>
          <p:cNvSpPr/>
          <p:nvPr userDrawn="1"/>
        </p:nvSpPr>
        <p:spPr>
          <a:xfrm>
            <a:off x="-1186975" y="2506133"/>
            <a:ext cx="875818" cy="231227"/>
          </a:xfrm>
          <a:prstGeom prst="rect">
            <a:avLst/>
          </a:prstGeom>
          <a:solidFill>
            <a:srgbClr val="139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019/149/217</a:t>
            </a:r>
          </a:p>
        </p:txBody>
      </p:sp>
      <p:sp>
        <p:nvSpPr>
          <p:cNvPr id="37" name="Rectangle 36"/>
          <p:cNvSpPr/>
          <p:nvPr userDrawn="1"/>
        </p:nvSpPr>
        <p:spPr>
          <a:xfrm>
            <a:off x="-1183796" y="2815131"/>
            <a:ext cx="875818" cy="231227"/>
          </a:xfrm>
          <a:prstGeom prst="rect">
            <a:avLst/>
          </a:prstGeom>
          <a:solidFill>
            <a:srgbClr val="137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019/124/119</a:t>
            </a:r>
          </a:p>
        </p:txBody>
      </p:sp>
      <p:sp>
        <p:nvSpPr>
          <p:cNvPr id="38" name="Rectangle 37"/>
          <p:cNvSpPr/>
          <p:nvPr userDrawn="1"/>
        </p:nvSpPr>
        <p:spPr>
          <a:xfrm>
            <a:off x="-1183796" y="3126079"/>
            <a:ext cx="875818" cy="231227"/>
          </a:xfrm>
          <a:prstGeom prst="rect">
            <a:avLst/>
          </a:prstGeom>
          <a:solidFill>
            <a:srgbClr val="7298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114/152/066</a:t>
            </a:r>
          </a:p>
        </p:txBody>
      </p:sp>
      <p:sp>
        <p:nvSpPr>
          <p:cNvPr id="39" name="Rectangle 38"/>
          <p:cNvSpPr/>
          <p:nvPr userDrawn="1"/>
        </p:nvSpPr>
        <p:spPr>
          <a:xfrm>
            <a:off x="-1180617" y="3426839"/>
            <a:ext cx="875818" cy="231227"/>
          </a:xfrm>
          <a:prstGeom prst="rect">
            <a:avLst/>
          </a:prstGeom>
          <a:solidFill>
            <a:srgbClr val="C5D8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197/216/100</a:t>
            </a:r>
          </a:p>
        </p:txBody>
      </p:sp>
      <p:sp>
        <p:nvSpPr>
          <p:cNvPr id="40" name="Rectangle 39"/>
          <p:cNvSpPr/>
          <p:nvPr userDrawn="1"/>
        </p:nvSpPr>
        <p:spPr>
          <a:xfrm>
            <a:off x="-1170361" y="3722854"/>
            <a:ext cx="875818" cy="231227"/>
          </a:xfrm>
          <a:prstGeom prst="rect">
            <a:avLst/>
          </a:prstGeom>
          <a:solidFill>
            <a:srgbClr val="B2B6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178/182/141</a:t>
            </a:r>
          </a:p>
        </p:txBody>
      </p:sp>
      <p:sp>
        <p:nvSpPr>
          <p:cNvPr id="41" name="Rectangle 40"/>
          <p:cNvSpPr/>
          <p:nvPr userDrawn="1"/>
        </p:nvSpPr>
        <p:spPr>
          <a:xfrm>
            <a:off x="-1180617" y="4015376"/>
            <a:ext cx="875818" cy="231227"/>
          </a:xfrm>
          <a:prstGeom prst="rect">
            <a:avLst/>
          </a:prstGeom>
          <a:solidFill>
            <a:srgbClr val="E8C42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232/196/034</a:t>
            </a:r>
          </a:p>
        </p:txBody>
      </p:sp>
      <p:sp>
        <p:nvSpPr>
          <p:cNvPr id="42" name="Rectangle 41"/>
          <p:cNvSpPr/>
          <p:nvPr userDrawn="1"/>
        </p:nvSpPr>
        <p:spPr>
          <a:xfrm>
            <a:off x="-1183796" y="4322856"/>
            <a:ext cx="875818" cy="231227"/>
          </a:xfrm>
          <a:prstGeom prst="rect">
            <a:avLst/>
          </a:prstGeom>
          <a:solidFill>
            <a:srgbClr val="8F49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143/073/124</a:t>
            </a:r>
          </a:p>
        </p:txBody>
      </p:sp>
      <p:sp>
        <p:nvSpPr>
          <p:cNvPr id="43" name="Rectangle 42"/>
          <p:cNvSpPr/>
          <p:nvPr userDrawn="1"/>
        </p:nvSpPr>
        <p:spPr>
          <a:xfrm>
            <a:off x="-1180617" y="4607140"/>
            <a:ext cx="875818" cy="231227"/>
          </a:xfrm>
          <a:prstGeom prst="rect">
            <a:avLst/>
          </a:prstGeom>
          <a:solidFill>
            <a:srgbClr val="5F1D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095/029/121</a:t>
            </a:r>
          </a:p>
        </p:txBody>
      </p:sp>
      <p:sp>
        <p:nvSpPr>
          <p:cNvPr id="44" name="Rectangle 43"/>
          <p:cNvSpPr/>
          <p:nvPr userDrawn="1"/>
        </p:nvSpPr>
        <p:spPr>
          <a:xfrm>
            <a:off x="-1183796" y="4914620"/>
            <a:ext cx="875818" cy="231227"/>
          </a:xfrm>
          <a:prstGeom prst="rect">
            <a:avLst/>
          </a:prstGeom>
          <a:solidFill>
            <a:srgbClr val="3C50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rial" panose="020B0604020202020204" pitchFamily="34" charset="0"/>
                <a:cs typeface="Arial" panose="020B0604020202020204" pitchFamily="34" charset="0"/>
              </a:rPr>
              <a:t>060/080/100</a:t>
            </a:r>
          </a:p>
        </p:txBody>
      </p:sp>
      <p:sp>
        <p:nvSpPr>
          <p:cNvPr id="45" name="Rectangle 44"/>
          <p:cNvSpPr/>
          <p:nvPr userDrawn="1"/>
        </p:nvSpPr>
        <p:spPr>
          <a:xfrm>
            <a:off x="-1180617" y="5223618"/>
            <a:ext cx="875818" cy="231227"/>
          </a:xfrm>
          <a:prstGeom prst="rect">
            <a:avLst/>
          </a:prstGeom>
          <a:solidFill>
            <a:srgbClr val="B9B9B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185/185/185</a:t>
            </a:r>
          </a:p>
        </p:txBody>
      </p:sp>
      <p:sp>
        <p:nvSpPr>
          <p:cNvPr id="60" name="Rectangle 59"/>
          <p:cNvSpPr/>
          <p:nvPr userDrawn="1"/>
        </p:nvSpPr>
        <p:spPr>
          <a:xfrm>
            <a:off x="-1180617" y="1297536"/>
            <a:ext cx="875818" cy="231227"/>
          </a:xfrm>
          <a:prstGeom prst="rect">
            <a:avLst/>
          </a:prstGeom>
          <a:solidFill>
            <a:srgbClr val="3755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55/85/120</a:t>
            </a:r>
          </a:p>
        </p:txBody>
      </p:sp>
      <p:sp>
        <p:nvSpPr>
          <p:cNvPr id="61" name="TextBox 60"/>
          <p:cNvSpPr txBox="1"/>
          <p:nvPr userDrawn="1"/>
        </p:nvSpPr>
        <p:spPr>
          <a:xfrm>
            <a:off x="9912349" y="6308725"/>
            <a:ext cx="1763713" cy="549275"/>
          </a:xfrm>
          <a:prstGeom prst="rect">
            <a:avLst/>
          </a:prstGeom>
          <a:noFill/>
        </p:spPr>
        <p:txBody>
          <a:bodyPr wrap="square" lIns="0" tIns="0" rIns="0" bIns="0" rtlCol="0" anchor="ctr" anchorCtr="0">
            <a:noAutofit/>
          </a:bodyPr>
          <a:lstStyle/>
          <a:p>
            <a:pPr algn="r">
              <a:spcBef>
                <a:spcPts val="600"/>
              </a:spcBef>
            </a:pPr>
            <a:r>
              <a:rPr lang="en-US" sz="1000" dirty="0">
                <a:solidFill>
                  <a:schemeClr val="tx2"/>
                </a:solidFill>
              </a:rPr>
              <a:t>Slide </a:t>
            </a:r>
            <a:fld id="{14752267-C8D5-4E74-92F1-EF38868350E6}" type="slidenum">
              <a:rPr lang="en-US" sz="1000" smtClean="0">
                <a:solidFill>
                  <a:schemeClr val="tx2"/>
                </a:solidFill>
              </a:rPr>
              <a:pPr algn="r">
                <a:spcBef>
                  <a:spcPts val="600"/>
                </a:spcBef>
              </a:pPr>
              <a:t>‹#›</a:t>
            </a:fld>
            <a:endParaRPr lang="en-US" sz="1000" dirty="0">
              <a:solidFill>
                <a:schemeClr val="tx2"/>
              </a:solidFill>
            </a:endParaRPr>
          </a:p>
        </p:txBody>
      </p:sp>
      <p:sp>
        <p:nvSpPr>
          <p:cNvPr id="62" name="Rectangle 61"/>
          <p:cNvSpPr/>
          <p:nvPr userDrawn="1"/>
        </p:nvSpPr>
        <p:spPr>
          <a:xfrm>
            <a:off x="515937" y="6688292"/>
            <a:ext cx="11086838" cy="107722"/>
          </a:xfrm>
          <a:prstGeom prst="rect">
            <a:avLst/>
          </a:prstGeom>
        </p:spPr>
        <p:txBody>
          <a:bodyPr wrap="square" lIns="0" tIns="0" rIns="0" bIns="0">
            <a:spAutoFit/>
          </a:bodyPr>
          <a:lstStyle/>
          <a:p>
            <a:pPr algn="l"/>
            <a:r>
              <a:rPr lang="en-US" sz="700" dirty="0">
                <a:solidFill>
                  <a:srgbClr val="BCBCBC"/>
                </a:solidFill>
              </a:rPr>
              <a:t>This document is the property of ROSEN Swiss AG who will safeguard its rights according to the civil and penal provisions of law. No part of this document may be reproduced or disclosed to any other party without the prior permission of ROSEN.</a:t>
            </a:r>
          </a:p>
        </p:txBody>
      </p:sp>
      <p:pic>
        <p:nvPicPr>
          <p:cNvPr id="63" name="Picture 6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52482" y="466725"/>
            <a:ext cx="2123580" cy="615600"/>
          </a:xfrm>
          <a:prstGeom prst="rect">
            <a:avLst/>
          </a:prstGeom>
        </p:spPr>
      </p:pic>
    </p:spTree>
    <p:extLst>
      <p:ext uri="{BB962C8B-B14F-4D97-AF65-F5344CB8AC3E}">
        <p14:creationId xmlns:p14="http://schemas.microsoft.com/office/powerpoint/2010/main" val="1777004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3 pictures with description">
    <p:spTree>
      <p:nvGrpSpPr>
        <p:cNvPr id="1" name=""/>
        <p:cNvGrpSpPr/>
        <p:nvPr/>
      </p:nvGrpSpPr>
      <p:grpSpPr>
        <a:xfrm>
          <a:off x="0" y="0"/>
          <a:ext cx="0" cy="0"/>
          <a:chOff x="0" y="0"/>
          <a:chExt cx="0" cy="0"/>
        </a:xfrm>
      </p:grpSpPr>
      <p:sp>
        <p:nvSpPr>
          <p:cNvPr id="27" name="Rectangle 26"/>
          <p:cNvSpPr/>
          <p:nvPr/>
        </p:nvSpPr>
        <p:spPr>
          <a:xfrm>
            <a:off x="515938" y="1227370"/>
            <a:ext cx="684000" cy="468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439" y="486764"/>
            <a:ext cx="875818" cy="231227"/>
          </a:xfrm>
          <a:prstGeom prst="rect">
            <a:avLst/>
          </a:prstGeom>
          <a:solidFill>
            <a:srgbClr val="23238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035/035/130</a:t>
            </a:r>
          </a:p>
        </p:txBody>
      </p:sp>
      <p:sp>
        <p:nvSpPr>
          <p:cNvPr id="46" name="Rectangle 45"/>
          <p:cNvSpPr/>
          <p:nvPr/>
        </p:nvSpPr>
        <p:spPr>
          <a:xfrm>
            <a:off x="-1180617" y="760410"/>
            <a:ext cx="875818" cy="231227"/>
          </a:xfrm>
          <a:prstGeom prst="rect">
            <a:avLst/>
          </a:prstGeom>
          <a:solidFill>
            <a:srgbClr val="B116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1</a:t>
            </a:r>
            <a:r>
              <a:rPr lang="en-US" sz="800" dirty="0">
                <a:latin typeface="Arial" panose="020B0604020202020204" pitchFamily="34" charset="0"/>
                <a:cs typeface="Arial" panose="020B0604020202020204" pitchFamily="34" charset="0"/>
              </a:rPr>
              <a:t>77/022/046</a:t>
            </a:r>
            <a:endParaRPr lang="en-US" sz="800" b="0" dirty="0">
              <a:latin typeface="Arial" panose="020B0604020202020204" pitchFamily="34" charset="0"/>
              <a:cs typeface="Arial" panose="020B0604020202020204" pitchFamily="34" charset="0"/>
            </a:endParaRPr>
          </a:p>
        </p:txBody>
      </p:sp>
      <p:sp>
        <p:nvSpPr>
          <p:cNvPr id="47" name="Rectangle 46"/>
          <p:cNvSpPr/>
          <p:nvPr/>
        </p:nvSpPr>
        <p:spPr>
          <a:xfrm>
            <a:off x="-1183796" y="1587986"/>
            <a:ext cx="875818" cy="231227"/>
          </a:xfrm>
          <a:prstGeom prst="rect">
            <a:avLst/>
          </a:prstGeom>
          <a:solidFill>
            <a:srgbClr val="50649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80/100/145</a:t>
            </a:r>
          </a:p>
        </p:txBody>
      </p:sp>
      <p:sp>
        <p:nvSpPr>
          <p:cNvPr id="48" name="Rectangle 47"/>
          <p:cNvSpPr/>
          <p:nvPr/>
        </p:nvSpPr>
        <p:spPr>
          <a:xfrm>
            <a:off x="-1180617" y="1888746"/>
            <a:ext cx="875818" cy="231227"/>
          </a:xfrm>
          <a:prstGeom prst="rect">
            <a:avLst/>
          </a:prstGeom>
          <a:solidFill>
            <a:srgbClr val="B4C8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Arial" panose="020B0604020202020204" pitchFamily="34" charset="0"/>
                <a:cs typeface="Arial" panose="020B0604020202020204" pitchFamily="34" charset="0"/>
              </a:rPr>
              <a:t>180/200/230</a:t>
            </a:r>
          </a:p>
        </p:txBody>
      </p:sp>
      <p:sp>
        <p:nvSpPr>
          <p:cNvPr id="49" name="Rectangle 48"/>
          <p:cNvSpPr/>
          <p:nvPr/>
        </p:nvSpPr>
        <p:spPr>
          <a:xfrm>
            <a:off x="-1186975" y="2506133"/>
            <a:ext cx="875818" cy="231227"/>
          </a:xfrm>
          <a:prstGeom prst="rect">
            <a:avLst/>
          </a:prstGeom>
          <a:solidFill>
            <a:srgbClr val="139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019/149/217</a:t>
            </a:r>
          </a:p>
        </p:txBody>
      </p:sp>
      <p:sp>
        <p:nvSpPr>
          <p:cNvPr id="50" name="Rectangle 49"/>
          <p:cNvSpPr/>
          <p:nvPr/>
        </p:nvSpPr>
        <p:spPr>
          <a:xfrm>
            <a:off x="-1183796" y="2815131"/>
            <a:ext cx="875818" cy="231227"/>
          </a:xfrm>
          <a:prstGeom prst="rect">
            <a:avLst/>
          </a:prstGeom>
          <a:solidFill>
            <a:srgbClr val="137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019/124/119</a:t>
            </a:r>
          </a:p>
        </p:txBody>
      </p:sp>
      <p:sp>
        <p:nvSpPr>
          <p:cNvPr id="51" name="Rectangle 50"/>
          <p:cNvSpPr/>
          <p:nvPr/>
        </p:nvSpPr>
        <p:spPr>
          <a:xfrm>
            <a:off x="-1183796" y="3126079"/>
            <a:ext cx="875818" cy="231227"/>
          </a:xfrm>
          <a:prstGeom prst="rect">
            <a:avLst/>
          </a:prstGeom>
          <a:solidFill>
            <a:srgbClr val="7298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114/152/066</a:t>
            </a:r>
          </a:p>
        </p:txBody>
      </p:sp>
      <p:sp>
        <p:nvSpPr>
          <p:cNvPr id="52" name="Rectangle 51"/>
          <p:cNvSpPr/>
          <p:nvPr/>
        </p:nvSpPr>
        <p:spPr>
          <a:xfrm>
            <a:off x="-1180617" y="3426839"/>
            <a:ext cx="875818" cy="231227"/>
          </a:xfrm>
          <a:prstGeom prst="rect">
            <a:avLst/>
          </a:prstGeom>
          <a:solidFill>
            <a:srgbClr val="C5D8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197/216/100</a:t>
            </a:r>
          </a:p>
        </p:txBody>
      </p:sp>
      <p:sp>
        <p:nvSpPr>
          <p:cNvPr id="53" name="Rectangle 52"/>
          <p:cNvSpPr/>
          <p:nvPr/>
        </p:nvSpPr>
        <p:spPr>
          <a:xfrm>
            <a:off x="-1170361" y="3722854"/>
            <a:ext cx="875818" cy="231227"/>
          </a:xfrm>
          <a:prstGeom prst="rect">
            <a:avLst/>
          </a:prstGeom>
          <a:solidFill>
            <a:srgbClr val="B2B6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178/182/141</a:t>
            </a:r>
          </a:p>
        </p:txBody>
      </p:sp>
      <p:sp>
        <p:nvSpPr>
          <p:cNvPr id="54" name="Rectangle 53"/>
          <p:cNvSpPr/>
          <p:nvPr/>
        </p:nvSpPr>
        <p:spPr>
          <a:xfrm>
            <a:off x="-1180617" y="4015376"/>
            <a:ext cx="875818" cy="231227"/>
          </a:xfrm>
          <a:prstGeom prst="rect">
            <a:avLst/>
          </a:prstGeom>
          <a:solidFill>
            <a:srgbClr val="E8C42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232/196/034</a:t>
            </a:r>
          </a:p>
        </p:txBody>
      </p:sp>
      <p:sp>
        <p:nvSpPr>
          <p:cNvPr id="55" name="Rectangle 54"/>
          <p:cNvSpPr/>
          <p:nvPr/>
        </p:nvSpPr>
        <p:spPr>
          <a:xfrm>
            <a:off x="-1183796" y="4322856"/>
            <a:ext cx="875818" cy="231227"/>
          </a:xfrm>
          <a:prstGeom prst="rect">
            <a:avLst/>
          </a:prstGeom>
          <a:solidFill>
            <a:srgbClr val="8F49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143/073/124</a:t>
            </a:r>
          </a:p>
        </p:txBody>
      </p:sp>
      <p:sp>
        <p:nvSpPr>
          <p:cNvPr id="56" name="Rectangle 55"/>
          <p:cNvSpPr/>
          <p:nvPr/>
        </p:nvSpPr>
        <p:spPr>
          <a:xfrm>
            <a:off x="-1180617" y="4607140"/>
            <a:ext cx="875818" cy="231227"/>
          </a:xfrm>
          <a:prstGeom prst="rect">
            <a:avLst/>
          </a:prstGeom>
          <a:solidFill>
            <a:srgbClr val="5F1D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095/029/121</a:t>
            </a:r>
          </a:p>
        </p:txBody>
      </p:sp>
      <p:sp>
        <p:nvSpPr>
          <p:cNvPr id="57" name="Rectangle 56"/>
          <p:cNvSpPr/>
          <p:nvPr/>
        </p:nvSpPr>
        <p:spPr>
          <a:xfrm>
            <a:off x="-1183796" y="4914620"/>
            <a:ext cx="875818" cy="231227"/>
          </a:xfrm>
          <a:prstGeom prst="rect">
            <a:avLst/>
          </a:prstGeom>
          <a:solidFill>
            <a:srgbClr val="3C50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rial" panose="020B0604020202020204" pitchFamily="34" charset="0"/>
                <a:cs typeface="Arial" panose="020B0604020202020204" pitchFamily="34" charset="0"/>
              </a:rPr>
              <a:t>060/080/100</a:t>
            </a:r>
          </a:p>
        </p:txBody>
      </p:sp>
      <p:sp>
        <p:nvSpPr>
          <p:cNvPr id="58" name="Rectangle 57"/>
          <p:cNvSpPr/>
          <p:nvPr/>
        </p:nvSpPr>
        <p:spPr>
          <a:xfrm>
            <a:off x="-1180617" y="5223618"/>
            <a:ext cx="875818" cy="231227"/>
          </a:xfrm>
          <a:prstGeom prst="rect">
            <a:avLst/>
          </a:prstGeom>
          <a:solidFill>
            <a:srgbClr val="B9B9B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185/185/185</a:t>
            </a:r>
          </a:p>
        </p:txBody>
      </p:sp>
      <p:sp>
        <p:nvSpPr>
          <p:cNvPr id="59" name="Rectangle 58"/>
          <p:cNvSpPr/>
          <p:nvPr/>
        </p:nvSpPr>
        <p:spPr>
          <a:xfrm>
            <a:off x="-1180617" y="1297536"/>
            <a:ext cx="875818" cy="231227"/>
          </a:xfrm>
          <a:prstGeom prst="rect">
            <a:avLst/>
          </a:prstGeom>
          <a:solidFill>
            <a:srgbClr val="3755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55/85/120</a:t>
            </a:r>
          </a:p>
        </p:txBody>
      </p:sp>
      <p:sp>
        <p:nvSpPr>
          <p:cNvPr id="2" name="Title 1"/>
          <p:cNvSpPr>
            <a:spLocks noGrp="1"/>
          </p:cNvSpPr>
          <p:nvPr>
            <p:ph type="title" hasCustomPrompt="1"/>
          </p:nvPr>
        </p:nvSpPr>
        <p:spPr>
          <a:xfrm>
            <a:off x="515938" y="381001"/>
            <a:ext cx="7343775" cy="757238"/>
          </a:xfrm>
        </p:spPr>
        <p:txBody>
          <a:bodyPr/>
          <a:lstStyle>
            <a:lvl1pPr>
              <a:defRPr/>
            </a:lvl1pPr>
          </a:lstStyle>
          <a:p>
            <a:r>
              <a:rPr lang="en-US" dirty="0"/>
              <a:t>Click to </a:t>
            </a:r>
            <a:br>
              <a:rPr lang="en-US" dirty="0"/>
            </a:br>
            <a:r>
              <a:rPr lang="en-US" dirty="0"/>
              <a:t>edit title</a:t>
            </a:r>
          </a:p>
        </p:txBody>
      </p:sp>
      <p:sp>
        <p:nvSpPr>
          <p:cNvPr id="4" name="Picture Placeholder 3"/>
          <p:cNvSpPr>
            <a:spLocks noGrp="1"/>
          </p:cNvSpPr>
          <p:nvPr>
            <p:ph type="pic" sz="quarter" idx="10" hasCustomPrompt="1"/>
          </p:nvPr>
        </p:nvSpPr>
        <p:spPr>
          <a:xfrm>
            <a:off x="8004175" y="1520825"/>
            <a:ext cx="3671888" cy="3132138"/>
          </a:xfrm>
        </p:spPr>
        <p:txBody>
          <a:bodyPr/>
          <a:lstStyle>
            <a:lvl1pPr marL="0" indent="0" algn="ctr">
              <a:buNone/>
              <a:defRPr baseline="0"/>
            </a:lvl1pPr>
          </a:lstStyle>
          <a:p>
            <a:r>
              <a:rPr lang="en-US" dirty="0"/>
              <a:t>(Click on icon to place picture)</a:t>
            </a:r>
          </a:p>
        </p:txBody>
      </p:sp>
      <p:sp>
        <p:nvSpPr>
          <p:cNvPr id="25" name="Text Placeholder 1"/>
          <p:cNvSpPr>
            <a:spLocks noGrp="1"/>
          </p:cNvSpPr>
          <p:nvPr>
            <p:ph type="body" sz="quarter" idx="12" hasCustomPrompt="1"/>
          </p:nvPr>
        </p:nvSpPr>
        <p:spPr>
          <a:xfrm>
            <a:off x="8004174" y="4797425"/>
            <a:ext cx="3671887" cy="1502512"/>
          </a:xfrm>
        </p:spPr>
        <p:txBody>
          <a:bodyPr/>
          <a:lstStyle>
            <a:lvl1pPr marL="0" indent="0">
              <a:buNone/>
              <a:defRPr sz="1800"/>
            </a:lvl1pPr>
            <a:lvl2pPr marL="358775" indent="-266700">
              <a:buFont typeface="Arial" panose="020B0604020202020204" pitchFamily="34" charset="0"/>
              <a:buChar char="•"/>
              <a:tabLst>
                <a:tab pos="358775" algn="l"/>
                <a:tab pos="542925" algn="l"/>
                <a:tab pos="809625" algn="l"/>
              </a:tabLst>
              <a:defRPr sz="1800"/>
            </a:lvl2pPr>
            <a:lvl3pPr marL="625475" indent="-266700">
              <a:buFont typeface="Arial" panose="020B0604020202020204" pitchFamily="34" charset="0"/>
              <a:buChar char="•"/>
              <a:tabLst>
                <a:tab pos="266700" algn="l"/>
                <a:tab pos="625475" algn="l"/>
                <a:tab pos="809625" algn="l"/>
              </a:tabLst>
              <a:defRPr sz="1800"/>
            </a:lvl3pPr>
            <a:lvl4pPr marL="898525" indent="-273050">
              <a:buFont typeface="Arial" panose="020B0604020202020204" pitchFamily="34" charset="0"/>
              <a:buChar char="•"/>
              <a:tabLst>
                <a:tab pos="266700" algn="l"/>
                <a:tab pos="542925" algn="l"/>
                <a:tab pos="898525" algn="l"/>
              </a:tabLst>
              <a:defRPr sz="1800"/>
            </a:lvl4pPr>
            <a:lvl5pPr marL="1165225" indent="-266700">
              <a:buFont typeface="Arial" panose="020B0604020202020204" pitchFamily="34" charset="0"/>
              <a:buChar char="•"/>
              <a:defRPr sz="1800"/>
            </a:lvl5pPr>
          </a:lstStyle>
          <a:p>
            <a:pPr lvl="0"/>
            <a:r>
              <a:rPr lang="en-US" dirty="0"/>
              <a:t>Click to edit text </a:t>
            </a:r>
          </a:p>
        </p:txBody>
      </p:sp>
      <p:sp>
        <p:nvSpPr>
          <p:cNvPr id="26" name="Picture Placeholder 3"/>
          <p:cNvSpPr>
            <a:spLocks noGrp="1"/>
          </p:cNvSpPr>
          <p:nvPr>
            <p:ph type="pic" sz="quarter" idx="13" hasCustomPrompt="1"/>
          </p:nvPr>
        </p:nvSpPr>
        <p:spPr>
          <a:xfrm>
            <a:off x="4259263" y="1520825"/>
            <a:ext cx="3600450" cy="3132138"/>
          </a:xfrm>
        </p:spPr>
        <p:txBody>
          <a:bodyPr/>
          <a:lstStyle>
            <a:lvl1pPr marL="0" indent="0" algn="ctr">
              <a:buNone/>
              <a:defRPr baseline="0"/>
            </a:lvl1pPr>
          </a:lstStyle>
          <a:p>
            <a:r>
              <a:rPr lang="en-US" dirty="0"/>
              <a:t>(Click on icon to place picture)</a:t>
            </a:r>
          </a:p>
        </p:txBody>
      </p:sp>
      <p:sp>
        <p:nvSpPr>
          <p:cNvPr id="28" name="Text Placeholder 1"/>
          <p:cNvSpPr>
            <a:spLocks noGrp="1"/>
          </p:cNvSpPr>
          <p:nvPr>
            <p:ph type="body" sz="quarter" idx="14" hasCustomPrompt="1"/>
          </p:nvPr>
        </p:nvSpPr>
        <p:spPr>
          <a:xfrm>
            <a:off x="4256088" y="4797425"/>
            <a:ext cx="3600450" cy="1502512"/>
          </a:xfrm>
        </p:spPr>
        <p:txBody>
          <a:bodyPr/>
          <a:lstStyle>
            <a:lvl1pPr marL="0" indent="0">
              <a:buNone/>
              <a:defRPr sz="1800"/>
            </a:lvl1pPr>
            <a:lvl2pPr marL="358775" indent="-266700">
              <a:buFont typeface="Arial" panose="020B0604020202020204" pitchFamily="34" charset="0"/>
              <a:buChar char="•"/>
              <a:tabLst>
                <a:tab pos="358775" algn="l"/>
                <a:tab pos="542925" algn="l"/>
                <a:tab pos="809625" algn="l"/>
              </a:tabLst>
              <a:defRPr sz="1800"/>
            </a:lvl2pPr>
            <a:lvl3pPr marL="625475" indent="-266700">
              <a:buFont typeface="Arial" panose="020B0604020202020204" pitchFamily="34" charset="0"/>
              <a:buChar char="•"/>
              <a:tabLst>
                <a:tab pos="266700" algn="l"/>
                <a:tab pos="625475" algn="l"/>
                <a:tab pos="809625" algn="l"/>
              </a:tabLst>
              <a:defRPr sz="1800"/>
            </a:lvl3pPr>
            <a:lvl4pPr marL="898525" indent="-273050">
              <a:buFont typeface="Arial" panose="020B0604020202020204" pitchFamily="34" charset="0"/>
              <a:buChar char="•"/>
              <a:tabLst>
                <a:tab pos="266700" algn="l"/>
                <a:tab pos="542925" algn="l"/>
                <a:tab pos="898525" algn="l"/>
              </a:tabLst>
              <a:defRPr sz="1800"/>
            </a:lvl4pPr>
            <a:lvl5pPr marL="1165225" indent="-266700">
              <a:buFont typeface="Arial" panose="020B0604020202020204" pitchFamily="34" charset="0"/>
              <a:buChar char="•"/>
              <a:defRPr sz="1800"/>
            </a:lvl5pPr>
          </a:lstStyle>
          <a:p>
            <a:pPr lvl="0"/>
            <a:r>
              <a:rPr lang="en-US" dirty="0"/>
              <a:t>Click to edit text </a:t>
            </a:r>
          </a:p>
        </p:txBody>
      </p:sp>
      <p:sp>
        <p:nvSpPr>
          <p:cNvPr id="29" name="Picture Placeholder 3"/>
          <p:cNvSpPr>
            <a:spLocks noGrp="1"/>
          </p:cNvSpPr>
          <p:nvPr>
            <p:ph type="pic" sz="quarter" idx="15" hasCustomPrompt="1"/>
          </p:nvPr>
        </p:nvSpPr>
        <p:spPr>
          <a:xfrm>
            <a:off x="515938" y="1520825"/>
            <a:ext cx="3600450" cy="3132138"/>
          </a:xfrm>
        </p:spPr>
        <p:txBody>
          <a:bodyPr/>
          <a:lstStyle>
            <a:lvl1pPr marL="0" indent="0" algn="ctr">
              <a:buNone/>
              <a:defRPr baseline="0"/>
            </a:lvl1pPr>
          </a:lstStyle>
          <a:p>
            <a:r>
              <a:rPr lang="en-US" dirty="0"/>
              <a:t>(Click on icon to place picture)</a:t>
            </a:r>
          </a:p>
        </p:txBody>
      </p:sp>
      <p:sp>
        <p:nvSpPr>
          <p:cNvPr id="30" name="Text Placeholder 1"/>
          <p:cNvSpPr>
            <a:spLocks noGrp="1"/>
          </p:cNvSpPr>
          <p:nvPr>
            <p:ph type="body" sz="quarter" idx="16" hasCustomPrompt="1"/>
          </p:nvPr>
        </p:nvSpPr>
        <p:spPr>
          <a:xfrm>
            <a:off x="512763" y="4797425"/>
            <a:ext cx="3600450" cy="1502512"/>
          </a:xfrm>
        </p:spPr>
        <p:txBody>
          <a:bodyPr/>
          <a:lstStyle>
            <a:lvl1pPr marL="0" indent="0">
              <a:buNone/>
              <a:defRPr sz="1800"/>
            </a:lvl1pPr>
            <a:lvl2pPr marL="358775" indent="-266700">
              <a:buFont typeface="Arial" panose="020B0604020202020204" pitchFamily="34" charset="0"/>
              <a:buChar char="•"/>
              <a:tabLst>
                <a:tab pos="358775" algn="l"/>
                <a:tab pos="542925" algn="l"/>
                <a:tab pos="809625" algn="l"/>
              </a:tabLst>
              <a:defRPr sz="1800"/>
            </a:lvl2pPr>
            <a:lvl3pPr marL="625475" indent="-266700">
              <a:buFont typeface="Arial" panose="020B0604020202020204" pitchFamily="34" charset="0"/>
              <a:buChar char="•"/>
              <a:tabLst>
                <a:tab pos="266700" algn="l"/>
                <a:tab pos="625475" algn="l"/>
                <a:tab pos="809625" algn="l"/>
              </a:tabLst>
              <a:defRPr sz="1800"/>
            </a:lvl3pPr>
            <a:lvl4pPr marL="898525" indent="-273050">
              <a:buFont typeface="Arial" panose="020B0604020202020204" pitchFamily="34" charset="0"/>
              <a:buChar char="•"/>
              <a:tabLst>
                <a:tab pos="266700" algn="l"/>
                <a:tab pos="542925" algn="l"/>
                <a:tab pos="898525" algn="l"/>
              </a:tabLst>
              <a:defRPr sz="1800"/>
            </a:lvl4pPr>
            <a:lvl5pPr marL="1165225" indent="-266700">
              <a:buFont typeface="Arial" panose="020B0604020202020204" pitchFamily="34" charset="0"/>
              <a:buChar char="•"/>
              <a:defRPr sz="1800"/>
            </a:lvl5pPr>
          </a:lstStyle>
          <a:p>
            <a:pPr lvl="0"/>
            <a:r>
              <a:rPr lang="en-US" dirty="0"/>
              <a:t>Click to edit text </a:t>
            </a:r>
          </a:p>
        </p:txBody>
      </p:sp>
      <p:sp>
        <p:nvSpPr>
          <p:cNvPr id="31" name="TextBox 30"/>
          <p:cNvSpPr txBox="1"/>
          <p:nvPr/>
        </p:nvSpPr>
        <p:spPr>
          <a:xfrm>
            <a:off x="9912349" y="6308725"/>
            <a:ext cx="1763713" cy="549275"/>
          </a:xfrm>
          <a:prstGeom prst="rect">
            <a:avLst/>
          </a:prstGeom>
          <a:noFill/>
        </p:spPr>
        <p:txBody>
          <a:bodyPr wrap="square" lIns="0" tIns="0" rIns="0" bIns="0" rtlCol="0" anchor="ctr" anchorCtr="0">
            <a:noAutofit/>
          </a:bodyPr>
          <a:lstStyle/>
          <a:p>
            <a:pPr algn="r">
              <a:spcBef>
                <a:spcPts val="600"/>
              </a:spcBef>
            </a:pPr>
            <a:r>
              <a:rPr lang="en-US" sz="1000" dirty="0">
                <a:solidFill>
                  <a:schemeClr val="tx2"/>
                </a:solidFill>
              </a:rPr>
              <a:t>Slide </a:t>
            </a:r>
            <a:fld id="{14752267-C8D5-4E74-92F1-EF38868350E6}" type="slidenum">
              <a:rPr lang="en-US" sz="1000" smtClean="0">
                <a:solidFill>
                  <a:schemeClr val="tx2"/>
                </a:solidFill>
              </a:rPr>
              <a:pPr algn="r">
                <a:spcBef>
                  <a:spcPts val="600"/>
                </a:spcBef>
              </a:pPr>
              <a:t>‹#›</a:t>
            </a:fld>
            <a:endParaRPr lang="en-US" sz="1000" dirty="0">
              <a:solidFill>
                <a:schemeClr val="tx2"/>
              </a:solidFill>
            </a:endParaRPr>
          </a:p>
        </p:txBody>
      </p:sp>
      <p:sp>
        <p:nvSpPr>
          <p:cNvPr id="32" name="Footer Placeholder 4"/>
          <p:cNvSpPr>
            <a:spLocks noGrp="1"/>
          </p:cNvSpPr>
          <p:nvPr>
            <p:ph type="ftr" sz="quarter" idx="3"/>
          </p:nvPr>
        </p:nvSpPr>
        <p:spPr>
          <a:xfrm>
            <a:off x="515937" y="6308725"/>
            <a:ext cx="9251951" cy="549275"/>
          </a:xfrm>
          <a:prstGeom prst="rect">
            <a:avLst/>
          </a:prstGeom>
        </p:spPr>
        <p:txBody>
          <a:bodyPr vert="horz" lIns="0" tIns="0" rIns="0" bIns="0" rtlCol="0" anchor="ctr" anchorCtr="0"/>
          <a:lstStyle>
            <a:lvl1pPr algn="l">
              <a:defRPr sz="1000">
                <a:solidFill>
                  <a:schemeClr val="tx2"/>
                </a:solidFill>
              </a:defRPr>
            </a:lvl1pPr>
          </a:lstStyle>
          <a:p>
            <a:r>
              <a:rPr lang="en-US"/>
              <a:t>Title of the presentation · Author Name · © ROSEN Group · DD-MMM-YYYY</a:t>
            </a:r>
            <a:endParaRPr lang="en-US" dirty="0"/>
          </a:p>
        </p:txBody>
      </p:sp>
      <p:sp>
        <p:nvSpPr>
          <p:cNvPr id="33" name="Rectangle 32"/>
          <p:cNvSpPr/>
          <p:nvPr/>
        </p:nvSpPr>
        <p:spPr>
          <a:xfrm>
            <a:off x="515937" y="6688292"/>
            <a:ext cx="11086838" cy="107722"/>
          </a:xfrm>
          <a:prstGeom prst="rect">
            <a:avLst/>
          </a:prstGeom>
        </p:spPr>
        <p:txBody>
          <a:bodyPr wrap="square" lIns="0" tIns="0" rIns="0" bIns="0">
            <a:spAutoFit/>
          </a:bodyPr>
          <a:lstStyle/>
          <a:p>
            <a:pPr algn="l"/>
            <a:r>
              <a:rPr lang="en-US" sz="700" dirty="0">
                <a:solidFill>
                  <a:srgbClr val="BCBCBC"/>
                </a:solidFill>
              </a:rPr>
              <a:t>This document is the property of ROSEN Swiss AG who will safeguard its rights according to the civil and penal provisions of law. No part of this document may be reproduced or disclosed to any other party without the prior permission of ROSEN.</a:t>
            </a: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2482" y="466725"/>
            <a:ext cx="2123580" cy="615600"/>
          </a:xfrm>
          <a:prstGeom prst="rect">
            <a:avLst/>
          </a:prstGeom>
        </p:spPr>
      </p:pic>
      <p:sp>
        <p:nvSpPr>
          <p:cNvPr id="35" name="Rectangle 34"/>
          <p:cNvSpPr/>
          <p:nvPr userDrawn="1"/>
        </p:nvSpPr>
        <p:spPr>
          <a:xfrm>
            <a:off x="515938" y="1227370"/>
            <a:ext cx="684000" cy="468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1177439" y="486764"/>
            <a:ext cx="875818" cy="231227"/>
          </a:xfrm>
          <a:prstGeom prst="rect">
            <a:avLst/>
          </a:prstGeom>
          <a:solidFill>
            <a:srgbClr val="23238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035/035/130</a:t>
            </a:r>
          </a:p>
        </p:txBody>
      </p:sp>
      <p:sp>
        <p:nvSpPr>
          <p:cNvPr id="37" name="Rectangle 36"/>
          <p:cNvSpPr/>
          <p:nvPr userDrawn="1"/>
        </p:nvSpPr>
        <p:spPr>
          <a:xfrm>
            <a:off x="-1180617" y="760410"/>
            <a:ext cx="875818" cy="231227"/>
          </a:xfrm>
          <a:prstGeom prst="rect">
            <a:avLst/>
          </a:prstGeom>
          <a:solidFill>
            <a:srgbClr val="B116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1</a:t>
            </a:r>
            <a:r>
              <a:rPr lang="en-US" sz="800" dirty="0">
                <a:latin typeface="Arial" panose="020B0604020202020204" pitchFamily="34" charset="0"/>
                <a:cs typeface="Arial" panose="020B0604020202020204" pitchFamily="34" charset="0"/>
              </a:rPr>
              <a:t>77/022/046</a:t>
            </a:r>
            <a:endParaRPr lang="en-US" sz="800" b="0" dirty="0">
              <a:latin typeface="Arial" panose="020B0604020202020204" pitchFamily="34" charset="0"/>
              <a:cs typeface="Arial" panose="020B0604020202020204" pitchFamily="34" charset="0"/>
            </a:endParaRPr>
          </a:p>
        </p:txBody>
      </p:sp>
      <p:sp>
        <p:nvSpPr>
          <p:cNvPr id="38" name="Rectangle 37"/>
          <p:cNvSpPr/>
          <p:nvPr userDrawn="1"/>
        </p:nvSpPr>
        <p:spPr>
          <a:xfrm>
            <a:off x="-1183796" y="1587986"/>
            <a:ext cx="875818" cy="231227"/>
          </a:xfrm>
          <a:prstGeom prst="rect">
            <a:avLst/>
          </a:prstGeom>
          <a:solidFill>
            <a:srgbClr val="50649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80/100/145</a:t>
            </a:r>
          </a:p>
        </p:txBody>
      </p:sp>
      <p:sp>
        <p:nvSpPr>
          <p:cNvPr id="39" name="Rectangle 38"/>
          <p:cNvSpPr/>
          <p:nvPr userDrawn="1"/>
        </p:nvSpPr>
        <p:spPr>
          <a:xfrm>
            <a:off x="-1180617" y="1888746"/>
            <a:ext cx="875818" cy="231227"/>
          </a:xfrm>
          <a:prstGeom prst="rect">
            <a:avLst/>
          </a:prstGeom>
          <a:solidFill>
            <a:srgbClr val="B4C8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Arial" panose="020B0604020202020204" pitchFamily="34" charset="0"/>
                <a:cs typeface="Arial" panose="020B0604020202020204" pitchFamily="34" charset="0"/>
              </a:rPr>
              <a:t>180/200/230</a:t>
            </a:r>
          </a:p>
        </p:txBody>
      </p:sp>
      <p:sp>
        <p:nvSpPr>
          <p:cNvPr id="40" name="Rectangle 39"/>
          <p:cNvSpPr/>
          <p:nvPr userDrawn="1"/>
        </p:nvSpPr>
        <p:spPr>
          <a:xfrm>
            <a:off x="-1186975" y="2506133"/>
            <a:ext cx="875818" cy="231227"/>
          </a:xfrm>
          <a:prstGeom prst="rect">
            <a:avLst/>
          </a:prstGeom>
          <a:solidFill>
            <a:srgbClr val="139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019/149/217</a:t>
            </a:r>
          </a:p>
        </p:txBody>
      </p:sp>
      <p:sp>
        <p:nvSpPr>
          <p:cNvPr id="41" name="Rectangle 40"/>
          <p:cNvSpPr/>
          <p:nvPr userDrawn="1"/>
        </p:nvSpPr>
        <p:spPr>
          <a:xfrm>
            <a:off x="-1183796" y="2815131"/>
            <a:ext cx="875818" cy="231227"/>
          </a:xfrm>
          <a:prstGeom prst="rect">
            <a:avLst/>
          </a:prstGeom>
          <a:solidFill>
            <a:srgbClr val="137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019/124/119</a:t>
            </a:r>
          </a:p>
        </p:txBody>
      </p:sp>
      <p:sp>
        <p:nvSpPr>
          <p:cNvPr id="42" name="Rectangle 41"/>
          <p:cNvSpPr/>
          <p:nvPr userDrawn="1"/>
        </p:nvSpPr>
        <p:spPr>
          <a:xfrm>
            <a:off x="-1183796" y="3126079"/>
            <a:ext cx="875818" cy="231227"/>
          </a:xfrm>
          <a:prstGeom prst="rect">
            <a:avLst/>
          </a:prstGeom>
          <a:solidFill>
            <a:srgbClr val="7298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114/152/066</a:t>
            </a:r>
          </a:p>
        </p:txBody>
      </p:sp>
      <p:sp>
        <p:nvSpPr>
          <p:cNvPr id="43" name="Rectangle 42"/>
          <p:cNvSpPr/>
          <p:nvPr userDrawn="1"/>
        </p:nvSpPr>
        <p:spPr>
          <a:xfrm>
            <a:off x="-1180617" y="3426839"/>
            <a:ext cx="875818" cy="231227"/>
          </a:xfrm>
          <a:prstGeom prst="rect">
            <a:avLst/>
          </a:prstGeom>
          <a:solidFill>
            <a:srgbClr val="C5D8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197/216/100</a:t>
            </a:r>
          </a:p>
        </p:txBody>
      </p:sp>
      <p:sp>
        <p:nvSpPr>
          <p:cNvPr id="44" name="Rectangle 43"/>
          <p:cNvSpPr/>
          <p:nvPr userDrawn="1"/>
        </p:nvSpPr>
        <p:spPr>
          <a:xfrm>
            <a:off x="-1170361" y="3722854"/>
            <a:ext cx="875818" cy="231227"/>
          </a:xfrm>
          <a:prstGeom prst="rect">
            <a:avLst/>
          </a:prstGeom>
          <a:solidFill>
            <a:srgbClr val="B2B6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178/182/141</a:t>
            </a:r>
          </a:p>
        </p:txBody>
      </p:sp>
      <p:sp>
        <p:nvSpPr>
          <p:cNvPr id="45" name="Rectangle 44"/>
          <p:cNvSpPr/>
          <p:nvPr userDrawn="1"/>
        </p:nvSpPr>
        <p:spPr>
          <a:xfrm>
            <a:off x="-1180617" y="4015376"/>
            <a:ext cx="875818" cy="231227"/>
          </a:xfrm>
          <a:prstGeom prst="rect">
            <a:avLst/>
          </a:prstGeom>
          <a:solidFill>
            <a:srgbClr val="E8C42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232/196/034</a:t>
            </a:r>
          </a:p>
        </p:txBody>
      </p:sp>
      <p:sp>
        <p:nvSpPr>
          <p:cNvPr id="60" name="Rectangle 59"/>
          <p:cNvSpPr/>
          <p:nvPr userDrawn="1"/>
        </p:nvSpPr>
        <p:spPr>
          <a:xfrm>
            <a:off x="-1183796" y="4322856"/>
            <a:ext cx="875818" cy="231227"/>
          </a:xfrm>
          <a:prstGeom prst="rect">
            <a:avLst/>
          </a:prstGeom>
          <a:solidFill>
            <a:srgbClr val="8F49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143/073/124</a:t>
            </a:r>
          </a:p>
        </p:txBody>
      </p:sp>
      <p:sp>
        <p:nvSpPr>
          <p:cNvPr id="61" name="Rectangle 60"/>
          <p:cNvSpPr/>
          <p:nvPr userDrawn="1"/>
        </p:nvSpPr>
        <p:spPr>
          <a:xfrm>
            <a:off x="-1180617" y="4607140"/>
            <a:ext cx="875818" cy="231227"/>
          </a:xfrm>
          <a:prstGeom prst="rect">
            <a:avLst/>
          </a:prstGeom>
          <a:solidFill>
            <a:srgbClr val="5F1D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095/029/121</a:t>
            </a:r>
          </a:p>
        </p:txBody>
      </p:sp>
      <p:sp>
        <p:nvSpPr>
          <p:cNvPr id="62" name="Rectangle 61"/>
          <p:cNvSpPr/>
          <p:nvPr userDrawn="1"/>
        </p:nvSpPr>
        <p:spPr>
          <a:xfrm>
            <a:off x="-1183796" y="4914620"/>
            <a:ext cx="875818" cy="231227"/>
          </a:xfrm>
          <a:prstGeom prst="rect">
            <a:avLst/>
          </a:prstGeom>
          <a:solidFill>
            <a:srgbClr val="3C50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rial" panose="020B0604020202020204" pitchFamily="34" charset="0"/>
                <a:cs typeface="Arial" panose="020B0604020202020204" pitchFamily="34" charset="0"/>
              </a:rPr>
              <a:t>060/080/100</a:t>
            </a:r>
          </a:p>
        </p:txBody>
      </p:sp>
      <p:sp>
        <p:nvSpPr>
          <p:cNvPr id="63" name="Rectangle 62"/>
          <p:cNvSpPr/>
          <p:nvPr userDrawn="1"/>
        </p:nvSpPr>
        <p:spPr>
          <a:xfrm>
            <a:off x="-1180617" y="5223618"/>
            <a:ext cx="875818" cy="231227"/>
          </a:xfrm>
          <a:prstGeom prst="rect">
            <a:avLst/>
          </a:prstGeom>
          <a:solidFill>
            <a:srgbClr val="B9B9B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185/185/185</a:t>
            </a:r>
          </a:p>
        </p:txBody>
      </p:sp>
      <p:sp>
        <p:nvSpPr>
          <p:cNvPr id="64" name="Rectangle 63"/>
          <p:cNvSpPr/>
          <p:nvPr userDrawn="1"/>
        </p:nvSpPr>
        <p:spPr>
          <a:xfrm>
            <a:off x="-1180617" y="1297536"/>
            <a:ext cx="875818" cy="231227"/>
          </a:xfrm>
          <a:prstGeom prst="rect">
            <a:avLst/>
          </a:prstGeom>
          <a:solidFill>
            <a:srgbClr val="3755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55/85/120</a:t>
            </a:r>
          </a:p>
        </p:txBody>
      </p:sp>
      <p:sp>
        <p:nvSpPr>
          <p:cNvPr id="65" name="TextBox 64"/>
          <p:cNvSpPr txBox="1"/>
          <p:nvPr userDrawn="1"/>
        </p:nvSpPr>
        <p:spPr>
          <a:xfrm>
            <a:off x="9912349" y="6308725"/>
            <a:ext cx="1763713" cy="549275"/>
          </a:xfrm>
          <a:prstGeom prst="rect">
            <a:avLst/>
          </a:prstGeom>
          <a:noFill/>
        </p:spPr>
        <p:txBody>
          <a:bodyPr wrap="square" lIns="0" tIns="0" rIns="0" bIns="0" rtlCol="0" anchor="ctr" anchorCtr="0">
            <a:noAutofit/>
          </a:bodyPr>
          <a:lstStyle/>
          <a:p>
            <a:pPr algn="r">
              <a:spcBef>
                <a:spcPts val="600"/>
              </a:spcBef>
            </a:pPr>
            <a:r>
              <a:rPr lang="en-US" sz="1000" dirty="0">
                <a:solidFill>
                  <a:schemeClr val="tx2"/>
                </a:solidFill>
              </a:rPr>
              <a:t>Slide </a:t>
            </a:r>
            <a:fld id="{14752267-C8D5-4E74-92F1-EF38868350E6}" type="slidenum">
              <a:rPr lang="en-US" sz="1000" smtClean="0">
                <a:solidFill>
                  <a:schemeClr val="tx2"/>
                </a:solidFill>
              </a:rPr>
              <a:pPr algn="r">
                <a:spcBef>
                  <a:spcPts val="600"/>
                </a:spcBef>
              </a:pPr>
              <a:t>‹#›</a:t>
            </a:fld>
            <a:endParaRPr lang="en-US" sz="1000" dirty="0">
              <a:solidFill>
                <a:schemeClr val="tx2"/>
              </a:solidFill>
            </a:endParaRPr>
          </a:p>
        </p:txBody>
      </p:sp>
      <p:sp>
        <p:nvSpPr>
          <p:cNvPr id="66" name="Rectangle 65"/>
          <p:cNvSpPr/>
          <p:nvPr userDrawn="1"/>
        </p:nvSpPr>
        <p:spPr>
          <a:xfrm>
            <a:off x="515937" y="6688292"/>
            <a:ext cx="11086838" cy="107722"/>
          </a:xfrm>
          <a:prstGeom prst="rect">
            <a:avLst/>
          </a:prstGeom>
        </p:spPr>
        <p:txBody>
          <a:bodyPr wrap="square" lIns="0" tIns="0" rIns="0" bIns="0">
            <a:spAutoFit/>
          </a:bodyPr>
          <a:lstStyle/>
          <a:p>
            <a:pPr algn="l"/>
            <a:r>
              <a:rPr lang="en-US" sz="700" dirty="0">
                <a:solidFill>
                  <a:srgbClr val="BCBCBC"/>
                </a:solidFill>
              </a:rPr>
              <a:t>This document is the property of ROSEN Swiss AG who will safeguard its rights according to the civil and penal provisions of law. No part of this document may be reproduced or disclosed to any other party without the prior permission of ROSEN.</a:t>
            </a:r>
          </a:p>
        </p:txBody>
      </p:sp>
      <p:pic>
        <p:nvPicPr>
          <p:cNvPr id="67" name="Picture 6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52482" y="466725"/>
            <a:ext cx="2123580" cy="615600"/>
          </a:xfrm>
          <a:prstGeom prst="rect">
            <a:avLst/>
          </a:prstGeom>
        </p:spPr>
      </p:pic>
    </p:spTree>
    <p:extLst>
      <p:ext uri="{BB962C8B-B14F-4D97-AF65-F5344CB8AC3E}">
        <p14:creationId xmlns:p14="http://schemas.microsoft.com/office/powerpoint/2010/main" val="225711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picture pattern">
    <p:spTree>
      <p:nvGrpSpPr>
        <p:cNvPr id="1" name=""/>
        <p:cNvGrpSpPr/>
        <p:nvPr/>
      </p:nvGrpSpPr>
      <p:grpSpPr>
        <a:xfrm>
          <a:off x="0" y="0"/>
          <a:ext cx="0" cy="0"/>
          <a:chOff x="0" y="0"/>
          <a:chExt cx="0" cy="0"/>
        </a:xfrm>
      </p:grpSpPr>
      <p:sp>
        <p:nvSpPr>
          <p:cNvPr id="27" name="Rectangle 26"/>
          <p:cNvSpPr/>
          <p:nvPr/>
        </p:nvSpPr>
        <p:spPr>
          <a:xfrm>
            <a:off x="515938" y="1227370"/>
            <a:ext cx="684000" cy="468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439" y="486764"/>
            <a:ext cx="875818" cy="231227"/>
          </a:xfrm>
          <a:prstGeom prst="rect">
            <a:avLst/>
          </a:prstGeom>
          <a:solidFill>
            <a:srgbClr val="23238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035/035/130</a:t>
            </a:r>
          </a:p>
        </p:txBody>
      </p:sp>
      <p:sp>
        <p:nvSpPr>
          <p:cNvPr id="46" name="Rectangle 45"/>
          <p:cNvSpPr/>
          <p:nvPr/>
        </p:nvSpPr>
        <p:spPr>
          <a:xfrm>
            <a:off x="-1180617" y="760410"/>
            <a:ext cx="875818" cy="231227"/>
          </a:xfrm>
          <a:prstGeom prst="rect">
            <a:avLst/>
          </a:prstGeom>
          <a:solidFill>
            <a:srgbClr val="B116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1</a:t>
            </a:r>
            <a:r>
              <a:rPr lang="en-US" sz="800" dirty="0">
                <a:latin typeface="Arial" panose="020B0604020202020204" pitchFamily="34" charset="0"/>
                <a:cs typeface="Arial" panose="020B0604020202020204" pitchFamily="34" charset="0"/>
              </a:rPr>
              <a:t>77/022/046</a:t>
            </a:r>
            <a:endParaRPr lang="en-US" sz="800" b="0" dirty="0">
              <a:latin typeface="Arial" panose="020B0604020202020204" pitchFamily="34" charset="0"/>
              <a:cs typeface="Arial" panose="020B0604020202020204" pitchFamily="34" charset="0"/>
            </a:endParaRPr>
          </a:p>
        </p:txBody>
      </p:sp>
      <p:sp>
        <p:nvSpPr>
          <p:cNvPr id="47" name="Rectangle 46"/>
          <p:cNvSpPr/>
          <p:nvPr/>
        </p:nvSpPr>
        <p:spPr>
          <a:xfrm>
            <a:off x="-1183796" y="1587986"/>
            <a:ext cx="875818" cy="231227"/>
          </a:xfrm>
          <a:prstGeom prst="rect">
            <a:avLst/>
          </a:prstGeom>
          <a:solidFill>
            <a:srgbClr val="50649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80/100/145</a:t>
            </a:r>
          </a:p>
        </p:txBody>
      </p:sp>
      <p:sp>
        <p:nvSpPr>
          <p:cNvPr id="48" name="Rectangle 47"/>
          <p:cNvSpPr/>
          <p:nvPr/>
        </p:nvSpPr>
        <p:spPr>
          <a:xfrm>
            <a:off x="-1180617" y="1888746"/>
            <a:ext cx="875818" cy="231227"/>
          </a:xfrm>
          <a:prstGeom prst="rect">
            <a:avLst/>
          </a:prstGeom>
          <a:solidFill>
            <a:srgbClr val="B4C8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Arial" panose="020B0604020202020204" pitchFamily="34" charset="0"/>
                <a:cs typeface="Arial" panose="020B0604020202020204" pitchFamily="34" charset="0"/>
              </a:rPr>
              <a:t>180/200/230</a:t>
            </a:r>
          </a:p>
        </p:txBody>
      </p:sp>
      <p:sp>
        <p:nvSpPr>
          <p:cNvPr id="49" name="Rectangle 48"/>
          <p:cNvSpPr/>
          <p:nvPr/>
        </p:nvSpPr>
        <p:spPr>
          <a:xfrm>
            <a:off x="-1186975" y="2506133"/>
            <a:ext cx="875818" cy="231227"/>
          </a:xfrm>
          <a:prstGeom prst="rect">
            <a:avLst/>
          </a:prstGeom>
          <a:solidFill>
            <a:srgbClr val="139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019/149/217</a:t>
            </a:r>
          </a:p>
        </p:txBody>
      </p:sp>
      <p:sp>
        <p:nvSpPr>
          <p:cNvPr id="50" name="Rectangle 49"/>
          <p:cNvSpPr/>
          <p:nvPr/>
        </p:nvSpPr>
        <p:spPr>
          <a:xfrm>
            <a:off x="-1183796" y="2815131"/>
            <a:ext cx="875818" cy="231227"/>
          </a:xfrm>
          <a:prstGeom prst="rect">
            <a:avLst/>
          </a:prstGeom>
          <a:solidFill>
            <a:srgbClr val="137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019/124/119</a:t>
            </a:r>
          </a:p>
        </p:txBody>
      </p:sp>
      <p:sp>
        <p:nvSpPr>
          <p:cNvPr id="51" name="Rectangle 50"/>
          <p:cNvSpPr/>
          <p:nvPr/>
        </p:nvSpPr>
        <p:spPr>
          <a:xfrm>
            <a:off x="-1183796" y="3126079"/>
            <a:ext cx="875818" cy="231227"/>
          </a:xfrm>
          <a:prstGeom prst="rect">
            <a:avLst/>
          </a:prstGeom>
          <a:solidFill>
            <a:srgbClr val="7298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114/152/066</a:t>
            </a:r>
          </a:p>
        </p:txBody>
      </p:sp>
      <p:sp>
        <p:nvSpPr>
          <p:cNvPr id="52" name="Rectangle 51"/>
          <p:cNvSpPr/>
          <p:nvPr/>
        </p:nvSpPr>
        <p:spPr>
          <a:xfrm>
            <a:off x="-1180617" y="3426839"/>
            <a:ext cx="875818" cy="231227"/>
          </a:xfrm>
          <a:prstGeom prst="rect">
            <a:avLst/>
          </a:prstGeom>
          <a:solidFill>
            <a:srgbClr val="C5D8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197/216/100</a:t>
            </a:r>
          </a:p>
        </p:txBody>
      </p:sp>
      <p:sp>
        <p:nvSpPr>
          <p:cNvPr id="53" name="Rectangle 52"/>
          <p:cNvSpPr/>
          <p:nvPr/>
        </p:nvSpPr>
        <p:spPr>
          <a:xfrm>
            <a:off x="-1170361" y="3722854"/>
            <a:ext cx="875818" cy="231227"/>
          </a:xfrm>
          <a:prstGeom prst="rect">
            <a:avLst/>
          </a:prstGeom>
          <a:solidFill>
            <a:srgbClr val="B2B6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178/182/141</a:t>
            </a:r>
          </a:p>
        </p:txBody>
      </p:sp>
      <p:sp>
        <p:nvSpPr>
          <p:cNvPr id="54" name="Rectangle 53"/>
          <p:cNvSpPr/>
          <p:nvPr/>
        </p:nvSpPr>
        <p:spPr>
          <a:xfrm>
            <a:off x="-1180617" y="4015376"/>
            <a:ext cx="875818" cy="231227"/>
          </a:xfrm>
          <a:prstGeom prst="rect">
            <a:avLst/>
          </a:prstGeom>
          <a:solidFill>
            <a:srgbClr val="E8C42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232/196/034</a:t>
            </a:r>
          </a:p>
        </p:txBody>
      </p:sp>
      <p:sp>
        <p:nvSpPr>
          <p:cNvPr id="55" name="Rectangle 54"/>
          <p:cNvSpPr/>
          <p:nvPr/>
        </p:nvSpPr>
        <p:spPr>
          <a:xfrm>
            <a:off x="-1183796" y="4322856"/>
            <a:ext cx="875818" cy="231227"/>
          </a:xfrm>
          <a:prstGeom prst="rect">
            <a:avLst/>
          </a:prstGeom>
          <a:solidFill>
            <a:srgbClr val="8F49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143/073/124</a:t>
            </a:r>
          </a:p>
        </p:txBody>
      </p:sp>
      <p:sp>
        <p:nvSpPr>
          <p:cNvPr id="56" name="Rectangle 55"/>
          <p:cNvSpPr/>
          <p:nvPr/>
        </p:nvSpPr>
        <p:spPr>
          <a:xfrm>
            <a:off x="-1180617" y="4607140"/>
            <a:ext cx="875818" cy="231227"/>
          </a:xfrm>
          <a:prstGeom prst="rect">
            <a:avLst/>
          </a:prstGeom>
          <a:solidFill>
            <a:srgbClr val="5F1D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095/029/121</a:t>
            </a:r>
          </a:p>
        </p:txBody>
      </p:sp>
      <p:sp>
        <p:nvSpPr>
          <p:cNvPr id="57" name="Rectangle 56"/>
          <p:cNvSpPr/>
          <p:nvPr/>
        </p:nvSpPr>
        <p:spPr>
          <a:xfrm>
            <a:off x="-1183796" y="4914620"/>
            <a:ext cx="875818" cy="231227"/>
          </a:xfrm>
          <a:prstGeom prst="rect">
            <a:avLst/>
          </a:prstGeom>
          <a:solidFill>
            <a:srgbClr val="3C50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rial" panose="020B0604020202020204" pitchFamily="34" charset="0"/>
                <a:cs typeface="Arial" panose="020B0604020202020204" pitchFamily="34" charset="0"/>
              </a:rPr>
              <a:t>060/080/100</a:t>
            </a:r>
          </a:p>
        </p:txBody>
      </p:sp>
      <p:sp>
        <p:nvSpPr>
          <p:cNvPr id="58" name="Rectangle 57"/>
          <p:cNvSpPr/>
          <p:nvPr/>
        </p:nvSpPr>
        <p:spPr>
          <a:xfrm>
            <a:off x="-1180617" y="5223618"/>
            <a:ext cx="875818" cy="231227"/>
          </a:xfrm>
          <a:prstGeom prst="rect">
            <a:avLst/>
          </a:prstGeom>
          <a:solidFill>
            <a:srgbClr val="B9B9B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185/185/185</a:t>
            </a:r>
          </a:p>
        </p:txBody>
      </p:sp>
      <p:sp>
        <p:nvSpPr>
          <p:cNvPr id="59" name="Rectangle 58"/>
          <p:cNvSpPr/>
          <p:nvPr/>
        </p:nvSpPr>
        <p:spPr>
          <a:xfrm>
            <a:off x="-1180617" y="1297536"/>
            <a:ext cx="875818" cy="231227"/>
          </a:xfrm>
          <a:prstGeom prst="rect">
            <a:avLst/>
          </a:prstGeom>
          <a:solidFill>
            <a:srgbClr val="3755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55/85/120</a:t>
            </a:r>
          </a:p>
        </p:txBody>
      </p:sp>
      <p:sp>
        <p:nvSpPr>
          <p:cNvPr id="2" name="Title 1"/>
          <p:cNvSpPr>
            <a:spLocks noGrp="1"/>
          </p:cNvSpPr>
          <p:nvPr>
            <p:ph type="title" hasCustomPrompt="1"/>
          </p:nvPr>
        </p:nvSpPr>
        <p:spPr>
          <a:xfrm>
            <a:off x="515938" y="381001"/>
            <a:ext cx="7343775" cy="757238"/>
          </a:xfrm>
        </p:spPr>
        <p:txBody>
          <a:bodyPr/>
          <a:lstStyle>
            <a:lvl1pPr>
              <a:defRPr/>
            </a:lvl1pPr>
          </a:lstStyle>
          <a:p>
            <a:r>
              <a:rPr lang="en-US" dirty="0"/>
              <a:t>Click to </a:t>
            </a:r>
            <a:br>
              <a:rPr lang="en-US" dirty="0"/>
            </a:br>
            <a:r>
              <a:rPr lang="en-US" dirty="0"/>
              <a:t>edit title</a:t>
            </a:r>
          </a:p>
        </p:txBody>
      </p:sp>
      <p:sp>
        <p:nvSpPr>
          <p:cNvPr id="4" name="Picture Placeholder 3"/>
          <p:cNvSpPr>
            <a:spLocks noGrp="1"/>
          </p:cNvSpPr>
          <p:nvPr>
            <p:ph type="pic" sz="quarter" idx="10" hasCustomPrompt="1"/>
          </p:nvPr>
        </p:nvSpPr>
        <p:spPr>
          <a:xfrm>
            <a:off x="8004175" y="1520825"/>
            <a:ext cx="3671888" cy="1476375"/>
          </a:xfrm>
        </p:spPr>
        <p:txBody>
          <a:bodyPr/>
          <a:lstStyle>
            <a:lvl1pPr marL="0" indent="0" algn="ctr">
              <a:buNone/>
              <a:defRPr baseline="0"/>
            </a:lvl1pPr>
          </a:lstStyle>
          <a:p>
            <a:r>
              <a:rPr lang="en-US" dirty="0"/>
              <a:t>(Click on icon to place picture)</a:t>
            </a:r>
          </a:p>
        </p:txBody>
      </p:sp>
      <p:sp>
        <p:nvSpPr>
          <p:cNvPr id="25" name="Text Placeholder 1"/>
          <p:cNvSpPr>
            <a:spLocks noGrp="1"/>
          </p:cNvSpPr>
          <p:nvPr>
            <p:ph type="body" sz="quarter" idx="12" hasCustomPrompt="1"/>
          </p:nvPr>
        </p:nvSpPr>
        <p:spPr>
          <a:xfrm>
            <a:off x="515939" y="1520826"/>
            <a:ext cx="3600450" cy="4779111"/>
          </a:xfrm>
        </p:spPr>
        <p:txBody>
          <a:bodyPr/>
          <a:lstStyle>
            <a:lvl1pPr marL="0" indent="0">
              <a:spcBef>
                <a:spcPts val="0"/>
              </a:spcBef>
              <a:spcAft>
                <a:spcPts val="400"/>
              </a:spcAft>
              <a:buNone/>
              <a:defRPr sz="1800"/>
            </a:lvl1pPr>
            <a:lvl2pPr marL="358775" indent="-266700">
              <a:spcBef>
                <a:spcPts val="0"/>
              </a:spcBef>
              <a:spcAft>
                <a:spcPts val="400"/>
              </a:spcAft>
              <a:buFont typeface="Arial" panose="020B0604020202020204" pitchFamily="34" charset="0"/>
              <a:buChar char="•"/>
              <a:tabLst>
                <a:tab pos="358775" algn="l"/>
                <a:tab pos="542925" algn="l"/>
                <a:tab pos="809625" algn="l"/>
              </a:tabLst>
              <a:defRPr sz="1800"/>
            </a:lvl2pPr>
            <a:lvl3pPr marL="625475" indent="-266700">
              <a:spcBef>
                <a:spcPts val="0"/>
              </a:spcBef>
              <a:spcAft>
                <a:spcPts val="400"/>
              </a:spcAft>
              <a:buFont typeface="Arial" panose="020B0604020202020204" pitchFamily="34" charset="0"/>
              <a:buChar char="•"/>
              <a:tabLst>
                <a:tab pos="266700" algn="l"/>
                <a:tab pos="625475" algn="l"/>
                <a:tab pos="809625" algn="l"/>
              </a:tabLst>
              <a:defRPr sz="1800"/>
            </a:lvl3pPr>
            <a:lvl4pPr marL="898525" indent="-273050">
              <a:spcBef>
                <a:spcPts val="0"/>
              </a:spcBef>
              <a:spcAft>
                <a:spcPts val="400"/>
              </a:spcAft>
              <a:buFont typeface="Arial" panose="020B0604020202020204" pitchFamily="34" charset="0"/>
              <a:buChar char="•"/>
              <a:tabLst>
                <a:tab pos="266700" algn="l"/>
                <a:tab pos="542925" algn="l"/>
                <a:tab pos="898525" algn="l"/>
              </a:tabLst>
              <a:defRPr sz="1800"/>
            </a:lvl4pPr>
            <a:lvl5pPr marL="1165225" indent="-266700">
              <a:spcBef>
                <a:spcPts val="0"/>
              </a:spcBef>
              <a:spcAft>
                <a:spcPts val="400"/>
              </a:spcAft>
              <a:buFont typeface="Arial" panose="020B0604020202020204" pitchFamily="34" charset="0"/>
              <a:buChar char="•"/>
              <a:defRPr sz="1800"/>
            </a:lvl5pPr>
          </a:lstStyle>
          <a:p>
            <a:pPr lvl="0"/>
            <a:r>
              <a:rPr lang="en-US" dirty="0"/>
              <a:t>Click to edit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Picture Placeholder 3"/>
          <p:cNvSpPr>
            <a:spLocks noGrp="1"/>
          </p:cNvSpPr>
          <p:nvPr>
            <p:ph type="pic" sz="quarter" idx="13" hasCustomPrompt="1"/>
          </p:nvPr>
        </p:nvSpPr>
        <p:spPr>
          <a:xfrm>
            <a:off x="4259264" y="4797425"/>
            <a:ext cx="3600450" cy="1511300"/>
          </a:xfrm>
        </p:spPr>
        <p:txBody>
          <a:bodyPr/>
          <a:lstStyle>
            <a:lvl1pPr marL="0" indent="0" algn="ctr">
              <a:buNone/>
              <a:defRPr baseline="0"/>
            </a:lvl1pPr>
          </a:lstStyle>
          <a:p>
            <a:r>
              <a:rPr lang="en-US" dirty="0"/>
              <a:t>(Click on icon to place picture)</a:t>
            </a:r>
          </a:p>
        </p:txBody>
      </p:sp>
      <p:sp>
        <p:nvSpPr>
          <p:cNvPr id="28" name="Picture Placeholder 3"/>
          <p:cNvSpPr>
            <a:spLocks noGrp="1"/>
          </p:cNvSpPr>
          <p:nvPr>
            <p:ph type="pic" sz="quarter" idx="14" hasCustomPrompt="1"/>
          </p:nvPr>
        </p:nvSpPr>
        <p:spPr>
          <a:xfrm>
            <a:off x="4259264" y="1528763"/>
            <a:ext cx="1728786" cy="3124200"/>
          </a:xfrm>
        </p:spPr>
        <p:txBody>
          <a:bodyPr/>
          <a:lstStyle>
            <a:lvl1pPr marL="0" indent="0" algn="ctr">
              <a:buNone/>
              <a:defRPr baseline="0"/>
            </a:lvl1pPr>
          </a:lstStyle>
          <a:p>
            <a:r>
              <a:rPr lang="en-US" dirty="0"/>
              <a:t>(Click on icon to place picture)</a:t>
            </a:r>
          </a:p>
        </p:txBody>
      </p:sp>
      <p:sp>
        <p:nvSpPr>
          <p:cNvPr id="29" name="Picture Placeholder 3"/>
          <p:cNvSpPr>
            <a:spLocks noGrp="1"/>
          </p:cNvSpPr>
          <p:nvPr>
            <p:ph type="pic" sz="quarter" idx="15" hasCustomPrompt="1"/>
          </p:nvPr>
        </p:nvSpPr>
        <p:spPr>
          <a:xfrm>
            <a:off x="6132513" y="1520825"/>
            <a:ext cx="1728786" cy="1476375"/>
          </a:xfrm>
        </p:spPr>
        <p:txBody>
          <a:bodyPr/>
          <a:lstStyle>
            <a:lvl1pPr marL="0" indent="0" algn="ctr">
              <a:buNone/>
              <a:defRPr baseline="0"/>
            </a:lvl1pPr>
          </a:lstStyle>
          <a:p>
            <a:r>
              <a:rPr lang="en-US" dirty="0"/>
              <a:t>(Click on icon to place picture)</a:t>
            </a:r>
          </a:p>
        </p:txBody>
      </p:sp>
      <p:sp>
        <p:nvSpPr>
          <p:cNvPr id="30" name="Picture Placeholder 3"/>
          <p:cNvSpPr>
            <a:spLocks noGrp="1"/>
          </p:cNvSpPr>
          <p:nvPr>
            <p:ph type="pic" sz="quarter" idx="16" hasCustomPrompt="1"/>
          </p:nvPr>
        </p:nvSpPr>
        <p:spPr>
          <a:xfrm>
            <a:off x="6130925" y="3138489"/>
            <a:ext cx="1728786" cy="1514474"/>
          </a:xfrm>
        </p:spPr>
        <p:txBody>
          <a:bodyPr/>
          <a:lstStyle>
            <a:lvl1pPr marL="0" indent="0" algn="ctr">
              <a:buNone/>
              <a:defRPr baseline="0"/>
            </a:lvl1pPr>
          </a:lstStyle>
          <a:p>
            <a:r>
              <a:rPr lang="en-US" dirty="0"/>
              <a:t>(Click on icon to place picture)</a:t>
            </a:r>
          </a:p>
        </p:txBody>
      </p:sp>
      <p:sp>
        <p:nvSpPr>
          <p:cNvPr id="31" name="Picture Placeholder 3"/>
          <p:cNvSpPr>
            <a:spLocks noGrp="1"/>
          </p:cNvSpPr>
          <p:nvPr>
            <p:ph type="pic" sz="quarter" idx="17" hasCustomPrompt="1"/>
          </p:nvPr>
        </p:nvSpPr>
        <p:spPr>
          <a:xfrm>
            <a:off x="8004176" y="3156877"/>
            <a:ext cx="1763711" cy="3143059"/>
          </a:xfrm>
        </p:spPr>
        <p:txBody>
          <a:bodyPr/>
          <a:lstStyle>
            <a:lvl1pPr marL="0" indent="0" algn="ctr">
              <a:buNone/>
              <a:defRPr baseline="0"/>
            </a:lvl1pPr>
          </a:lstStyle>
          <a:p>
            <a:r>
              <a:rPr lang="en-US" dirty="0"/>
              <a:t>(Click on icon to place picture)</a:t>
            </a:r>
          </a:p>
        </p:txBody>
      </p:sp>
      <p:sp>
        <p:nvSpPr>
          <p:cNvPr id="32" name="Picture Placeholder 3"/>
          <p:cNvSpPr>
            <a:spLocks noGrp="1"/>
          </p:cNvSpPr>
          <p:nvPr>
            <p:ph type="pic" sz="quarter" idx="18" hasCustomPrompt="1"/>
          </p:nvPr>
        </p:nvSpPr>
        <p:spPr>
          <a:xfrm>
            <a:off x="9912350" y="3146427"/>
            <a:ext cx="1763712" cy="1517069"/>
          </a:xfrm>
        </p:spPr>
        <p:txBody>
          <a:bodyPr/>
          <a:lstStyle>
            <a:lvl1pPr marL="0" indent="0" algn="ctr">
              <a:buNone/>
              <a:defRPr baseline="0"/>
            </a:lvl1pPr>
          </a:lstStyle>
          <a:p>
            <a:r>
              <a:rPr lang="en-US" dirty="0"/>
              <a:t>(Click on icon to place picture)</a:t>
            </a:r>
          </a:p>
        </p:txBody>
      </p:sp>
      <p:sp>
        <p:nvSpPr>
          <p:cNvPr id="33" name="Picture Placeholder 3"/>
          <p:cNvSpPr>
            <a:spLocks noGrp="1"/>
          </p:cNvSpPr>
          <p:nvPr>
            <p:ph type="pic" sz="quarter" idx="19" hasCustomPrompt="1"/>
          </p:nvPr>
        </p:nvSpPr>
        <p:spPr>
          <a:xfrm>
            <a:off x="9912348" y="4797425"/>
            <a:ext cx="1763715" cy="1511300"/>
          </a:xfrm>
        </p:spPr>
        <p:txBody>
          <a:bodyPr/>
          <a:lstStyle>
            <a:lvl1pPr marL="0" indent="0" algn="ctr">
              <a:buNone/>
              <a:defRPr baseline="0"/>
            </a:lvl1pPr>
          </a:lstStyle>
          <a:p>
            <a:r>
              <a:rPr lang="en-US" dirty="0"/>
              <a:t>(Click on icon to place picture)</a:t>
            </a:r>
          </a:p>
        </p:txBody>
      </p:sp>
      <p:sp>
        <p:nvSpPr>
          <p:cNvPr id="34" name="TextBox 33"/>
          <p:cNvSpPr txBox="1"/>
          <p:nvPr/>
        </p:nvSpPr>
        <p:spPr>
          <a:xfrm>
            <a:off x="9912349" y="6308725"/>
            <a:ext cx="1763713" cy="549275"/>
          </a:xfrm>
          <a:prstGeom prst="rect">
            <a:avLst/>
          </a:prstGeom>
          <a:noFill/>
        </p:spPr>
        <p:txBody>
          <a:bodyPr wrap="square" lIns="0" tIns="0" rIns="0" bIns="0" rtlCol="0" anchor="ctr" anchorCtr="0">
            <a:noAutofit/>
          </a:bodyPr>
          <a:lstStyle/>
          <a:p>
            <a:pPr algn="r">
              <a:spcBef>
                <a:spcPts val="600"/>
              </a:spcBef>
            </a:pPr>
            <a:r>
              <a:rPr lang="en-US" sz="1000" dirty="0">
                <a:solidFill>
                  <a:schemeClr val="tx2"/>
                </a:solidFill>
              </a:rPr>
              <a:t>Slide </a:t>
            </a:r>
            <a:fld id="{14752267-C8D5-4E74-92F1-EF38868350E6}" type="slidenum">
              <a:rPr lang="en-US" sz="1000" smtClean="0">
                <a:solidFill>
                  <a:schemeClr val="tx2"/>
                </a:solidFill>
              </a:rPr>
              <a:pPr algn="r">
                <a:spcBef>
                  <a:spcPts val="600"/>
                </a:spcBef>
              </a:pPr>
              <a:t>‹#›</a:t>
            </a:fld>
            <a:endParaRPr lang="en-US" sz="1000" dirty="0">
              <a:solidFill>
                <a:schemeClr val="tx2"/>
              </a:solidFill>
            </a:endParaRPr>
          </a:p>
        </p:txBody>
      </p:sp>
      <p:sp>
        <p:nvSpPr>
          <p:cNvPr id="35" name="Footer Placeholder 4"/>
          <p:cNvSpPr>
            <a:spLocks noGrp="1"/>
          </p:cNvSpPr>
          <p:nvPr>
            <p:ph type="ftr" sz="quarter" idx="3"/>
          </p:nvPr>
        </p:nvSpPr>
        <p:spPr>
          <a:xfrm>
            <a:off x="515937" y="6308725"/>
            <a:ext cx="9251951" cy="549275"/>
          </a:xfrm>
          <a:prstGeom prst="rect">
            <a:avLst/>
          </a:prstGeom>
        </p:spPr>
        <p:txBody>
          <a:bodyPr vert="horz" lIns="0" tIns="0" rIns="0" bIns="0" rtlCol="0" anchor="ctr" anchorCtr="0"/>
          <a:lstStyle>
            <a:lvl1pPr algn="l">
              <a:defRPr sz="1000">
                <a:solidFill>
                  <a:schemeClr val="tx2"/>
                </a:solidFill>
              </a:defRPr>
            </a:lvl1pPr>
          </a:lstStyle>
          <a:p>
            <a:r>
              <a:rPr lang="en-US"/>
              <a:t>Title of the presentation · Author Name · © ROSEN Group · DD-MMM-YYYY</a:t>
            </a:r>
            <a:endParaRPr lang="en-US" dirty="0"/>
          </a:p>
        </p:txBody>
      </p:sp>
      <p:sp>
        <p:nvSpPr>
          <p:cNvPr id="36" name="Rectangle 35"/>
          <p:cNvSpPr/>
          <p:nvPr/>
        </p:nvSpPr>
        <p:spPr>
          <a:xfrm>
            <a:off x="515937" y="6688292"/>
            <a:ext cx="11086838" cy="107722"/>
          </a:xfrm>
          <a:prstGeom prst="rect">
            <a:avLst/>
          </a:prstGeom>
        </p:spPr>
        <p:txBody>
          <a:bodyPr wrap="square" lIns="0" tIns="0" rIns="0" bIns="0">
            <a:spAutoFit/>
          </a:bodyPr>
          <a:lstStyle/>
          <a:p>
            <a:pPr algn="l"/>
            <a:r>
              <a:rPr lang="en-US" sz="700" dirty="0">
                <a:solidFill>
                  <a:srgbClr val="BCBCBC"/>
                </a:solidFill>
              </a:rPr>
              <a:t>This document is the property of ROSEN Swiss AG who will safeguard its rights according to the civil and penal provisions of law. No part of this document may be reproduced or disclosed to any other party without the prior permission of ROSEN.</a:t>
            </a:r>
          </a:p>
        </p:txBody>
      </p:sp>
      <p:pic>
        <p:nvPicPr>
          <p:cNvPr id="37" name="Picture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2482" y="466725"/>
            <a:ext cx="2123580" cy="615600"/>
          </a:xfrm>
          <a:prstGeom prst="rect">
            <a:avLst/>
          </a:prstGeom>
        </p:spPr>
      </p:pic>
      <p:sp>
        <p:nvSpPr>
          <p:cNvPr id="38" name="Rectangle 37"/>
          <p:cNvSpPr/>
          <p:nvPr userDrawn="1"/>
        </p:nvSpPr>
        <p:spPr>
          <a:xfrm>
            <a:off x="515938" y="1227370"/>
            <a:ext cx="684000" cy="468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1177439" y="486764"/>
            <a:ext cx="875818" cy="231227"/>
          </a:xfrm>
          <a:prstGeom prst="rect">
            <a:avLst/>
          </a:prstGeom>
          <a:solidFill>
            <a:srgbClr val="23238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035/035/130</a:t>
            </a:r>
          </a:p>
        </p:txBody>
      </p:sp>
      <p:sp>
        <p:nvSpPr>
          <p:cNvPr id="40" name="Rectangle 39"/>
          <p:cNvSpPr/>
          <p:nvPr userDrawn="1"/>
        </p:nvSpPr>
        <p:spPr>
          <a:xfrm>
            <a:off x="-1180617" y="760410"/>
            <a:ext cx="875818" cy="231227"/>
          </a:xfrm>
          <a:prstGeom prst="rect">
            <a:avLst/>
          </a:prstGeom>
          <a:solidFill>
            <a:srgbClr val="B116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1</a:t>
            </a:r>
            <a:r>
              <a:rPr lang="en-US" sz="800" dirty="0">
                <a:latin typeface="Arial" panose="020B0604020202020204" pitchFamily="34" charset="0"/>
                <a:cs typeface="Arial" panose="020B0604020202020204" pitchFamily="34" charset="0"/>
              </a:rPr>
              <a:t>77/022/046</a:t>
            </a:r>
            <a:endParaRPr lang="en-US" sz="800" b="0" dirty="0">
              <a:latin typeface="Arial" panose="020B0604020202020204" pitchFamily="34" charset="0"/>
              <a:cs typeface="Arial" panose="020B0604020202020204" pitchFamily="34" charset="0"/>
            </a:endParaRPr>
          </a:p>
        </p:txBody>
      </p:sp>
      <p:sp>
        <p:nvSpPr>
          <p:cNvPr id="41" name="Rectangle 40"/>
          <p:cNvSpPr/>
          <p:nvPr userDrawn="1"/>
        </p:nvSpPr>
        <p:spPr>
          <a:xfrm>
            <a:off x="-1183796" y="1587986"/>
            <a:ext cx="875818" cy="231227"/>
          </a:xfrm>
          <a:prstGeom prst="rect">
            <a:avLst/>
          </a:prstGeom>
          <a:solidFill>
            <a:srgbClr val="50649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80/100/145</a:t>
            </a:r>
          </a:p>
        </p:txBody>
      </p:sp>
      <p:sp>
        <p:nvSpPr>
          <p:cNvPr id="42" name="Rectangle 41"/>
          <p:cNvSpPr/>
          <p:nvPr userDrawn="1"/>
        </p:nvSpPr>
        <p:spPr>
          <a:xfrm>
            <a:off x="-1180617" y="1888746"/>
            <a:ext cx="875818" cy="231227"/>
          </a:xfrm>
          <a:prstGeom prst="rect">
            <a:avLst/>
          </a:prstGeom>
          <a:solidFill>
            <a:srgbClr val="B4C8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Arial" panose="020B0604020202020204" pitchFamily="34" charset="0"/>
                <a:cs typeface="Arial" panose="020B0604020202020204" pitchFamily="34" charset="0"/>
              </a:rPr>
              <a:t>180/200/230</a:t>
            </a:r>
          </a:p>
        </p:txBody>
      </p:sp>
      <p:sp>
        <p:nvSpPr>
          <p:cNvPr id="43" name="Rectangle 42"/>
          <p:cNvSpPr/>
          <p:nvPr userDrawn="1"/>
        </p:nvSpPr>
        <p:spPr>
          <a:xfrm>
            <a:off x="-1186975" y="2506133"/>
            <a:ext cx="875818" cy="231227"/>
          </a:xfrm>
          <a:prstGeom prst="rect">
            <a:avLst/>
          </a:prstGeom>
          <a:solidFill>
            <a:srgbClr val="1395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019/149/217</a:t>
            </a:r>
          </a:p>
        </p:txBody>
      </p:sp>
      <p:sp>
        <p:nvSpPr>
          <p:cNvPr id="44" name="Rectangle 43"/>
          <p:cNvSpPr/>
          <p:nvPr userDrawn="1"/>
        </p:nvSpPr>
        <p:spPr>
          <a:xfrm>
            <a:off x="-1183796" y="2815131"/>
            <a:ext cx="875818" cy="231227"/>
          </a:xfrm>
          <a:prstGeom prst="rect">
            <a:avLst/>
          </a:prstGeom>
          <a:solidFill>
            <a:srgbClr val="137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019/124/119</a:t>
            </a:r>
          </a:p>
        </p:txBody>
      </p:sp>
      <p:sp>
        <p:nvSpPr>
          <p:cNvPr id="45" name="Rectangle 44"/>
          <p:cNvSpPr/>
          <p:nvPr userDrawn="1"/>
        </p:nvSpPr>
        <p:spPr>
          <a:xfrm>
            <a:off x="-1183796" y="3126079"/>
            <a:ext cx="875818" cy="231227"/>
          </a:xfrm>
          <a:prstGeom prst="rect">
            <a:avLst/>
          </a:prstGeom>
          <a:solidFill>
            <a:srgbClr val="7298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114/152/066</a:t>
            </a:r>
          </a:p>
        </p:txBody>
      </p:sp>
      <p:sp>
        <p:nvSpPr>
          <p:cNvPr id="60" name="Rectangle 59"/>
          <p:cNvSpPr/>
          <p:nvPr userDrawn="1"/>
        </p:nvSpPr>
        <p:spPr>
          <a:xfrm>
            <a:off x="-1180617" y="3426839"/>
            <a:ext cx="875818" cy="231227"/>
          </a:xfrm>
          <a:prstGeom prst="rect">
            <a:avLst/>
          </a:prstGeom>
          <a:solidFill>
            <a:srgbClr val="C5D8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Arial" panose="020B0604020202020204" pitchFamily="34" charset="0"/>
                <a:cs typeface="Arial" panose="020B0604020202020204" pitchFamily="34" charset="0"/>
              </a:rPr>
              <a:t>197/216/100</a:t>
            </a:r>
          </a:p>
        </p:txBody>
      </p:sp>
      <p:sp>
        <p:nvSpPr>
          <p:cNvPr id="61" name="Rectangle 60"/>
          <p:cNvSpPr/>
          <p:nvPr userDrawn="1"/>
        </p:nvSpPr>
        <p:spPr>
          <a:xfrm>
            <a:off x="-1170361" y="3722854"/>
            <a:ext cx="875818" cy="231227"/>
          </a:xfrm>
          <a:prstGeom prst="rect">
            <a:avLst/>
          </a:prstGeom>
          <a:solidFill>
            <a:srgbClr val="B2B6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178/182/141</a:t>
            </a:r>
          </a:p>
        </p:txBody>
      </p:sp>
      <p:sp>
        <p:nvSpPr>
          <p:cNvPr id="62" name="Rectangle 61"/>
          <p:cNvSpPr/>
          <p:nvPr userDrawn="1"/>
        </p:nvSpPr>
        <p:spPr>
          <a:xfrm>
            <a:off x="-1180617" y="4015376"/>
            <a:ext cx="875818" cy="231227"/>
          </a:xfrm>
          <a:prstGeom prst="rect">
            <a:avLst/>
          </a:prstGeom>
          <a:solidFill>
            <a:srgbClr val="E8C42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232/196/034</a:t>
            </a:r>
          </a:p>
        </p:txBody>
      </p:sp>
      <p:sp>
        <p:nvSpPr>
          <p:cNvPr id="63" name="Rectangle 62"/>
          <p:cNvSpPr/>
          <p:nvPr userDrawn="1"/>
        </p:nvSpPr>
        <p:spPr>
          <a:xfrm>
            <a:off x="-1183796" y="4322856"/>
            <a:ext cx="875818" cy="231227"/>
          </a:xfrm>
          <a:prstGeom prst="rect">
            <a:avLst/>
          </a:prstGeom>
          <a:solidFill>
            <a:srgbClr val="8F49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143/073/124</a:t>
            </a:r>
          </a:p>
        </p:txBody>
      </p:sp>
      <p:sp>
        <p:nvSpPr>
          <p:cNvPr id="64" name="Rectangle 63"/>
          <p:cNvSpPr/>
          <p:nvPr userDrawn="1"/>
        </p:nvSpPr>
        <p:spPr>
          <a:xfrm>
            <a:off x="-1180617" y="4607140"/>
            <a:ext cx="875818" cy="231227"/>
          </a:xfrm>
          <a:prstGeom prst="rect">
            <a:avLst/>
          </a:prstGeom>
          <a:solidFill>
            <a:srgbClr val="5F1D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Arial" panose="020B0604020202020204" pitchFamily="34" charset="0"/>
                <a:cs typeface="Arial" panose="020B0604020202020204" pitchFamily="34" charset="0"/>
              </a:rPr>
              <a:t>095/029/121</a:t>
            </a:r>
          </a:p>
        </p:txBody>
      </p:sp>
      <p:sp>
        <p:nvSpPr>
          <p:cNvPr id="65" name="Rectangle 64"/>
          <p:cNvSpPr/>
          <p:nvPr userDrawn="1"/>
        </p:nvSpPr>
        <p:spPr>
          <a:xfrm>
            <a:off x="-1183796" y="4914620"/>
            <a:ext cx="875818" cy="231227"/>
          </a:xfrm>
          <a:prstGeom prst="rect">
            <a:avLst/>
          </a:prstGeom>
          <a:solidFill>
            <a:srgbClr val="3C506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Arial" panose="020B0604020202020204" pitchFamily="34" charset="0"/>
                <a:cs typeface="Arial" panose="020B0604020202020204" pitchFamily="34" charset="0"/>
              </a:rPr>
              <a:t>060/080/100</a:t>
            </a:r>
          </a:p>
        </p:txBody>
      </p:sp>
      <p:sp>
        <p:nvSpPr>
          <p:cNvPr id="66" name="Rectangle 65"/>
          <p:cNvSpPr/>
          <p:nvPr userDrawn="1"/>
        </p:nvSpPr>
        <p:spPr>
          <a:xfrm>
            <a:off x="-1180617" y="5223618"/>
            <a:ext cx="875818" cy="231227"/>
          </a:xfrm>
          <a:prstGeom prst="rect">
            <a:avLst/>
          </a:prstGeom>
          <a:solidFill>
            <a:srgbClr val="B9B9B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185/185/185</a:t>
            </a:r>
          </a:p>
        </p:txBody>
      </p:sp>
      <p:sp>
        <p:nvSpPr>
          <p:cNvPr id="67" name="Rectangle 66"/>
          <p:cNvSpPr/>
          <p:nvPr userDrawn="1"/>
        </p:nvSpPr>
        <p:spPr>
          <a:xfrm>
            <a:off x="-1180617" y="1297536"/>
            <a:ext cx="875818" cy="231227"/>
          </a:xfrm>
          <a:prstGeom prst="rect">
            <a:avLst/>
          </a:prstGeom>
          <a:solidFill>
            <a:srgbClr val="3755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dirty="0">
                <a:latin typeface="Arial" panose="020B0604020202020204" pitchFamily="34" charset="0"/>
                <a:cs typeface="Arial" panose="020B0604020202020204" pitchFamily="34" charset="0"/>
              </a:rPr>
              <a:t>55/85/120</a:t>
            </a:r>
          </a:p>
        </p:txBody>
      </p:sp>
      <p:sp>
        <p:nvSpPr>
          <p:cNvPr id="68" name="TextBox 67"/>
          <p:cNvSpPr txBox="1"/>
          <p:nvPr userDrawn="1"/>
        </p:nvSpPr>
        <p:spPr>
          <a:xfrm>
            <a:off x="9912349" y="6308725"/>
            <a:ext cx="1763713" cy="549275"/>
          </a:xfrm>
          <a:prstGeom prst="rect">
            <a:avLst/>
          </a:prstGeom>
          <a:noFill/>
        </p:spPr>
        <p:txBody>
          <a:bodyPr wrap="square" lIns="0" tIns="0" rIns="0" bIns="0" rtlCol="0" anchor="ctr" anchorCtr="0">
            <a:noAutofit/>
          </a:bodyPr>
          <a:lstStyle/>
          <a:p>
            <a:pPr algn="r">
              <a:spcBef>
                <a:spcPts val="600"/>
              </a:spcBef>
            </a:pPr>
            <a:r>
              <a:rPr lang="en-US" sz="1000" dirty="0">
                <a:solidFill>
                  <a:schemeClr val="tx2"/>
                </a:solidFill>
              </a:rPr>
              <a:t>Slide </a:t>
            </a:r>
            <a:fld id="{14752267-C8D5-4E74-92F1-EF38868350E6}" type="slidenum">
              <a:rPr lang="en-US" sz="1000" smtClean="0">
                <a:solidFill>
                  <a:schemeClr val="tx2"/>
                </a:solidFill>
              </a:rPr>
              <a:pPr algn="r">
                <a:spcBef>
                  <a:spcPts val="600"/>
                </a:spcBef>
              </a:pPr>
              <a:t>‹#›</a:t>
            </a:fld>
            <a:endParaRPr lang="en-US" sz="1000" dirty="0">
              <a:solidFill>
                <a:schemeClr val="tx2"/>
              </a:solidFill>
            </a:endParaRPr>
          </a:p>
        </p:txBody>
      </p:sp>
      <p:sp>
        <p:nvSpPr>
          <p:cNvPr id="69" name="Rectangle 68"/>
          <p:cNvSpPr/>
          <p:nvPr userDrawn="1"/>
        </p:nvSpPr>
        <p:spPr>
          <a:xfrm>
            <a:off x="515937" y="6688292"/>
            <a:ext cx="11086838" cy="107722"/>
          </a:xfrm>
          <a:prstGeom prst="rect">
            <a:avLst/>
          </a:prstGeom>
        </p:spPr>
        <p:txBody>
          <a:bodyPr wrap="square" lIns="0" tIns="0" rIns="0" bIns="0">
            <a:spAutoFit/>
          </a:bodyPr>
          <a:lstStyle/>
          <a:p>
            <a:pPr algn="l"/>
            <a:r>
              <a:rPr lang="en-US" sz="700" dirty="0">
                <a:solidFill>
                  <a:srgbClr val="BCBCBC"/>
                </a:solidFill>
              </a:rPr>
              <a:t>This document is the property of ROSEN Swiss AG who will safeguard its rights according to the civil and penal provisions of law. No part of this document may be reproduced or disclosed to any other party without the prior permission of ROSEN.</a:t>
            </a:r>
          </a:p>
        </p:txBody>
      </p:sp>
      <p:pic>
        <p:nvPicPr>
          <p:cNvPr id="70" name="Picture 6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52482" y="466725"/>
            <a:ext cx="2123580" cy="615600"/>
          </a:xfrm>
          <a:prstGeom prst="rect">
            <a:avLst/>
          </a:prstGeom>
        </p:spPr>
      </p:pic>
    </p:spTree>
    <p:extLst>
      <p:ext uri="{BB962C8B-B14F-4D97-AF65-F5344CB8AC3E}">
        <p14:creationId xmlns:p14="http://schemas.microsoft.com/office/powerpoint/2010/main" val="307775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515938" y="1520826"/>
            <a:ext cx="11160124" cy="4787899"/>
          </a:xfrm>
          <a:prstGeom prst="rect">
            <a:avLst/>
          </a:prstGeom>
        </p:spPr>
        <p:txBody>
          <a:bodyPr vert="horz" lIns="0" tIns="0" rIns="0" bIns="0" rtlCol="0">
            <a:noAutofit/>
          </a:bodyPr>
          <a:lstStyle/>
          <a:p>
            <a:pPr lvl="0"/>
            <a:r>
              <a:rPr lang="en-US" dirty="0"/>
              <a:t>Click to edit text </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4" name="Title Placeholder 1"/>
          <p:cNvSpPr>
            <a:spLocks noGrp="1"/>
          </p:cNvSpPr>
          <p:nvPr>
            <p:ph type="title"/>
          </p:nvPr>
        </p:nvSpPr>
        <p:spPr>
          <a:xfrm>
            <a:off x="515938" y="393701"/>
            <a:ext cx="7343775" cy="757238"/>
          </a:xfrm>
          <a:prstGeom prst="rect">
            <a:avLst/>
          </a:prstGeom>
        </p:spPr>
        <p:txBody>
          <a:bodyPr vert="horz" lIns="0" tIns="0" rIns="0" bIns="0" rtlCol="0" anchor="b" anchorCtr="0">
            <a:noAutofit/>
          </a:bodyPr>
          <a:lstStyle/>
          <a:p>
            <a:r>
              <a:rPr lang="en-US" dirty="0"/>
              <a:t>Click to </a:t>
            </a:r>
            <a:br>
              <a:rPr lang="en-US" dirty="0"/>
            </a:br>
            <a:r>
              <a:rPr lang="en-US" dirty="0"/>
              <a:t>edit title</a:t>
            </a:r>
          </a:p>
        </p:txBody>
      </p:sp>
      <p:sp>
        <p:nvSpPr>
          <p:cNvPr id="2" name="Footer Placeholder 1"/>
          <p:cNvSpPr>
            <a:spLocks noGrp="1"/>
          </p:cNvSpPr>
          <p:nvPr>
            <p:ph type="ftr" sz="quarter" idx="3"/>
          </p:nvPr>
        </p:nvSpPr>
        <p:spPr>
          <a:xfrm>
            <a:off x="515938" y="6165410"/>
            <a:ext cx="7343775" cy="289711"/>
          </a:xfrm>
          <a:prstGeom prst="rect">
            <a:avLst/>
          </a:prstGeom>
        </p:spPr>
        <p:txBody>
          <a:bodyPr vert="horz" lIns="180000" tIns="0" rIns="0" bIns="0" rtlCol="0" anchor="t" anchorCtr="0"/>
          <a:lstStyle>
            <a:lvl1pPr algn="l">
              <a:defRPr sz="1400">
                <a:solidFill>
                  <a:srgbClr val="232382"/>
                </a:solidFill>
              </a:defRPr>
            </a:lvl1pPr>
          </a:lstStyle>
          <a:p>
            <a:r>
              <a:rPr lang="en-US"/>
              <a:t>Author Name · Event · Location · Date</a:t>
            </a:r>
            <a:endParaRPr lang="en-US" dirty="0"/>
          </a:p>
        </p:txBody>
      </p:sp>
    </p:spTree>
    <p:extLst>
      <p:ext uri="{BB962C8B-B14F-4D97-AF65-F5344CB8AC3E}">
        <p14:creationId xmlns:p14="http://schemas.microsoft.com/office/powerpoint/2010/main" val="130333609"/>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19" r:id="rId3"/>
    <p:sldLayoutId id="2147483808" r:id="rId4"/>
    <p:sldLayoutId id="2147483820" r:id="rId5"/>
    <p:sldLayoutId id="2147483809" r:id="rId6"/>
    <p:sldLayoutId id="2147483810" r:id="rId7"/>
    <p:sldLayoutId id="2147483811" r:id="rId8"/>
    <p:sldLayoutId id="2147483812" r:id="rId9"/>
    <p:sldLayoutId id="2147483815" r:id="rId10"/>
    <p:sldLayoutId id="2147483816" r:id="rId11"/>
    <p:sldLayoutId id="2147483817" r:id="rId12"/>
    <p:sldLayoutId id="2147483818" r:id="rId13"/>
    <p:sldLayoutId id="2147483813" r:id="rId14"/>
    <p:sldLayoutId id="2147483821" r:id="rId15"/>
  </p:sldLayoutIdLst>
  <p:hf sldNum="0" hdr="0" dt="0"/>
  <p:txStyles>
    <p:titleStyle>
      <a:lvl1pPr algn="l" defTabSz="914400" rtl="0" eaLnBrk="1" latinLnBrk="0" hangingPunct="1">
        <a:spcBef>
          <a:spcPct val="0"/>
        </a:spcBef>
        <a:buNone/>
        <a:defRPr sz="2400" b="1" kern="1200" cap="all" baseline="0">
          <a:solidFill>
            <a:schemeClr val="tx1"/>
          </a:solidFill>
          <a:latin typeface="+mj-lt"/>
          <a:ea typeface="+mj-ea"/>
          <a:cs typeface="+mj-cs"/>
        </a:defRPr>
      </a:lvl1pPr>
    </p:titleStyle>
    <p:bodyStyle>
      <a:lvl1pPr marL="342900" marR="0" indent="-342900" algn="l" defTabSz="914400" rtl="0" eaLnBrk="1" fontAlgn="base" latinLnBrk="0" hangingPunct="1">
        <a:lnSpc>
          <a:spcPct val="100000"/>
        </a:lnSpc>
        <a:spcBef>
          <a:spcPts val="600"/>
        </a:spcBef>
        <a:spcAft>
          <a:spcPct val="0"/>
        </a:spcAft>
        <a:buClrTx/>
        <a:buSzTx/>
        <a:buFont typeface="Arial" panose="020B0604020202020204" pitchFamily="34" charset="0"/>
        <a:buChar char="•"/>
        <a:tabLst>
          <a:tab pos="266700" algn="l"/>
          <a:tab pos="542925" algn="l"/>
          <a:tab pos="809625" algn="l"/>
          <a:tab pos="1076325" algn="l"/>
        </a:tabLst>
        <a:defRPr sz="1800" kern="1200">
          <a:solidFill>
            <a:schemeClr val="tx1"/>
          </a:solidFill>
          <a:latin typeface="+mn-lt"/>
          <a:ea typeface="+mn-ea"/>
          <a:cs typeface="+mn-cs"/>
        </a:defRPr>
      </a:lvl1pPr>
      <a:lvl2pPr marL="265113" marR="0" indent="-265113" algn="l" defTabSz="914400" rtl="0" eaLnBrk="1" fontAlgn="base" latinLnBrk="0" hangingPunct="1">
        <a:lnSpc>
          <a:spcPct val="100000"/>
        </a:lnSpc>
        <a:spcBef>
          <a:spcPts val="600"/>
        </a:spcBef>
        <a:spcAft>
          <a:spcPct val="0"/>
        </a:spcAft>
        <a:buClrTx/>
        <a:buSzTx/>
        <a:buFont typeface="Arial" panose="020B0604020202020204" pitchFamily="34" charset="0"/>
        <a:buChar char="•"/>
        <a:tabLst>
          <a:tab pos="266700" algn="l"/>
          <a:tab pos="542925" algn="l"/>
          <a:tab pos="809625" algn="l"/>
        </a:tabLst>
        <a:defRPr sz="1600" kern="1200">
          <a:solidFill>
            <a:schemeClr val="tx1"/>
          </a:solidFill>
          <a:latin typeface="+mn-lt"/>
          <a:ea typeface="+mn-ea"/>
          <a:cs typeface="+mn-cs"/>
        </a:defRPr>
      </a:lvl2pPr>
      <a:lvl3pPr marL="541338" marR="0" indent="-274638" algn="l" defTabSz="914400" rtl="0" eaLnBrk="1" fontAlgn="base" latinLnBrk="0" hangingPunct="1">
        <a:lnSpc>
          <a:spcPct val="100000"/>
        </a:lnSpc>
        <a:spcBef>
          <a:spcPts val="600"/>
        </a:spcBef>
        <a:spcAft>
          <a:spcPct val="0"/>
        </a:spcAft>
        <a:buClrTx/>
        <a:buSzTx/>
        <a:buFont typeface="Arial" panose="020B0604020202020204" pitchFamily="34" charset="0"/>
        <a:buChar char="•"/>
        <a:tabLst>
          <a:tab pos="266700" algn="l"/>
          <a:tab pos="542925" algn="l"/>
          <a:tab pos="809625" algn="l"/>
          <a:tab pos="1076325" algn="l"/>
        </a:tabLst>
        <a:defRPr sz="1800" kern="1200">
          <a:solidFill>
            <a:schemeClr val="tx1"/>
          </a:solidFill>
          <a:latin typeface="+mn-lt"/>
          <a:ea typeface="+mn-ea"/>
          <a:cs typeface="+mn-cs"/>
        </a:defRPr>
      </a:lvl3pPr>
      <a:lvl4pPr marL="808038" marR="0" indent="-265113" algn="l" defTabSz="914400" rtl="0" eaLnBrk="1" fontAlgn="base" latinLnBrk="0" hangingPunct="1">
        <a:lnSpc>
          <a:spcPct val="100000"/>
        </a:lnSpc>
        <a:spcBef>
          <a:spcPts val="600"/>
        </a:spcBef>
        <a:spcAft>
          <a:spcPct val="0"/>
        </a:spcAft>
        <a:buClrTx/>
        <a:buSzTx/>
        <a:buFont typeface="Arial" panose="020B0604020202020204" pitchFamily="34" charset="0"/>
        <a:buChar char="•"/>
        <a:tabLst>
          <a:tab pos="266700" algn="l"/>
          <a:tab pos="542925" algn="l"/>
          <a:tab pos="809625" algn="l"/>
          <a:tab pos="1076325" algn="l"/>
        </a:tabLst>
        <a:defRPr sz="1800" kern="1200">
          <a:solidFill>
            <a:schemeClr val="tx1"/>
          </a:solidFill>
          <a:latin typeface="+mn-lt"/>
          <a:ea typeface="+mn-ea"/>
          <a:cs typeface="+mn-cs"/>
        </a:defRPr>
      </a:lvl4pPr>
      <a:lvl5pPr marL="1076325" marR="0" indent="-266700" algn="l" defTabSz="1076325" rtl="0" eaLnBrk="1" fontAlgn="base" latinLnBrk="0" hangingPunct="1">
        <a:lnSpc>
          <a:spcPct val="100000"/>
        </a:lnSpc>
        <a:spcBef>
          <a:spcPts val="600"/>
        </a:spcBef>
        <a:spcAft>
          <a:spcPct val="0"/>
        </a:spcAft>
        <a:buClrTx/>
        <a:buSzTx/>
        <a:buFont typeface="Arial" panose="020B0604020202020204" pitchFamily="34" charset="0"/>
        <a:buChar char="•"/>
        <a:tabLst>
          <a:tab pos="266700" algn="l"/>
          <a:tab pos="542925" algn="l"/>
          <a:tab pos="809625" algn="l"/>
          <a:tab pos="1076325" algn="l"/>
        </a:tabLst>
        <a:defRPr sz="1800" kern="1200">
          <a:solidFill>
            <a:schemeClr val="tx1"/>
          </a:solidFill>
          <a:latin typeface="+mn-lt"/>
          <a:ea typeface="+mn-ea"/>
          <a:cs typeface="+mn-cs"/>
        </a:defRPr>
      </a:lvl5pPr>
      <a:lvl6pPr marL="1076325" indent="133350" algn="l" defTabSz="914400" rtl="0" eaLnBrk="1" latinLnBrk="0" hangingPunct="1">
        <a:spcBef>
          <a:spcPct val="20000"/>
        </a:spcBef>
        <a:buFont typeface="Arial" pitchFamily="34" charset="0"/>
        <a:buChar char="•"/>
        <a:tabLst>
          <a:tab pos="266700" algn="l"/>
          <a:tab pos="542925" algn="l"/>
          <a:tab pos="809625" algn="l"/>
          <a:tab pos="1076325" algn="l"/>
        </a:tabLs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F26B43"/>
          </p15:clr>
        </p15:guide>
        <p15:guide id="2" pos="325">
          <p15:clr>
            <a:srgbClr val="F26B43"/>
          </p15:clr>
        </p15:guide>
        <p15:guide id="3" orient="horz" pos="527">
          <p15:clr>
            <a:srgbClr val="F26B43"/>
          </p15:clr>
        </p15:guide>
        <p15:guide id="4" orient="horz" pos="777">
          <p15:clr>
            <a:srgbClr val="F26B43"/>
          </p15:clr>
        </p15:guide>
        <p15:guide id="5" orient="horz" pos="958">
          <p15:clr>
            <a:srgbClr val="F26B43"/>
          </p15:clr>
        </p15:guide>
        <p15:guide id="6" orient="horz" pos="1888">
          <p15:clr>
            <a:srgbClr val="F26B43"/>
          </p15:clr>
        </p15:guide>
        <p15:guide id="7" orient="horz" pos="1979">
          <p15:clr>
            <a:srgbClr val="F26B43"/>
          </p15:clr>
        </p15:guide>
        <p15:guide id="8" orient="horz" pos="2931">
          <p15:clr>
            <a:srgbClr val="F26B43"/>
          </p15:clr>
        </p15:guide>
        <p15:guide id="9" orient="horz" pos="3022">
          <p15:clr>
            <a:srgbClr val="F26B43"/>
          </p15:clr>
        </p15:guide>
        <p15:guide id="10" orient="horz" pos="3974">
          <p15:clr>
            <a:srgbClr val="F26B43"/>
          </p15:clr>
        </p15:guide>
        <p15:guide id="11" pos="1413">
          <p15:clr>
            <a:srgbClr val="F26B43"/>
          </p15:clr>
        </p15:guide>
        <p15:guide id="12" pos="1504">
          <p15:clr>
            <a:srgbClr val="F26B43"/>
          </p15:clr>
        </p15:guide>
        <p15:guide id="13" pos="2593">
          <p15:clr>
            <a:srgbClr val="F26B43"/>
          </p15:clr>
        </p15:guide>
        <p15:guide id="14" pos="2683">
          <p15:clr>
            <a:srgbClr val="F26B43"/>
          </p15:clr>
        </p15:guide>
        <p15:guide id="15" pos="3772">
          <p15:clr>
            <a:srgbClr val="F26B43"/>
          </p15:clr>
        </p15:guide>
        <p15:guide id="16" pos="3863">
          <p15:clr>
            <a:srgbClr val="F26B43"/>
          </p15:clr>
        </p15:guide>
        <p15:guide id="17" pos="4951">
          <p15:clr>
            <a:srgbClr val="F26B43"/>
          </p15:clr>
        </p15:guide>
        <p15:guide id="18" pos="5042">
          <p15:clr>
            <a:srgbClr val="F26B43"/>
          </p15:clr>
        </p15:guide>
        <p15:guide id="22" pos="6153" userDrawn="1">
          <p15:clr>
            <a:srgbClr val="F26B43"/>
          </p15:clr>
        </p15:guide>
        <p15:guide id="23" pos="6244" userDrawn="1">
          <p15:clr>
            <a:srgbClr val="F26B43"/>
          </p15:clr>
        </p15:guide>
        <p15:guide id="24" pos="735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svg"/><Relationship Id="rId18" Type="http://schemas.openxmlformats.org/officeDocument/2006/relationships/image" Target="../media/image65.png"/><Relationship Id="rId26" Type="http://schemas.openxmlformats.org/officeDocument/2006/relationships/image" Target="../media/image15.png"/><Relationship Id="rId3" Type="http://schemas.openxmlformats.org/officeDocument/2006/relationships/image" Target="../media/image50.svg"/><Relationship Id="rId21" Type="http://schemas.openxmlformats.org/officeDocument/2006/relationships/image" Target="../media/image68.svg"/><Relationship Id="rId7" Type="http://schemas.openxmlformats.org/officeDocument/2006/relationships/image" Target="../media/image54.svg"/><Relationship Id="rId12" Type="http://schemas.openxmlformats.org/officeDocument/2006/relationships/image" Target="../media/image59.png"/><Relationship Id="rId17" Type="http://schemas.openxmlformats.org/officeDocument/2006/relationships/image" Target="../media/image64.svg"/><Relationship Id="rId25" Type="http://schemas.openxmlformats.org/officeDocument/2006/relationships/image" Target="../media/image14.svg"/><Relationship Id="rId2" Type="http://schemas.openxmlformats.org/officeDocument/2006/relationships/image" Target="../media/image49.png"/><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18.svg"/><Relationship Id="rId1" Type="http://schemas.openxmlformats.org/officeDocument/2006/relationships/slideLayout" Target="../slideLayouts/slideLayout3.xml"/><Relationship Id="rId6" Type="http://schemas.openxmlformats.org/officeDocument/2006/relationships/image" Target="../media/image53.png"/><Relationship Id="rId11" Type="http://schemas.openxmlformats.org/officeDocument/2006/relationships/image" Target="../media/image58.svg"/><Relationship Id="rId24" Type="http://schemas.openxmlformats.org/officeDocument/2006/relationships/image" Target="../media/image13.png"/><Relationship Id="rId5" Type="http://schemas.openxmlformats.org/officeDocument/2006/relationships/image" Target="../media/image52.svg"/><Relationship Id="rId15" Type="http://schemas.openxmlformats.org/officeDocument/2006/relationships/image" Target="../media/image62.svg"/><Relationship Id="rId23" Type="http://schemas.openxmlformats.org/officeDocument/2006/relationships/image" Target="../media/image70.svg"/><Relationship Id="rId28" Type="http://schemas.openxmlformats.org/officeDocument/2006/relationships/image" Target="../media/image17.png"/><Relationship Id="rId10" Type="http://schemas.openxmlformats.org/officeDocument/2006/relationships/image" Target="../media/image57.png"/><Relationship Id="rId19" Type="http://schemas.openxmlformats.org/officeDocument/2006/relationships/image" Target="../media/image66.svg"/><Relationship Id="rId4" Type="http://schemas.openxmlformats.org/officeDocument/2006/relationships/image" Target="../media/image51.png"/><Relationship Id="rId9" Type="http://schemas.openxmlformats.org/officeDocument/2006/relationships/image" Target="../media/image56.svg"/><Relationship Id="rId14" Type="http://schemas.openxmlformats.org/officeDocument/2006/relationships/image" Target="../media/image61.png"/><Relationship Id="rId22" Type="http://schemas.openxmlformats.org/officeDocument/2006/relationships/image" Target="../media/image69.png"/><Relationship Id="rId27" Type="http://schemas.openxmlformats.org/officeDocument/2006/relationships/image" Target="../media/image16.sv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4.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938" y="1520825"/>
            <a:ext cx="11160125" cy="3190875"/>
          </a:xfrm>
        </p:spPr>
        <p:txBody>
          <a:bodyPr/>
          <a:lstStyle/>
          <a:p>
            <a:r>
              <a:rPr lang="en-US" dirty="0"/>
              <a:t>Containerized apps</a:t>
            </a:r>
            <a:br>
              <a:rPr lang="en-US" dirty="0"/>
            </a:br>
            <a:r>
              <a:rPr lang="en-US" b="0" dirty="0">
                <a:solidFill>
                  <a:schemeClr val="bg2"/>
                </a:solidFill>
              </a:rPr>
              <a:t>with docker</a:t>
            </a:r>
          </a:p>
        </p:txBody>
      </p:sp>
      <p:sp>
        <p:nvSpPr>
          <p:cNvPr id="3" name="TextBox 2">
            <a:extLst>
              <a:ext uri="{FF2B5EF4-FFF2-40B4-BE49-F238E27FC236}">
                <a16:creationId xmlns:a16="http://schemas.microsoft.com/office/drawing/2014/main" id="{C6058A38-E15D-548C-3FF9-34FD59B72B08}"/>
              </a:ext>
            </a:extLst>
          </p:cNvPr>
          <p:cNvSpPr txBox="1"/>
          <p:nvPr/>
        </p:nvSpPr>
        <p:spPr>
          <a:xfrm>
            <a:off x="4191000" y="4864100"/>
            <a:ext cx="7654924" cy="1447800"/>
          </a:xfrm>
          <a:prstGeom prst="rect">
            <a:avLst/>
          </a:prstGeom>
          <a:noFill/>
        </p:spPr>
        <p:txBody>
          <a:bodyPr wrap="none" lIns="0" tIns="0" rIns="0" bIns="0" rtlCol="0">
            <a:normAutofit lnSpcReduction="10000"/>
          </a:bodyPr>
          <a:lstStyle/>
          <a:p>
            <a:pPr>
              <a:spcBef>
                <a:spcPts val="600"/>
              </a:spcBef>
            </a:pPr>
            <a:r>
              <a:rPr lang="en-US" sz="1600" dirty="0">
                <a:solidFill>
                  <a:schemeClr val="bg1"/>
                </a:solidFill>
                <a:latin typeface="Consolas" panose="020B0609020204030204" pitchFamily="49" charset="0"/>
              </a:rPr>
              <a:t>{</a:t>
            </a:r>
          </a:p>
          <a:p>
            <a:pPr>
              <a:spcBef>
                <a:spcPts val="600"/>
              </a:spcBef>
            </a:pPr>
            <a:r>
              <a:rPr lang="en-US" sz="1600" dirty="0">
                <a:solidFill>
                  <a:schemeClr val="bg1"/>
                </a:solidFill>
                <a:latin typeface="Consolas" panose="020B0609020204030204" pitchFamily="49" charset="0"/>
              </a:rPr>
              <a:t>    “author”: “Alexi Caballero Esteban”,</a:t>
            </a:r>
          </a:p>
          <a:p>
            <a:pPr>
              <a:spcBef>
                <a:spcPts val="600"/>
              </a:spcBef>
            </a:pPr>
            <a:r>
              <a:rPr lang="en-US" sz="1600" dirty="0">
                <a:solidFill>
                  <a:schemeClr val="bg1"/>
                </a:solidFill>
                <a:latin typeface="Consolas" panose="020B0609020204030204" pitchFamily="49" charset="0"/>
              </a:rPr>
              <a:t>    “date”: “Fri Apr 05 2024 14:00:00 GMT-0500 (Colombia Standard Time)”,</a:t>
            </a:r>
          </a:p>
          <a:p>
            <a:pPr>
              <a:spcBef>
                <a:spcPts val="600"/>
              </a:spcBef>
            </a:pPr>
            <a:r>
              <a:rPr lang="en-US" sz="1600" dirty="0">
                <a:solidFill>
                  <a:schemeClr val="bg1"/>
                </a:solidFill>
                <a:latin typeface="Consolas" panose="020B0609020204030204" pitchFamily="49" charset="0"/>
              </a:rPr>
              <a:t>    “audience”: “Cloud COP”</a:t>
            </a:r>
          </a:p>
          <a:p>
            <a:pPr>
              <a:spcBef>
                <a:spcPts val="600"/>
              </a:spcBef>
            </a:pPr>
            <a:r>
              <a:rPr lang="en-US" sz="16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75105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5891008-7D1A-4B76-AF34-82C24D2E0715}"/>
              </a:ext>
            </a:extLst>
          </p:cNvPr>
          <p:cNvSpPr>
            <a:spLocks noGrp="1"/>
          </p:cNvSpPr>
          <p:nvPr>
            <p:ph type="body" sz="quarter" idx="12"/>
          </p:nvPr>
        </p:nvSpPr>
        <p:spPr/>
        <p:txBody>
          <a:bodyPr>
            <a:normAutofit/>
          </a:bodyPr>
          <a:lstStyle/>
          <a:p>
            <a:r>
              <a:rPr lang="fr-FR" sz="1700" dirty="0">
                <a:latin typeface="Consolas" panose="020B0609020204030204" pitchFamily="49" charset="0"/>
              </a:rPr>
              <a:t>docker </a:t>
            </a:r>
            <a:r>
              <a:rPr lang="fr-FR" sz="1700" dirty="0" err="1">
                <a:latin typeface="Consolas" panose="020B0609020204030204" pitchFamily="49" charset="0"/>
              </a:rPr>
              <a:t>rm</a:t>
            </a:r>
            <a:r>
              <a:rPr lang="fr-FR" sz="1700" dirty="0">
                <a:latin typeface="Consolas" panose="020B0609020204030204" pitchFamily="49" charset="0"/>
              </a:rPr>
              <a:t> [OPTIONS] CONTAINER [CONTAINER...]</a:t>
            </a:r>
            <a:endParaRPr lang="es-CO" sz="1700" dirty="0">
              <a:latin typeface="Consolas" panose="020B0609020204030204" pitchFamily="49" charset="0"/>
            </a:endParaRPr>
          </a:p>
          <a:p>
            <a:pPr marL="457200" lvl="1" indent="0">
              <a:buNone/>
            </a:pPr>
            <a:r>
              <a:rPr lang="es-CO" sz="1700" dirty="0">
                <a:latin typeface="Consolas" panose="020B0609020204030204" pitchFamily="49" charset="0"/>
              </a:rPr>
              <a:t>Remueve uno o mas contenedores.</a:t>
            </a:r>
          </a:p>
          <a:p>
            <a:pPr marL="457200" lvl="1" indent="0">
              <a:buNone/>
            </a:pPr>
            <a:endParaRPr lang="en-US" sz="1700" dirty="0">
              <a:latin typeface="Consolas" panose="020B0609020204030204" pitchFamily="49" charset="0"/>
            </a:endParaRPr>
          </a:p>
          <a:p>
            <a:r>
              <a:rPr lang="fr-FR" sz="1700" dirty="0">
                <a:latin typeface="Consolas" panose="020B0609020204030204" pitchFamily="49" charset="0"/>
              </a:rPr>
              <a:t>docker </a:t>
            </a:r>
            <a:r>
              <a:rPr lang="fr-FR" sz="1700" dirty="0" err="1">
                <a:latin typeface="Consolas" panose="020B0609020204030204" pitchFamily="49" charset="0"/>
              </a:rPr>
              <a:t>rmi</a:t>
            </a:r>
            <a:r>
              <a:rPr lang="fr-FR" sz="1700" dirty="0">
                <a:latin typeface="Consolas" panose="020B0609020204030204" pitchFamily="49" charset="0"/>
              </a:rPr>
              <a:t> [OPTIONS] IMAGE [IMAGE...]</a:t>
            </a:r>
            <a:endParaRPr lang="es-CO" sz="1700" dirty="0">
              <a:latin typeface="Consolas" panose="020B0609020204030204" pitchFamily="49" charset="0"/>
            </a:endParaRPr>
          </a:p>
          <a:p>
            <a:pPr marL="457200" lvl="1" indent="0">
              <a:buNone/>
            </a:pPr>
            <a:r>
              <a:rPr lang="es-CO" sz="1700" dirty="0">
                <a:latin typeface="Consolas" panose="020B0609020204030204" pitchFamily="49" charset="0"/>
              </a:rPr>
              <a:t>Remueve una o mas imágenes.</a:t>
            </a:r>
          </a:p>
          <a:p>
            <a:pPr marL="457200" lvl="1" indent="0">
              <a:buNone/>
            </a:pPr>
            <a:endParaRPr lang="es-CO" sz="1700" dirty="0">
              <a:latin typeface="Consolas" panose="020B0609020204030204" pitchFamily="49" charset="0"/>
            </a:endParaRPr>
          </a:p>
          <a:p>
            <a:r>
              <a:rPr lang="es-CO" sz="1700" dirty="0" err="1">
                <a:latin typeface="Consolas" panose="020B0609020204030204" pitchFamily="49" charset="0"/>
              </a:rPr>
              <a:t>docker</a:t>
            </a:r>
            <a:r>
              <a:rPr lang="es-CO" sz="1700" dirty="0">
                <a:latin typeface="Consolas" panose="020B0609020204030204" pitchFamily="49" charset="0"/>
              </a:rPr>
              <a:t> stop [OPTIONS] CONTAINER [CONTAINER...]</a:t>
            </a:r>
          </a:p>
          <a:p>
            <a:pPr marL="457200" lvl="1" indent="0">
              <a:buNone/>
            </a:pPr>
            <a:r>
              <a:rPr lang="es-CO" sz="1700" dirty="0">
                <a:latin typeface="Consolas" panose="020B0609020204030204" pitchFamily="49" charset="0"/>
              </a:rPr>
              <a:t>Remueve una o mas imágenes.</a:t>
            </a:r>
          </a:p>
          <a:p>
            <a:pPr lvl="1"/>
            <a:endParaRPr lang="es-CO" sz="1700" dirty="0">
              <a:latin typeface="Consolas" panose="020B0609020204030204" pitchFamily="49" charset="0"/>
            </a:endParaRPr>
          </a:p>
          <a:p>
            <a:r>
              <a:rPr lang="es-CO" sz="1700" dirty="0" err="1">
                <a:latin typeface="Consolas" panose="020B0609020204030204" pitchFamily="49" charset="0"/>
              </a:rPr>
              <a:t>docker</a:t>
            </a:r>
            <a:r>
              <a:rPr lang="es-CO" sz="1700" dirty="0">
                <a:latin typeface="Consolas" panose="020B0609020204030204" pitchFamily="49" charset="0"/>
              </a:rPr>
              <a:t> </a:t>
            </a:r>
            <a:r>
              <a:rPr lang="es-CO" sz="1700" dirty="0" err="1">
                <a:latin typeface="Consolas" panose="020B0609020204030204" pitchFamily="49" charset="0"/>
              </a:rPr>
              <a:t>exec</a:t>
            </a:r>
            <a:r>
              <a:rPr lang="es-CO" sz="1700" dirty="0">
                <a:latin typeface="Consolas" panose="020B0609020204030204" pitchFamily="49" charset="0"/>
              </a:rPr>
              <a:t> [OPTIONS] CONTAINER COMMAND [ARG...]</a:t>
            </a:r>
          </a:p>
          <a:p>
            <a:pPr marL="457200" lvl="1" indent="0">
              <a:buNone/>
            </a:pPr>
            <a:r>
              <a:rPr lang="es-CO" sz="1700" dirty="0">
                <a:latin typeface="Consolas" panose="020B0609020204030204" pitchFamily="49" charset="0"/>
              </a:rPr>
              <a:t>Ejecuta un comando en un contenedor que se está en ejecución</a:t>
            </a:r>
          </a:p>
          <a:p>
            <a:pPr marL="457200" lvl="1" indent="0">
              <a:buNone/>
            </a:pPr>
            <a:endParaRPr lang="es-CO" sz="1700" dirty="0">
              <a:latin typeface="Consolas" panose="020B0609020204030204" pitchFamily="49" charset="0"/>
            </a:endParaRPr>
          </a:p>
        </p:txBody>
      </p:sp>
      <p:sp>
        <p:nvSpPr>
          <p:cNvPr id="2" name="Título 1">
            <a:extLst>
              <a:ext uri="{FF2B5EF4-FFF2-40B4-BE49-F238E27FC236}">
                <a16:creationId xmlns:a16="http://schemas.microsoft.com/office/drawing/2014/main" id="{429C0A51-48AC-4336-BDA9-9E81168E8153}"/>
              </a:ext>
            </a:extLst>
          </p:cNvPr>
          <p:cNvSpPr>
            <a:spLocks noGrp="1"/>
          </p:cNvSpPr>
          <p:nvPr>
            <p:ph type="title"/>
          </p:nvPr>
        </p:nvSpPr>
        <p:spPr/>
        <p:txBody>
          <a:bodyPr/>
          <a:lstStyle/>
          <a:p>
            <a:r>
              <a:rPr lang="es-CO" dirty="0" err="1"/>
              <a:t>Comands</a:t>
            </a:r>
            <a:endParaRPr lang="es-CO" dirty="0"/>
          </a:p>
        </p:txBody>
      </p:sp>
    </p:spTree>
    <p:extLst>
      <p:ext uri="{BB962C8B-B14F-4D97-AF65-F5344CB8AC3E}">
        <p14:creationId xmlns:p14="http://schemas.microsoft.com/office/powerpoint/2010/main" val="1147198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0100FB3-6763-C8B5-A35C-BC751066748F}"/>
              </a:ext>
            </a:extLst>
          </p:cNvPr>
          <p:cNvSpPr>
            <a:spLocks noGrp="1"/>
          </p:cNvSpPr>
          <p:nvPr>
            <p:ph type="body" sz="quarter" idx="12"/>
          </p:nvPr>
        </p:nvSpPr>
        <p:spPr/>
        <p:txBody>
          <a:bodyPr/>
          <a:lstStyle/>
          <a:p>
            <a:r>
              <a:rPr lang="en-US" b="1" dirty="0"/>
              <a:t>docker images [OPTIONS] [REPOSITORY[:TAG]]</a:t>
            </a:r>
            <a:endParaRPr lang="en-US" sz="1800" dirty="0"/>
          </a:p>
          <a:p>
            <a:r>
              <a:rPr lang="en-US" sz="1400" dirty="0"/>
              <a:t>List images</a:t>
            </a:r>
          </a:p>
          <a:p>
            <a:endParaRPr lang="en-US" sz="1800" dirty="0"/>
          </a:p>
          <a:p>
            <a:r>
              <a:rPr lang="en-US" sz="1800" dirty="0"/>
              <a:t>Aliases:</a:t>
            </a:r>
          </a:p>
          <a:p>
            <a:r>
              <a:rPr lang="de-DE" sz="1400" dirty="0" err="1"/>
              <a:t>docker</a:t>
            </a:r>
            <a:r>
              <a:rPr lang="de-DE" sz="1400" dirty="0"/>
              <a:t> </a:t>
            </a:r>
            <a:r>
              <a:rPr lang="de-DE" sz="1400" dirty="0" err="1"/>
              <a:t>image</a:t>
            </a:r>
            <a:r>
              <a:rPr lang="de-DE" sz="1400" dirty="0"/>
              <a:t> </a:t>
            </a:r>
            <a:r>
              <a:rPr lang="de-DE" sz="1400" dirty="0" err="1"/>
              <a:t>ls</a:t>
            </a:r>
            <a:r>
              <a:rPr lang="de-DE" sz="1400" dirty="0"/>
              <a:t>, </a:t>
            </a:r>
            <a:r>
              <a:rPr lang="de-DE" sz="1400" dirty="0" err="1"/>
              <a:t>docker</a:t>
            </a:r>
            <a:r>
              <a:rPr lang="de-DE" sz="1400" dirty="0"/>
              <a:t> </a:t>
            </a:r>
            <a:r>
              <a:rPr lang="de-DE" sz="1400" dirty="0" err="1"/>
              <a:t>image</a:t>
            </a:r>
            <a:r>
              <a:rPr lang="de-DE" sz="1400" dirty="0"/>
              <a:t> </a:t>
            </a:r>
            <a:r>
              <a:rPr lang="de-DE" sz="1400" dirty="0" err="1"/>
              <a:t>list</a:t>
            </a:r>
            <a:r>
              <a:rPr lang="de-DE" sz="1400" dirty="0"/>
              <a:t>, </a:t>
            </a:r>
            <a:r>
              <a:rPr lang="de-DE" sz="1400" dirty="0" err="1"/>
              <a:t>docker</a:t>
            </a:r>
            <a:r>
              <a:rPr lang="de-DE" sz="1400" dirty="0"/>
              <a:t> </a:t>
            </a:r>
            <a:r>
              <a:rPr lang="de-DE" sz="1400" dirty="0" err="1"/>
              <a:t>images</a:t>
            </a:r>
            <a:endParaRPr lang="de-DE" sz="1400" dirty="0"/>
          </a:p>
          <a:p>
            <a:endParaRPr lang="en-US" dirty="0"/>
          </a:p>
          <a:p>
            <a:r>
              <a:rPr lang="en-US" sz="1800" dirty="0"/>
              <a:t>Options:</a:t>
            </a:r>
          </a:p>
          <a:p>
            <a:r>
              <a:rPr lang="en-US" sz="1800" dirty="0"/>
              <a:t>  </a:t>
            </a:r>
            <a:r>
              <a:rPr lang="en-US" sz="1400" dirty="0"/>
              <a:t>-a, --all             Show all images (default hides intermediate images)</a:t>
            </a:r>
          </a:p>
          <a:p>
            <a:r>
              <a:rPr lang="en-US" sz="1400" dirty="0"/>
              <a:t>      --digests         Show digests</a:t>
            </a:r>
          </a:p>
          <a:p>
            <a:r>
              <a:rPr lang="en-US" sz="1400" dirty="0"/>
              <a:t>  -f, --filter </a:t>
            </a:r>
            <a:r>
              <a:rPr lang="en-US" sz="1400" dirty="0" err="1"/>
              <a:t>filter</a:t>
            </a:r>
            <a:r>
              <a:rPr lang="en-US" sz="1400" dirty="0"/>
              <a:t>   </a:t>
            </a:r>
            <a:r>
              <a:rPr lang="en-US" sz="1400" dirty="0" err="1"/>
              <a:t>Filter</a:t>
            </a:r>
            <a:r>
              <a:rPr lang="en-US" sz="1400" dirty="0"/>
              <a:t> output based on conditions provided</a:t>
            </a:r>
          </a:p>
          <a:p>
            <a:r>
              <a:rPr lang="en-US" sz="1400" dirty="0"/>
              <a:t>      --format string   Format output using a custom template:</a:t>
            </a:r>
          </a:p>
          <a:p>
            <a:r>
              <a:rPr lang="en-US" sz="1400" dirty="0"/>
              <a:t>                        'table':            Print output in table format with column headers (default)</a:t>
            </a:r>
          </a:p>
          <a:p>
            <a:r>
              <a:rPr lang="en-US" sz="1400" dirty="0"/>
              <a:t>                        'table TEMPLATE':   Print output in table format using the given Go template</a:t>
            </a:r>
          </a:p>
          <a:p>
            <a:r>
              <a:rPr lang="en-US" sz="1400" dirty="0"/>
              <a:t>                        '</a:t>
            </a:r>
            <a:r>
              <a:rPr lang="en-US" sz="1400" dirty="0" err="1"/>
              <a:t>json</a:t>
            </a:r>
            <a:r>
              <a:rPr lang="en-US" sz="1400" dirty="0"/>
              <a:t>':             Print in JSON format</a:t>
            </a:r>
          </a:p>
          <a:p>
            <a:r>
              <a:rPr lang="en-US" sz="1400" dirty="0"/>
              <a:t>                        'TEMPLATE':         Print output using the given Go template.</a:t>
            </a:r>
          </a:p>
          <a:p>
            <a:r>
              <a:rPr lang="en-US" sz="1400" dirty="0"/>
              <a:t>                        Refer to https://docs.docker.com/go/formatting/ for more information about formatting</a:t>
            </a:r>
          </a:p>
          <a:p>
            <a:r>
              <a:rPr lang="en-US" sz="1400" dirty="0"/>
              <a:t>                        output with templates</a:t>
            </a:r>
          </a:p>
          <a:p>
            <a:r>
              <a:rPr lang="en-US" sz="1400" dirty="0"/>
              <a:t>      --no-</a:t>
            </a:r>
            <a:r>
              <a:rPr lang="en-US" sz="1400" dirty="0" err="1"/>
              <a:t>trunc</a:t>
            </a:r>
            <a:r>
              <a:rPr lang="en-US" sz="1400" dirty="0"/>
              <a:t>        Don't truncate output</a:t>
            </a:r>
            <a:endParaRPr lang="en-US" sz="1800" dirty="0">
              <a:highlight>
                <a:srgbClr val="000000"/>
              </a:highlight>
              <a:latin typeface="Consolas" panose="020B0609020204030204" pitchFamily="49" charset="0"/>
            </a:endParaRPr>
          </a:p>
        </p:txBody>
      </p:sp>
      <p:sp>
        <p:nvSpPr>
          <p:cNvPr id="3" name="Title 2">
            <a:extLst>
              <a:ext uri="{FF2B5EF4-FFF2-40B4-BE49-F238E27FC236}">
                <a16:creationId xmlns:a16="http://schemas.microsoft.com/office/drawing/2014/main" id="{FFCD9A5F-4385-E010-82B9-20AE981BBA0F}"/>
              </a:ext>
            </a:extLst>
          </p:cNvPr>
          <p:cNvSpPr>
            <a:spLocks noGrp="1"/>
          </p:cNvSpPr>
          <p:nvPr>
            <p:ph type="title"/>
          </p:nvPr>
        </p:nvSpPr>
        <p:spPr/>
        <p:txBody>
          <a:bodyPr/>
          <a:lstStyle/>
          <a:p>
            <a:r>
              <a:rPr lang="en-US" dirty="0"/>
              <a:t>images command</a:t>
            </a:r>
          </a:p>
        </p:txBody>
      </p:sp>
    </p:spTree>
    <p:extLst>
      <p:ext uri="{BB962C8B-B14F-4D97-AF65-F5344CB8AC3E}">
        <p14:creationId xmlns:p14="http://schemas.microsoft.com/office/powerpoint/2010/main" val="38047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598F5B-93F1-E5E5-1862-E8B7B7D32D04}"/>
              </a:ext>
            </a:extLst>
          </p:cNvPr>
          <p:cNvSpPr>
            <a:spLocks noGrp="1"/>
          </p:cNvSpPr>
          <p:nvPr>
            <p:ph type="title"/>
          </p:nvPr>
        </p:nvSpPr>
        <p:spPr>
          <a:xfrm>
            <a:off x="515938" y="381001"/>
            <a:ext cx="7999412" cy="757238"/>
          </a:xfrm>
        </p:spPr>
        <p:txBody>
          <a:bodyPr/>
          <a:lstStyle/>
          <a:p>
            <a:r>
              <a:rPr lang="en-US" dirty="0"/>
              <a:t>Lab 1 – Running listing and removing images</a:t>
            </a:r>
          </a:p>
        </p:txBody>
      </p:sp>
      <p:pic>
        <p:nvPicPr>
          <p:cNvPr id="5" name="Picture 4">
            <a:extLst>
              <a:ext uri="{FF2B5EF4-FFF2-40B4-BE49-F238E27FC236}">
                <a16:creationId xmlns:a16="http://schemas.microsoft.com/office/drawing/2014/main" id="{9D33D608-CAA9-04C7-7CF1-A261C1387993}"/>
              </a:ext>
            </a:extLst>
          </p:cNvPr>
          <p:cNvPicPr>
            <a:picLocks noChangeAspect="1"/>
          </p:cNvPicPr>
          <p:nvPr/>
        </p:nvPicPr>
        <p:blipFill rotWithShape="1">
          <a:blip r:embed="rId2"/>
          <a:srcRect b="24179"/>
          <a:stretch/>
        </p:blipFill>
        <p:spPr>
          <a:xfrm>
            <a:off x="624143" y="1774032"/>
            <a:ext cx="10973234" cy="1978818"/>
          </a:xfrm>
          <a:prstGeom prst="rect">
            <a:avLst/>
          </a:prstGeom>
        </p:spPr>
      </p:pic>
      <p:pic>
        <p:nvPicPr>
          <p:cNvPr id="7" name="Picture 6">
            <a:extLst>
              <a:ext uri="{FF2B5EF4-FFF2-40B4-BE49-F238E27FC236}">
                <a16:creationId xmlns:a16="http://schemas.microsoft.com/office/drawing/2014/main" id="{193583E2-C287-4BAE-B9DF-6C35812B5FD0}"/>
              </a:ext>
            </a:extLst>
          </p:cNvPr>
          <p:cNvPicPr>
            <a:picLocks noChangeAspect="1"/>
          </p:cNvPicPr>
          <p:nvPr/>
        </p:nvPicPr>
        <p:blipFill rotWithShape="1">
          <a:blip r:embed="rId3"/>
          <a:srcRect b="19288"/>
          <a:stretch/>
        </p:blipFill>
        <p:spPr>
          <a:xfrm>
            <a:off x="616763" y="4240889"/>
            <a:ext cx="10958474" cy="1883686"/>
          </a:xfrm>
          <a:prstGeom prst="rect">
            <a:avLst/>
          </a:prstGeom>
        </p:spPr>
      </p:pic>
    </p:spTree>
    <p:extLst>
      <p:ext uri="{BB962C8B-B14F-4D97-AF65-F5344CB8AC3E}">
        <p14:creationId xmlns:p14="http://schemas.microsoft.com/office/powerpoint/2010/main" val="38351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0100FB3-6763-C8B5-A35C-BC751066748F}"/>
              </a:ext>
            </a:extLst>
          </p:cNvPr>
          <p:cNvSpPr>
            <a:spLocks noGrp="1"/>
          </p:cNvSpPr>
          <p:nvPr>
            <p:ph type="body" sz="quarter" idx="12"/>
          </p:nvPr>
        </p:nvSpPr>
        <p:spPr/>
        <p:txBody>
          <a:bodyPr/>
          <a:lstStyle/>
          <a:p>
            <a:r>
              <a:rPr lang="en-US" b="1" dirty="0"/>
              <a:t>docker run [OPTIONS] IMAGE [COMMAND] [ARG...]</a:t>
            </a:r>
          </a:p>
          <a:p>
            <a:endParaRPr lang="en-US" sz="1800" dirty="0"/>
          </a:p>
          <a:p>
            <a:r>
              <a:rPr lang="en-US" sz="1800" dirty="0"/>
              <a:t>Create and run a new container from an image</a:t>
            </a:r>
          </a:p>
          <a:p>
            <a:endParaRPr lang="en-US" sz="1800" dirty="0"/>
          </a:p>
          <a:p>
            <a:r>
              <a:rPr lang="en-US" sz="1800" dirty="0"/>
              <a:t>Aliases:</a:t>
            </a:r>
          </a:p>
          <a:p>
            <a:r>
              <a:rPr lang="en-US" sz="1800" dirty="0"/>
              <a:t>  docker container run, docker run</a:t>
            </a:r>
          </a:p>
          <a:p>
            <a:endParaRPr lang="en-US" sz="1800" dirty="0"/>
          </a:p>
          <a:p>
            <a:r>
              <a:rPr lang="en-US" sz="1800" dirty="0"/>
              <a:t>Options:</a:t>
            </a:r>
          </a:p>
          <a:p>
            <a:r>
              <a:rPr lang="en-US" sz="1800" dirty="0"/>
              <a:t>  -d, --detach                      Run container in background and print container ID   </a:t>
            </a:r>
          </a:p>
          <a:p>
            <a:r>
              <a:rPr lang="en-US" sz="1800" dirty="0"/>
              <a:t>  -e, --env list                      Set environment variables  </a:t>
            </a:r>
          </a:p>
          <a:p>
            <a:r>
              <a:rPr lang="en-US" sz="1800" dirty="0"/>
              <a:t>  -h, --hostname string     	Container host name  </a:t>
            </a:r>
          </a:p>
          <a:p>
            <a:r>
              <a:rPr lang="en-US" sz="1800" dirty="0"/>
              <a:t>  -</a:t>
            </a:r>
            <a:r>
              <a:rPr lang="en-US" sz="1800" dirty="0" err="1"/>
              <a:t>i</a:t>
            </a:r>
            <a:r>
              <a:rPr lang="en-US" sz="1800" dirty="0"/>
              <a:t>, --interactive                 	Keep STDIN open even if not attached  </a:t>
            </a:r>
          </a:p>
          <a:p>
            <a:r>
              <a:rPr lang="en-US" sz="1800" dirty="0"/>
              <a:t>  -p, --publish list                	Publish a container's port(s) to the host	  </a:t>
            </a:r>
          </a:p>
          <a:p>
            <a:r>
              <a:rPr lang="en-US" sz="1800" dirty="0"/>
              <a:t>  -t, --</a:t>
            </a:r>
            <a:r>
              <a:rPr lang="en-US" sz="1800" dirty="0" err="1"/>
              <a:t>tty</a:t>
            </a:r>
            <a:r>
              <a:rPr lang="en-US" sz="1800" dirty="0"/>
              <a:t>                            	Allocate a pseudo-TTY  </a:t>
            </a:r>
          </a:p>
          <a:p>
            <a:r>
              <a:rPr lang="en-US" sz="1800" dirty="0"/>
              <a:t>  -v, --volume list                Bind mount a volume</a:t>
            </a:r>
            <a:endParaRPr lang="en-US" sz="1800" dirty="0">
              <a:highlight>
                <a:srgbClr val="000000"/>
              </a:highlight>
              <a:latin typeface="Consolas" panose="020B0609020204030204" pitchFamily="49" charset="0"/>
            </a:endParaRPr>
          </a:p>
        </p:txBody>
      </p:sp>
      <p:sp>
        <p:nvSpPr>
          <p:cNvPr id="3" name="Title 2">
            <a:extLst>
              <a:ext uri="{FF2B5EF4-FFF2-40B4-BE49-F238E27FC236}">
                <a16:creationId xmlns:a16="http://schemas.microsoft.com/office/drawing/2014/main" id="{FFCD9A5F-4385-E010-82B9-20AE981BBA0F}"/>
              </a:ext>
            </a:extLst>
          </p:cNvPr>
          <p:cNvSpPr>
            <a:spLocks noGrp="1"/>
          </p:cNvSpPr>
          <p:nvPr>
            <p:ph type="title"/>
          </p:nvPr>
        </p:nvSpPr>
        <p:spPr/>
        <p:txBody>
          <a:bodyPr/>
          <a:lstStyle/>
          <a:p>
            <a:r>
              <a:rPr lang="en-US" dirty="0"/>
              <a:t>Run command</a:t>
            </a:r>
          </a:p>
        </p:txBody>
      </p:sp>
    </p:spTree>
    <p:extLst>
      <p:ext uri="{BB962C8B-B14F-4D97-AF65-F5344CB8AC3E}">
        <p14:creationId xmlns:p14="http://schemas.microsoft.com/office/powerpoint/2010/main" val="3203739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F30C7A-AD3A-6BA9-50B0-7672BB305B8C}"/>
              </a:ext>
            </a:extLst>
          </p:cNvPr>
          <p:cNvSpPr>
            <a:spLocks noGrp="1"/>
          </p:cNvSpPr>
          <p:nvPr>
            <p:ph type="body" sz="quarter" idx="12"/>
          </p:nvPr>
        </p:nvSpPr>
        <p:spPr>
          <a:xfrm>
            <a:off x="515936" y="2204199"/>
            <a:ext cx="11160125" cy="635254"/>
          </a:xfrm>
        </p:spPr>
        <p:txBody>
          <a:bodyPr/>
          <a:lstStyle/>
          <a:p>
            <a:r>
              <a:rPr lang="en-US" dirty="0"/>
              <a:t>Use the docker run command to run a container with the ubuntu image using the top command. The -t flags allocate a pseudo-TTY which we need for the top to work correctly.</a:t>
            </a:r>
            <a:endParaRPr lang="en-US" dirty="0">
              <a:latin typeface="Consolas" panose="020B0609020204030204" pitchFamily="49" charset="0"/>
            </a:endParaRPr>
          </a:p>
          <a:p>
            <a:endParaRPr lang="en-US" dirty="0">
              <a:highlight>
                <a:srgbClr val="000000"/>
              </a:highlight>
              <a:latin typeface="Consolas" panose="020B0609020204030204" pitchFamily="49" charset="0"/>
            </a:endParaRPr>
          </a:p>
          <a:p>
            <a:endParaRPr lang="en-US" dirty="0">
              <a:latin typeface="Consolas" panose="020B0609020204030204" pitchFamily="49" charset="0"/>
            </a:endParaRPr>
          </a:p>
          <a:p>
            <a:endParaRPr lang="en-US" dirty="0">
              <a:latin typeface="Consolas" panose="020B0609020204030204" pitchFamily="49" charset="0"/>
            </a:endParaRPr>
          </a:p>
          <a:p>
            <a:endParaRPr lang="en-US" dirty="0"/>
          </a:p>
          <a:p>
            <a:endParaRPr lang="en-US" dirty="0"/>
          </a:p>
        </p:txBody>
      </p:sp>
      <p:sp>
        <p:nvSpPr>
          <p:cNvPr id="3" name="Title 2">
            <a:extLst>
              <a:ext uri="{FF2B5EF4-FFF2-40B4-BE49-F238E27FC236}">
                <a16:creationId xmlns:a16="http://schemas.microsoft.com/office/drawing/2014/main" id="{FFCD9A5F-4385-E010-82B9-20AE981BBA0F}"/>
              </a:ext>
            </a:extLst>
          </p:cNvPr>
          <p:cNvSpPr>
            <a:spLocks noGrp="1"/>
          </p:cNvSpPr>
          <p:nvPr>
            <p:ph type="title"/>
          </p:nvPr>
        </p:nvSpPr>
        <p:spPr/>
        <p:txBody>
          <a:bodyPr/>
          <a:lstStyle/>
          <a:p>
            <a:r>
              <a:rPr lang="en-US" dirty="0"/>
              <a:t>Lab 2 – Running the first container</a:t>
            </a:r>
          </a:p>
        </p:txBody>
      </p:sp>
      <p:sp>
        <p:nvSpPr>
          <p:cNvPr id="4" name="Text Placeholder 1">
            <a:extLst>
              <a:ext uri="{FF2B5EF4-FFF2-40B4-BE49-F238E27FC236}">
                <a16:creationId xmlns:a16="http://schemas.microsoft.com/office/drawing/2014/main" id="{0E8DBFFF-91A1-BC0C-6C2E-13B4FB94CF1B}"/>
              </a:ext>
            </a:extLst>
          </p:cNvPr>
          <p:cNvSpPr txBox="1">
            <a:spLocks/>
          </p:cNvSpPr>
          <p:nvPr/>
        </p:nvSpPr>
        <p:spPr>
          <a:xfrm>
            <a:off x="515937" y="1478714"/>
            <a:ext cx="11160125" cy="481263"/>
          </a:xfrm>
          <a:prstGeom prst="rect">
            <a:avLst/>
          </a:prstGeom>
          <a:solidFill>
            <a:schemeClr val="tx1"/>
          </a:solidFill>
        </p:spPr>
        <p:txBody>
          <a:bodyPr vert="horz" lIns="0" tIns="0" rIns="0" bIns="0" rtlCol="0">
            <a:noAutofit/>
          </a:bodyPr>
          <a:lstStyle>
            <a:lvl1pPr marL="0" marR="0" indent="0" algn="l" defTabSz="914400" rtl="0" eaLnBrk="1" fontAlgn="base" latinLnBrk="0" hangingPunct="1">
              <a:lnSpc>
                <a:spcPct val="100000"/>
              </a:lnSpc>
              <a:spcBef>
                <a:spcPts val="0"/>
              </a:spcBef>
              <a:spcAft>
                <a:spcPts val="400"/>
              </a:spcAft>
              <a:buClrTx/>
              <a:buSzTx/>
              <a:buFont typeface="Arial" panose="020B0604020202020204" pitchFamily="34" charset="0"/>
              <a:buNone/>
              <a:tabLst>
                <a:tab pos="266700" algn="l"/>
                <a:tab pos="542925" algn="l"/>
                <a:tab pos="809625" algn="l"/>
                <a:tab pos="1076325" algn="l"/>
              </a:tabLst>
              <a:defRPr sz="1800" kern="1200">
                <a:solidFill>
                  <a:srgbClr val="FFFFFF"/>
                </a:solidFill>
                <a:latin typeface="+mn-lt"/>
                <a:ea typeface="+mn-ea"/>
                <a:cs typeface="+mn-cs"/>
              </a:defRPr>
            </a:lvl1pPr>
            <a:lvl2pPr marL="3587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358775" algn="l"/>
                <a:tab pos="542925" algn="l"/>
                <a:tab pos="809625" algn="l"/>
              </a:tabLst>
              <a:defRPr sz="1800" kern="1200">
                <a:solidFill>
                  <a:srgbClr val="FFFFFF"/>
                </a:solidFill>
                <a:latin typeface="+mn-lt"/>
                <a:ea typeface="+mn-ea"/>
                <a:cs typeface="+mn-cs"/>
              </a:defRPr>
            </a:lvl2pPr>
            <a:lvl3pPr marL="6254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625475" algn="l"/>
                <a:tab pos="809625" algn="l"/>
              </a:tabLst>
              <a:defRPr sz="1800" kern="1200">
                <a:solidFill>
                  <a:srgbClr val="FFFFFF"/>
                </a:solidFill>
                <a:latin typeface="+mn-lt"/>
                <a:ea typeface="+mn-ea"/>
                <a:cs typeface="+mn-cs"/>
              </a:defRPr>
            </a:lvl3pPr>
            <a:lvl4pPr marL="898525" marR="0" indent="-27305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98525" algn="l"/>
              </a:tabLst>
              <a:defRPr sz="1800" kern="1200">
                <a:solidFill>
                  <a:srgbClr val="FFFFFF"/>
                </a:solidFill>
                <a:latin typeface="+mn-lt"/>
                <a:ea typeface="+mn-ea"/>
                <a:cs typeface="+mn-cs"/>
              </a:defRPr>
            </a:lvl4pPr>
            <a:lvl5pPr marL="1165225" marR="0" indent="-266700" algn="l" defTabSz="1076325"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09625" algn="l"/>
                <a:tab pos="1076325" algn="l"/>
              </a:tabLst>
              <a:defRPr sz="1800" kern="1200">
                <a:solidFill>
                  <a:srgbClr val="FFFFFF"/>
                </a:solidFill>
                <a:latin typeface="+mn-lt"/>
                <a:ea typeface="+mn-ea"/>
                <a:cs typeface="+mn-cs"/>
              </a:defRPr>
            </a:lvl5pPr>
            <a:lvl6pPr marL="1076325" indent="133350" algn="l" defTabSz="914400" rtl="0" eaLnBrk="1" latinLnBrk="0" hangingPunct="1">
              <a:spcBef>
                <a:spcPct val="20000"/>
              </a:spcBef>
              <a:buFont typeface="Arial" pitchFamily="34" charset="0"/>
              <a:buChar char="•"/>
              <a:tabLst>
                <a:tab pos="266700" algn="l"/>
                <a:tab pos="542925" algn="l"/>
                <a:tab pos="809625" algn="l"/>
                <a:tab pos="1076325" algn="l"/>
              </a:tabLs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8775" lvl="2" indent="0">
              <a:lnSpc>
                <a:spcPct val="150000"/>
              </a:lnSpc>
              <a:buNone/>
            </a:pPr>
            <a:r>
              <a:rPr lang="en-US" dirty="0"/>
              <a:t>sudo docker run -it ubuntu top</a:t>
            </a:r>
          </a:p>
        </p:txBody>
      </p:sp>
      <p:pic>
        <p:nvPicPr>
          <p:cNvPr id="7" name="Picture 6">
            <a:extLst>
              <a:ext uri="{FF2B5EF4-FFF2-40B4-BE49-F238E27FC236}">
                <a16:creationId xmlns:a16="http://schemas.microsoft.com/office/drawing/2014/main" id="{3252C932-3E99-BFE1-15FD-951BD2991581}"/>
              </a:ext>
            </a:extLst>
          </p:cNvPr>
          <p:cNvPicPr>
            <a:picLocks noChangeAspect="1"/>
          </p:cNvPicPr>
          <p:nvPr/>
        </p:nvPicPr>
        <p:blipFill rotWithShape="1">
          <a:blip r:embed="rId2"/>
          <a:srcRect b="83806"/>
          <a:stretch/>
        </p:blipFill>
        <p:spPr>
          <a:xfrm>
            <a:off x="1862356" y="2928262"/>
            <a:ext cx="8467284" cy="1485480"/>
          </a:xfrm>
          <a:prstGeom prst="rect">
            <a:avLst/>
          </a:prstGeom>
        </p:spPr>
      </p:pic>
      <p:pic>
        <p:nvPicPr>
          <p:cNvPr id="8" name="Picture 7">
            <a:extLst>
              <a:ext uri="{FF2B5EF4-FFF2-40B4-BE49-F238E27FC236}">
                <a16:creationId xmlns:a16="http://schemas.microsoft.com/office/drawing/2014/main" id="{DF14A12F-536B-6DF6-311C-80FF0A876D8F}"/>
              </a:ext>
            </a:extLst>
          </p:cNvPr>
          <p:cNvPicPr>
            <a:picLocks noChangeAspect="1"/>
          </p:cNvPicPr>
          <p:nvPr/>
        </p:nvPicPr>
        <p:blipFill>
          <a:blip r:embed="rId3"/>
          <a:stretch>
            <a:fillRect/>
          </a:stretch>
        </p:blipFill>
        <p:spPr>
          <a:xfrm>
            <a:off x="416462" y="5293453"/>
            <a:ext cx="7093444" cy="1368735"/>
          </a:xfrm>
          <a:prstGeom prst="rect">
            <a:avLst/>
          </a:prstGeom>
        </p:spPr>
      </p:pic>
      <p:pic>
        <p:nvPicPr>
          <p:cNvPr id="10" name="Picture 9">
            <a:extLst>
              <a:ext uri="{FF2B5EF4-FFF2-40B4-BE49-F238E27FC236}">
                <a16:creationId xmlns:a16="http://schemas.microsoft.com/office/drawing/2014/main" id="{E6536C1C-E9B8-8405-F86D-80183026CBF5}"/>
              </a:ext>
            </a:extLst>
          </p:cNvPr>
          <p:cNvPicPr>
            <a:picLocks noChangeAspect="1"/>
          </p:cNvPicPr>
          <p:nvPr/>
        </p:nvPicPr>
        <p:blipFill>
          <a:blip r:embed="rId4"/>
          <a:stretch>
            <a:fillRect/>
          </a:stretch>
        </p:blipFill>
        <p:spPr>
          <a:xfrm>
            <a:off x="7696637" y="4657392"/>
            <a:ext cx="4215730" cy="1998607"/>
          </a:xfrm>
          <a:prstGeom prst="rect">
            <a:avLst/>
          </a:prstGeom>
        </p:spPr>
      </p:pic>
      <p:sp>
        <p:nvSpPr>
          <p:cNvPr id="11" name="Text Placeholder 1">
            <a:extLst>
              <a:ext uri="{FF2B5EF4-FFF2-40B4-BE49-F238E27FC236}">
                <a16:creationId xmlns:a16="http://schemas.microsoft.com/office/drawing/2014/main" id="{96008866-ED45-7FE6-4640-EC1E83193F1F}"/>
              </a:ext>
            </a:extLst>
          </p:cNvPr>
          <p:cNvSpPr txBox="1">
            <a:spLocks/>
          </p:cNvSpPr>
          <p:nvPr/>
        </p:nvSpPr>
        <p:spPr>
          <a:xfrm>
            <a:off x="416463" y="4657392"/>
            <a:ext cx="7093443" cy="481263"/>
          </a:xfrm>
          <a:prstGeom prst="rect">
            <a:avLst/>
          </a:prstGeom>
          <a:solidFill>
            <a:schemeClr val="tx1"/>
          </a:solidFill>
        </p:spPr>
        <p:txBody>
          <a:bodyPr vert="horz" lIns="0" tIns="0" rIns="0" bIns="0" rtlCol="0">
            <a:noAutofit/>
          </a:bodyPr>
          <a:lstStyle>
            <a:lvl1pPr marL="0" marR="0" indent="0" algn="l" defTabSz="914400" rtl="0" eaLnBrk="1" fontAlgn="base" latinLnBrk="0" hangingPunct="1">
              <a:lnSpc>
                <a:spcPct val="100000"/>
              </a:lnSpc>
              <a:spcBef>
                <a:spcPts val="0"/>
              </a:spcBef>
              <a:spcAft>
                <a:spcPts val="400"/>
              </a:spcAft>
              <a:buClrTx/>
              <a:buSzTx/>
              <a:buFont typeface="Arial" panose="020B0604020202020204" pitchFamily="34" charset="0"/>
              <a:buNone/>
              <a:tabLst>
                <a:tab pos="266700" algn="l"/>
                <a:tab pos="542925" algn="l"/>
                <a:tab pos="809625" algn="l"/>
                <a:tab pos="1076325" algn="l"/>
              </a:tabLst>
              <a:defRPr sz="1800" kern="1200">
                <a:solidFill>
                  <a:srgbClr val="FFFFFF"/>
                </a:solidFill>
                <a:latin typeface="+mn-lt"/>
                <a:ea typeface="+mn-ea"/>
                <a:cs typeface="+mn-cs"/>
              </a:defRPr>
            </a:lvl1pPr>
            <a:lvl2pPr marL="3587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358775" algn="l"/>
                <a:tab pos="542925" algn="l"/>
                <a:tab pos="809625" algn="l"/>
              </a:tabLst>
              <a:defRPr sz="1800" kern="1200">
                <a:solidFill>
                  <a:srgbClr val="FFFFFF"/>
                </a:solidFill>
                <a:latin typeface="+mn-lt"/>
                <a:ea typeface="+mn-ea"/>
                <a:cs typeface="+mn-cs"/>
              </a:defRPr>
            </a:lvl2pPr>
            <a:lvl3pPr marL="6254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625475" algn="l"/>
                <a:tab pos="809625" algn="l"/>
              </a:tabLst>
              <a:defRPr sz="1800" kern="1200">
                <a:solidFill>
                  <a:srgbClr val="FFFFFF"/>
                </a:solidFill>
                <a:latin typeface="+mn-lt"/>
                <a:ea typeface="+mn-ea"/>
                <a:cs typeface="+mn-cs"/>
              </a:defRPr>
            </a:lvl3pPr>
            <a:lvl4pPr marL="898525" marR="0" indent="-27305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98525" algn="l"/>
              </a:tabLst>
              <a:defRPr sz="1800" kern="1200">
                <a:solidFill>
                  <a:srgbClr val="FFFFFF"/>
                </a:solidFill>
                <a:latin typeface="+mn-lt"/>
                <a:ea typeface="+mn-ea"/>
                <a:cs typeface="+mn-cs"/>
              </a:defRPr>
            </a:lvl4pPr>
            <a:lvl5pPr marL="1165225" marR="0" indent="-266700" algn="l" defTabSz="1076325"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09625" algn="l"/>
                <a:tab pos="1076325" algn="l"/>
              </a:tabLst>
              <a:defRPr sz="1800" kern="1200">
                <a:solidFill>
                  <a:srgbClr val="FFFFFF"/>
                </a:solidFill>
                <a:latin typeface="+mn-lt"/>
                <a:ea typeface="+mn-ea"/>
                <a:cs typeface="+mn-cs"/>
              </a:defRPr>
            </a:lvl5pPr>
            <a:lvl6pPr marL="1076325" indent="133350" algn="l" defTabSz="914400" rtl="0" eaLnBrk="1" latinLnBrk="0" hangingPunct="1">
              <a:spcBef>
                <a:spcPct val="20000"/>
              </a:spcBef>
              <a:buFont typeface="Arial" pitchFamily="34" charset="0"/>
              <a:buChar char="•"/>
              <a:tabLst>
                <a:tab pos="266700" algn="l"/>
                <a:tab pos="542925" algn="l"/>
                <a:tab pos="809625" algn="l"/>
                <a:tab pos="1076325" algn="l"/>
              </a:tabLs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8775" lvl="2" indent="0">
              <a:lnSpc>
                <a:spcPct val="150000"/>
              </a:lnSpc>
              <a:buNone/>
            </a:pPr>
            <a:r>
              <a:rPr lang="en-US" dirty="0" err="1"/>
              <a:t>sudo</a:t>
            </a:r>
            <a:r>
              <a:rPr lang="en-US" dirty="0"/>
              <a:t> docker run --name my-nginx-container -</a:t>
            </a:r>
            <a:r>
              <a:rPr lang="en-US" dirty="0" err="1"/>
              <a:t>dp</a:t>
            </a:r>
            <a:r>
              <a:rPr lang="en-US" dirty="0"/>
              <a:t> 8080:80 nginx</a:t>
            </a:r>
          </a:p>
        </p:txBody>
      </p:sp>
    </p:spTree>
    <p:extLst>
      <p:ext uri="{BB962C8B-B14F-4D97-AF65-F5344CB8AC3E}">
        <p14:creationId xmlns:p14="http://schemas.microsoft.com/office/powerpoint/2010/main" val="4111025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E14684A7-4FEB-D6CD-E509-D0B8CC9AE5C5}"/>
              </a:ext>
            </a:extLst>
          </p:cNvPr>
          <p:cNvSpPr>
            <a:spLocks noGrp="1"/>
          </p:cNvSpPr>
          <p:nvPr>
            <p:ph type="body" sz="quarter" idx="12"/>
          </p:nvPr>
        </p:nvSpPr>
        <p:spPr>
          <a:xfrm>
            <a:off x="515933" y="2102514"/>
            <a:ext cx="11160125" cy="360345"/>
          </a:xfrm>
        </p:spPr>
        <p:txBody>
          <a:bodyPr/>
          <a:lstStyle/>
          <a:p>
            <a:r>
              <a:rPr lang="en-US" dirty="0"/>
              <a:t>Show all active containers</a:t>
            </a:r>
          </a:p>
        </p:txBody>
      </p:sp>
      <p:sp>
        <p:nvSpPr>
          <p:cNvPr id="3" name="Title 2">
            <a:extLst>
              <a:ext uri="{FF2B5EF4-FFF2-40B4-BE49-F238E27FC236}">
                <a16:creationId xmlns:a16="http://schemas.microsoft.com/office/drawing/2014/main" id="{FFCD9A5F-4385-E010-82B9-20AE981BBA0F}"/>
              </a:ext>
            </a:extLst>
          </p:cNvPr>
          <p:cNvSpPr>
            <a:spLocks noGrp="1"/>
          </p:cNvSpPr>
          <p:nvPr>
            <p:ph type="title"/>
          </p:nvPr>
        </p:nvSpPr>
        <p:spPr/>
        <p:txBody>
          <a:bodyPr/>
          <a:lstStyle/>
          <a:p>
            <a:r>
              <a:rPr lang="en-US" dirty="0"/>
              <a:t>Lab 2 – Listing containers</a:t>
            </a:r>
          </a:p>
        </p:txBody>
      </p:sp>
      <p:sp>
        <p:nvSpPr>
          <p:cNvPr id="4" name="Text Placeholder 1">
            <a:extLst>
              <a:ext uri="{FF2B5EF4-FFF2-40B4-BE49-F238E27FC236}">
                <a16:creationId xmlns:a16="http://schemas.microsoft.com/office/drawing/2014/main" id="{0E8DBFFF-91A1-BC0C-6C2E-13B4FB94CF1B}"/>
              </a:ext>
            </a:extLst>
          </p:cNvPr>
          <p:cNvSpPr txBox="1">
            <a:spLocks/>
          </p:cNvSpPr>
          <p:nvPr/>
        </p:nvSpPr>
        <p:spPr>
          <a:xfrm>
            <a:off x="515937" y="1478714"/>
            <a:ext cx="11160125" cy="481263"/>
          </a:xfrm>
          <a:prstGeom prst="rect">
            <a:avLst/>
          </a:prstGeom>
          <a:solidFill>
            <a:schemeClr val="tx1"/>
          </a:solidFill>
        </p:spPr>
        <p:txBody>
          <a:bodyPr vert="horz" lIns="0" tIns="0" rIns="0" bIns="0" rtlCol="0">
            <a:noAutofit/>
          </a:bodyPr>
          <a:lstStyle>
            <a:lvl1pPr marL="0" marR="0" indent="0" algn="l" defTabSz="914400" rtl="0" eaLnBrk="1" fontAlgn="base" latinLnBrk="0" hangingPunct="1">
              <a:lnSpc>
                <a:spcPct val="100000"/>
              </a:lnSpc>
              <a:spcBef>
                <a:spcPts val="0"/>
              </a:spcBef>
              <a:spcAft>
                <a:spcPts val="400"/>
              </a:spcAft>
              <a:buClrTx/>
              <a:buSzTx/>
              <a:buFont typeface="Arial" panose="020B0604020202020204" pitchFamily="34" charset="0"/>
              <a:buNone/>
              <a:tabLst>
                <a:tab pos="266700" algn="l"/>
                <a:tab pos="542925" algn="l"/>
                <a:tab pos="809625" algn="l"/>
                <a:tab pos="1076325" algn="l"/>
              </a:tabLst>
              <a:defRPr sz="1800" kern="1200">
                <a:solidFill>
                  <a:srgbClr val="FFFFFF"/>
                </a:solidFill>
                <a:latin typeface="+mn-lt"/>
                <a:ea typeface="+mn-ea"/>
                <a:cs typeface="+mn-cs"/>
              </a:defRPr>
            </a:lvl1pPr>
            <a:lvl2pPr marL="3587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358775" algn="l"/>
                <a:tab pos="542925" algn="l"/>
                <a:tab pos="809625" algn="l"/>
              </a:tabLst>
              <a:defRPr sz="1800" kern="1200">
                <a:solidFill>
                  <a:srgbClr val="FFFFFF"/>
                </a:solidFill>
                <a:latin typeface="+mn-lt"/>
                <a:ea typeface="+mn-ea"/>
                <a:cs typeface="+mn-cs"/>
              </a:defRPr>
            </a:lvl2pPr>
            <a:lvl3pPr marL="6254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625475" algn="l"/>
                <a:tab pos="809625" algn="l"/>
              </a:tabLst>
              <a:defRPr sz="1800" kern="1200">
                <a:solidFill>
                  <a:srgbClr val="FFFFFF"/>
                </a:solidFill>
                <a:latin typeface="+mn-lt"/>
                <a:ea typeface="+mn-ea"/>
                <a:cs typeface="+mn-cs"/>
              </a:defRPr>
            </a:lvl3pPr>
            <a:lvl4pPr marL="898525" marR="0" indent="-27305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98525" algn="l"/>
              </a:tabLst>
              <a:defRPr sz="1800" kern="1200">
                <a:solidFill>
                  <a:srgbClr val="FFFFFF"/>
                </a:solidFill>
                <a:latin typeface="+mn-lt"/>
                <a:ea typeface="+mn-ea"/>
                <a:cs typeface="+mn-cs"/>
              </a:defRPr>
            </a:lvl4pPr>
            <a:lvl5pPr marL="1165225" marR="0" indent="-266700" algn="l" defTabSz="1076325"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09625" algn="l"/>
                <a:tab pos="1076325" algn="l"/>
              </a:tabLst>
              <a:defRPr sz="1800" kern="1200">
                <a:solidFill>
                  <a:srgbClr val="FFFFFF"/>
                </a:solidFill>
                <a:latin typeface="+mn-lt"/>
                <a:ea typeface="+mn-ea"/>
                <a:cs typeface="+mn-cs"/>
              </a:defRPr>
            </a:lvl5pPr>
            <a:lvl6pPr marL="1076325" indent="133350" algn="l" defTabSz="914400" rtl="0" eaLnBrk="1" latinLnBrk="0" hangingPunct="1">
              <a:spcBef>
                <a:spcPct val="20000"/>
              </a:spcBef>
              <a:buFont typeface="Arial" pitchFamily="34" charset="0"/>
              <a:buChar char="•"/>
              <a:tabLst>
                <a:tab pos="266700" algn="l"/>
                <a:tab pos="542925" algn="l"/>
                <a:tab pos="809625" algn="l"/>
                <a:tab pos="1076325" algn="l"/>
              </a:tabLs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8775" lvl="2" indent="0">
              <a:lnSpc>
                <a:spcPct val="150000"/>
              </a:lnSpc>
              <a:buNone/>
            </a:pPr>
            <a:r>
              <a:rPr lang="en-US" dirty="0"/>
              <a:t>docker </a:t>
            </a:r>
            <a:r>
              <a:rPr lang="en-US" dirty="0" err="1"/>
              <a:t>ps</a:t>
            </a:r>
            <a:endParaRPr lang="en-US" dirty="0"/>
          </a:p>
        </p:txBody>
      </p:sp>
      <p:sp>
        <p:nvSpPr>
          <p:cNvPr id="12" name="Text Placeholder 10">
            <a:extLst>
              <a:ext uri="{FF2B5EF4-FFF2-40B4-BE49-F238E27FC236}">
                <a16:creationId xmlns:a16="http://schemas.microsoft.com/office/drawing/2014/main" id="{DC521C9F-D17A-69C3-B1CA-18DFE576610A}"/>
              </a:ext>
            </a:extLst>
          </p:cNvPr>
          <p:cNvSpPr txBox="1">
            <a:spLocks/>
          </p:cNvSpPr>
          <p:nvPr/>
        </p:nvSpPr>
        <p:spPr>
          <a:xfrm>
            <a:off x="515932" y="4596028"/>
            <a:ext cx="11160125" cy="360345"/>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0"/>
              </a:spcBef>
              <a:spcAft>
                <a:spcPts val="400"/>
              </a:spcAft>
              <a:buClrTx/>
              <a:buSzTx/>
              <a:buFont typeface="Arial" panose="020B0604020202020204" pitchFamily="34" charset="0"/>
              <a:buNone/>
              <a:tabLst>
                <a:tab pos="266700" algn="l"/>
                <a:tab pos="542925" algn="l"/>
                <a:tab pos="809625" algn="l"/>
                <a:tab pos="1076325" algn="l"/>
              </a:tabLst>
              <a:defRPr sz="1800" kern="1200">
                <a:solidFill>
                  <a:srgbClr val="FFFFFF"/>
                </a:solidFill>
                <a:latin typeface="+mn-lt"/>
                <a:ea typeface="+mn-ea"/>
                <a:cs typeface="+mn-cs"/>
              </a:defRPr>
            </a:lvl1pPr>
            <a:lvl2pPr marL="3587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358775" algn="l"/>
                <a:tab pos="542925" algn="l"/>
                <a:tab pos="809625" algn="l"/>
              </a:tabLst>
              <a:defRPr sz="1800" kern="1200">
                <a:solidFill>
                  <a:srgbClr val="FFFFFF"/>
                </a:solidFill>
                <a:latin typeface="+mn-lt"/>
                <a:ea typeface="+mn-ea"/>
                <a:cs typeface="+mn-cs"/>
              </a:defRPr>
            </a:lvl2pPr>
            <a:lvl3pPr marL="6254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625475" algn="l"/>
                <a:tab pos="809625" algn="l"/>
              </a:tabLst>
              <a:defRPr sz="1800" kern="1200">
                <a:solidFill>
                  <a:srgbClr val="FFFFFF"/>
                </a:solidFill>
                <a:latin typeface="+mn-lt"/>
                <a:ea typeface="+mn-ea"/>
                <a:cs typeface="+mn-cs"/>
              </a:defRPr>
            </a:lvl3pPr>
            <a:lvl4pPr marL="898525" marR="0" indent="-27305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98525" algn="l"/>
              </a:tabLst>
              <a:defRPr sz="1800" kern="1200">
                <a:solidFill>
                  <a:srgbClr val="FFFFFF"/>
                </a:solidFill>
                <a:latin typeface="+mn-lt"/>
                <a:ea typeface="+mn-ea"/>
                <a:cs typeface="+mn-cs"/>
              </a:defRPr>
            </a:lvl4pPr>
            <a:lvl5pPr marL="1165225" marR="0" indent="-266700" algn="l" defTabSz="1076325"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09625" algn="l"/>
                <a:tab pos="1076325" algn="l"/>
              </a:tabLst>
              <a:defRPr sz="1800" kern="1200">
                <a:solidFill>
                  <a:srgbClr val="FFFFFF"/>
                </a:solidFill>
                <a:latin typeface="+mn-lt"/>
                <a:ea typeface="+mn-ea"/>
                <a:cs typeface="+mn-cs"/>
              </a:defRPr>
            </a:lvl5pPr>
            <a:lvl6pPr marL="1076325" indent="133350" algn="l" defTabSz="914400" rtl="0" eaLnBrk="1" latinLnBrk="0" hangingPunct="1">
              <a:spcBef>
                <a:spcPct val="20000"/>
              </a:spcBef>
              <a:buFont typeface="Arial" pitchFamily="34" charset="0"/>
              <a:buChar char="•"/>
              <a:tabLst>
                <a:tab pos="266700" algn="l"/>
                <a:tab pos="542925" algn="l"/>
                <a:tab pos="809625" algn="l"/>
                <a:tab pos="1076325" algn="l"/>
              </a:tabLs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Show all containers (Active and Inactive)</a:t>
            </a:r>
          </a:p>
        </p:txBody>
      </p:sp>
      <p:pic>
        <p:nvPicPr>
          <p:cNvPr id="15" name="Picture 14">
            <a:extLst>
              <a:ext uri="{FF2B5EF4-FFF2-40B4-BE49-F238E27FC236}">
                <a16:creationId xmlns:a16="http://schemas.microsoft.com/office/drawing/2014/main" id="{293CAA25-F8FD-39FE-0E6D-5868FA1ED9F6}"/>
              </a:ext>
            </a:extLst>
          </p:cNvPr>
          <p:cNvPicPr>
            <a:picLocks noChangeAspect="1"/>
          </p:cNvPicPr>
          <p:nvPr/>
        </p:nvPicPr>
        <p:blipFill>
          <a:blip r:embed="rId2"/>
          <a:stretch>
            <a:fillRect/>
          </a:stretch>
        </p:blipFill>
        <p:spPr>
          <a:xfrm>
            <a:off x="515934" y="5089725"/>
            <a:ext cx="11160125" cy="1266926"/>
          </a:xfrm>
          <a:prstGeom prst="rect">
            <a:avLst/>
          </a:prstGeom>
        </p:spPr>
      </p:pic>
      <p:pic>
        <p:nvPicPr>
          <p:cNvPr id="17" name="Picture 16">
            <a:extLst>
              <a:ext uri="{FF2B5EF4-FFF2-40B4-BE49-F238E27FC236}">
                <a16:creationId xmlns:a16="http://schemas.microsoft.com/office/drawing/2014/main" id="{2E7A2C0F-C43F-0FA6-3F5F-30CDCEFF08D4}"/>
              </a:ext>
            </a:extLst>
          </p:cNvPr>
          <p:cNvPicPr>
            <a:picLocks noChangeAspect="1"/>
          </p:cNvPicPr>
          <p:nvPr/>
        </p:nvPicPr>
        <p:blipFill>
          <a:blip r:embed="rId3"/>
          <a:stretch>
            <a:fillRect/>
          </a:stretch>
        </p:blipFill>
        <p:spPr>
          <a:xfrm>
            <a:off x="515938" y="2558710"/>
            <a:ext cx="11160125" cy="1043351"/>
          </a:xfrm>
          <a:prstGeom prst="rect">
            <a:avLst/>
          </a:prstGeom>
        </p:spPr>
      </p:pic>
      <p:sp>
        <p:nvSpPr>
          <p:cNvPr id="18" name="Text Placeholder 1">
            <a:extLst>
              <a:ext uri="{FF2B5EF4-FFF2-40B4-BE49-F238E27FC236}">
                <a16:creationId xmlns:a16="http://schemas.microsoft.com/office/drawing/2014/main" id="{DF156250-03B1-30AA-B5ED-9DD0367F21BB}"/>
              </a:ext>
            </a:extLst>
          </p:cNvPr>
          <p:cNvSpPr txBox="1">
            <a:spLocks/>
          </p:cNvSpPr>
          <p:nvPr/>
        </p:nvSpPr>
        <p:spPr>
          <a:xfrm>
            <a:off x="515934" y="3981413"/>
            <a:ext cx="11160125" cy="481263"/>
          </a:xfrm>
          <a:prstGeom prst="rect">
            <a:avLst/>
          </a:prstGeom>
          <a:solidFill>
            <a:schemeClr val="tx1"/>
          </a:solidFill>
        </p:spPr>
        <p:txBody>
          <a:bodyPr vert="horz" lIns="0" tIns="0" rIns="0" bIns="0" rtlCol="0">
            <a:noAutofit/>
          </a:bodyPr>
          <a:lstStyle>
            <a:lvl1pPr marL="0" marR="0" indent="0" algn="l" defTabSz="914400" rtl="0" eaLnBrk="1" fontAlgn="base" latinLnBrk="0" hangingPunct="1">
              <a:lnSpc>
                <a:spcPct val="100000"/>
              </a:lnSpc>
              <a:spcBef>
                <a:spcPts val="0"/>
              </a:spcBef>
              <a:spcAft>
                <a:spcPts val="400"/>
              </a:spcAft>
              <a:buClrTx/>
              <a:buSzTx/>
              <a:buFont typeface="Arial" panose="020B0604020202020204" pitchFamily="34" charset="0"/>
              <a:buNone/>
              <a:tabLst>
                <a:tab pos="266700" algn="l"/>
                <a:tab pos="542925" algn="l"/>
                <a:tab pos="809625" algn="l"/>
                <a:tab pos="1076325" algn="l"/>
              </a:tabLst>
              <a:defRPr sz="1800" kern="1200">
                <a:solidFill>
                  <a:srgbClr val="FFFFFF"/>
                </a:solidFill>
                <a:latin typeface="+mn-lt"/>
                <a:ea typeface="+mn-ea"/>
                <a:cs typeface="+mn-cs"/>
              </a:defRPr>
            </a:lvl1pPr>
            <a:lvl2pPr marL="3587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358775" algn="l"/>
                <a:tab pos="542925" algn="l"/>
                <a:tab pos="809625" algn="l"/>
              </a:tabLst>
              <a:defRPr sz="1800" kern="1200">
                <a:solidFill>
                  <a:srgbClr val="FFFFFF"/>
                </a:solidFill>
                <a:latin typeface="+mn-lt"/>
                <a:ea typeface="+mn-ea"/>
                <a:cs typeface="+mn-cs"/>
              </a:defRPr>
            </a:lvl2pPr>
            <a:lvl3pPr marL="6254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625475" algn="l"/>
                <a:tab pos="809625" algn="l"/>
              </a:tabLst>
              <a:defRPr sz="1800" kern="1200">
                <a:solidFill>
                  <a:srgbClr val="FFFFFF"/>
                </a:solidFill>
                <a:latin typeface="+mn-lt"/>
                <a:ea typeface="+mn-ea"/>
                <a:cs typeface="+mn-cs"/>
              </a:defRPr>
            </a:lvl3pPr>
            <a:lvl4pPr marL="898525" marR="0" indent="-27305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98525" algn="l"/>
              </a:tabLst>
              <a:defRPr sz="1800" kern="1200">
                <a:solidFill>
                  <a:srgbClr val="FFFFFF"/>
                </a:solidFill>
                <a:latin typeface="+mn-lt"/>
                <a:ea typeface="+mn-ea"/>
                <a:cs typeface="+mn-cs"/>
              </a:defRPr>
            </a:lvl4pPr>
            <a:lvl5pPr marL="1165225" marR="0" indent="-266700" algn="l" defTabSz="1076325"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09625" algn="l"/>
                <a:tab pos="1076325" algn="l"/>
              </a:tabLst>
              <a:defRPr sz="1800" kern="1200">
                <a:solidFill>
                  <a:srgbClr val="FFFFFF"/>
                </a:solidFill>
                <a:latin typeface="+mn-lt"/>
                <a:ea typeface="+mn-ea"/>
                <a:cs typeface="+mn-cs"/>
              </a:defRPr>
            </a:lvl5pPr>
            <a:lvl6pPr marL="1076325" indent="133350" algn="l" defTabSz="914400" rtl="0" eaLnBrk="1" latinLnBrk="0" hangingPunct="1">
              <a:spcBef>
                <a:spcPct val="20000"/>
              </a:spcBef>
              <a:buFont typeface="Arial" pitchFamily="34" charset="0"/>
              <a:buChar char="•"/>
              <a:tabLst>
                <a:tab pos="266700" algn="l"/>
                <a:tab pos="542925" algn="l"/>
                <a:tab pos="809625" algn="l"/>
                <a:tab pos="1076325" algn="l"/>
              </a:tabLs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8775" lvl="2" indent="0">
              <a:lnSpc>
                <a:spcPct val="150000"/>
              </a:lnSpc>
              <a:buNone/>
            </a:pPr>
            <a:r>
              <a:rPr lang="en-US" dirty="0"/>
              <a:t>docker </a:t>
            </a:r>
            <a:r>
              <a:rPr lang="en-US" dirty="0" err="1"/>
              <a:t>ps</a:t>
            </a:r>
            <a:r>
              <a:rPr lang="en-US" dirty="0"/>
              <a:t> -a</a:t>
            </a:r>
          </a:p>
        </p:txBody>
      </p:sp>
    </p:spTree>
    <p:extLst>
      <p:ext uri="{BB962C8B-B14F-4D97-AF65-F5344CB8AC3E}">
        <p14:creationId xmlns:p14="http://schemas.microsoft.com/office/powerpoint/2010/main" val="1644642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E14684A7-4FEB-D6CD-E509-D0B8CC9AE5C5}"/>
              </a:ext>
            </a:extLst>
          </p:cNvPr>
          <p:cNvSpPr>
            <a:spLocks noGrp="1"/>
          </p:cNvSpPr>
          <p:nvPr>
            <p:ph type="body" sz="quarter" idx="12"/>
          </p:nvPr>
        </p:nvSpPr>
        <p:spPr>
          <a:xfrm>
            <a:off x="515938" y="1874009"/>
            <a:ext cx="11160125" cy="360345"/>
          </a:xfrm>
        </p:spPr>
        <p:txBody>
          <a:bodyPr/>
          <a:lstStyle/>
          <a:p>
            <a:r>
              <a:rPr lang="en-US" dirty="0"/>
              <a:t>Remove container </a:t>
            </a:r>
          </a:p>
        </p:txBody>
      </p:sp>
      <p:sp>
        <p:nvSpPr>
          <p:cNvPr id="3" name="Title 2">
            <a:extLst>
              <a:ext uri="{FF2B5EF4-FFF2-40B4-BE49-F238E27FC236}">
                <a16:creationId xmlns:a16="http://schemas.microsoft.com/office/drawing/2014/main" id="{FFCD9A5F-4385-E010-82B9-20AE981BBA0F}"/>
              </a:ext>
            </a:extLst>
          </p:cNvPr>
          <p:cNvSpPr>
            <a:spLocks noGrp="1"/>
          </p:cNvSpPr>
          <p:nvPr>
            <p:ph type="title"/>
          </p:nvPr>
        </p:nvSpPr>
        <p:spPr/>
        <p:txBody>
          <a:bodyPr/>
          <a:lstStyle/>
          <a:p>
            <a:r>
              <a:rPr lang="en-US" dirty="0"/>
              <a:t>Lab 2 – REMOVING containers</a:t>
            </a:r>
          </a:p>
        </p:txBody>
      </p:sp>
      <p:sp>
        <p:nvSpPr>
          <p:cNvPr id="4" name="Text Placeholder 1">
            <a:extLst>
              <a:ext uri="{FF2B5EF4-FFF2-40B4-BE49-F238E27FC236}">
                <a16:creationId xmlns:a16="http://schemas.microsoft.com/office/drawing/2014/main" id="{0E8DBFFF-91A1-BC0C-6C2E-13B4FB94CF1B}"/>
              </a:ext>
            </a:extLst>
          </p:cNvPr>
          <p:cNvSpPr txBox="1">
            <a:spLocks/>
          </p:cNvSpPr>
          <p:nvPr/>
        </p:nvSpPr>
        <p:spPr>
          <a:xfrm>
            <a:off x="515932" y="1270955"/>
            <a:ext cx="11160125" cy="481263"/>
          </a:xfrm>
          <a:prstGeom prst="rect">
            <a:avLst/>
          </a:prstGeom>
          <a:solidFill>
            <a:schemeClr val="tx1"/>
          </a:solidFill>
        </p:spPr>
        <p:txBody>
          <a:bodyPr vert="horz" lIns="0" tIns="0" rIns="0" bIns="0" rtlCol="0">
            <a:noAutofit/>
          </a:bodyPr>
          <a:lstStyle>
            <a:lvl1pPr marL="0" marR="0" indent="0" algn="l" defTabSz="914400" rtl="0" eaLnBrk="1" fontAlgn="base" latinLnBrk="0" hangingPunct="1">
              <a:lnSpc>
                <a:spcPct val="100000"/>
              </a:lnSpc>
              <a:spcBef>
                <a:spcPts val="0"/>
              </a:spcBef>
              <a:spcAft>
                <a:spcPts val="400"/>
              </a:spcAft>
              <a:buClrTx/>
              <a:buSzTx/>
              <a:buFont typeface="Arial" panose="020B0604020202020204" pitchFamily="34" charset="0"/>
              <a:buNone/>
              <a:tabLst>
                <a:tab pos="266700" algn="l"/>
                <a:tab pos="542925" algn="l"/>
                <a:tab pos="809625" algn="l"/>
                <a:tab pos="1076325" algn="l"/>
              </a:tabLst>
              <a:defRPr sz="1800" kern="1200">
                <a:solidFill>
                  <a:srgbClr val="FFFFFF"/>
                </a:solidFill>
                <a:latin typeface="+mn-lt"/>
                <a:ea typeface="+mn-ea"/>
                <a:cs typeface="+mn-cs"/>
              </a:defRPr>
            </a:lvl1pPr>
            <a:lvl2pPr marL="3587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358775" algn="l"/>
                <a:tab pos="542925" algn="l"/>
                <a:tab pos="809625" algn="l"/>
              </a:tabLst>
              <a:defRPr sz="1800" kern="1200">
                <a:solidFill>
                  <a:srgbClr val="FFFFFF"/>
                </a:solidFill>
                <a:latin typeface="+mn-lt"/>
                <a:ea typeface="+mn-ea"/>
                <a:cs typeface="+mn-cs"/>
              </a:defRPr>
            </a:lvl2pPr>
            <a:lvl3pPr marL="6254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625475" algn="l"/>
                <a:tab pos="809625" algn="l"/>
              </a:tabLst>
              <a:defRPr sz="1800" kern="1200">
                <a:solidFill>
                  <a:srgbClr val="FFFFFF"/>
                </a:solidFill>
                <a:latin typeface="+mn-lt"/>
                <a:ea typeface="+mn-ea"/>
                <a:cs typeface="+mn-cs"/>
              </a:defRPr>
            </a:lvl3pPr>
            <a:lvl4pPr marL="898525" marR="0" indent="-27305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98525" algn="l"/>
              </a:tabLst>
              <a:defRPr sz="1800" kern="1200">
                <a:solidFill>
                  <a:srgbClr val="FFFFFF"/>
                </a:solidFill>
                <a:latin typeface="+mn-lt"/>
                <a:ea typeface="+mn-ea"/>
                <a:cs typeface="+mn-cs"/>
              </a:defRPr>
            </a:lvl4pPr>
            <a:lvl5pPr marL="1165225" marR="0" indent="-266700" algn="l" defTabSz="1076325"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09625" algn="l"/>
                <a:tab pos="1076325" algn="l"/>
              </a:tabLst>
              <a:defRPr sz="1800" kern="1200">
                <a:solidFill>
                  <a:srgbClr val="FFFFFF"/>
                </a:solidFill>
                <a:latin typeface="+mn-lt"/>
                <a:ea typeface="+mn-ea"/>
                <a:cs typeface="+mn-cs"/>
              </a:defRPr>
            </a:lvl5pPr>
            <a:lvl6pPr marL="1076325" indent="133350" algn="l" defTabSz="914400" rtl="0" eaLnBrk="1" latinLnBrk="0" hangingPunct="1">
              <a:spcBef>
                <a:spcPct val="20000"/>
              </a:spcBef>
              <a:buFont typeface="Arial" pitchFamily="34" charset="0"/>
              <a:buChar char="•"/>
              <a:tabLst>
                <a:tab pos="266700" algn="l"/>
                <a:tab pos="542925" algn="l"/>
                <a:tab pos="809625" algn="l"/>
                <a:tab pos="1076325" algn="l"/>
              </a:tabLs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8775" lvl="2" indent="0">
              <a:lnSpc>
                <a:spcPct val="150000"/>
              </a:lnSpc>
              <a:buNone/>
            </a:pPr>
            <a:r>
              <a:rPr lang="en-US" dirty="0"/>
              <a:t>docker rm [CONTAINER ID / CONTAINER NAME]</a:t>
            </a:r>
          </a:p>
        </p:txBody>
      </p:sp>
      <p:pic>
        <p:nvPicPr>
          <p:cNvPr id="5" name="Picture 4">
            <a:extLst>
              <a:ext uri="{FF2B5EF4-FFF2-40B4-BE49-F238E27FC236}">
                <a16:creationId xmlns:a16="http://schemas.microsoft.com/office/drawing/2014/main" id="{651B710E-3FDB-A882-5C70-BE9571EAA520}"/>
              </a:ext>
            </a:extLst>
          </p:cNvPr>
          <p:cNvPicPr>
            <a:picLocks noChangeAspect="1"/>
          </p:cNvPicPr>
          <p:nvPr/>
        </p:nvPicPr>
        <p:blipFill rotWithShape="1">
          <a:blip r:embed="rId2"/>
          <a:srcRect b="43235"/>
          <a:stretch/>
        </p:blipFill>
        <p:spPr>
          <a:xfrm>
            <a:off x="515939" y="2234355"/>
            <a:ext cx="8930066" cy="2075847"/>
          </a:xfrm>
          <a:prstGeom prst="rect">
            <a:avLst/>
          </a:prstGeom>
        </p:spPr>
      </p:pic>
      <p:pic>
        <p:nvPicPr>
          <p:cNvPr id="7" name="Picture 6">
            <a:extLst>
              <a:ext uri="{FF2B5EF4-FFF2-40B4-BE49-F238E27FC236}">
                <a16:creationId xmlns:a16="http://schemas.microsoft.com/office/drawing/2014/main" id="{A799D65C-606B-882E-25A3-AD0DEBEA7D19}"/>
              </a:ext>
            </a:extLst>
          </p:cNvPr>
          <p:cNvPicPr>
            <a:picLocks noChangeAspect="1"/>
          </p:cNvPicPr>
          <p:nvPr/>
        </p:nvPicPr>
        <p:blipFill>
          <a:blip r:embed="rId3"/>
          <a:stretch>
            <a:fillRect/>
          </a:stretch>
        </p:blipFill>
        <p:spPr>
          <a:xfrm>
            <a:off x="515939" y="5303033"/>
            <a:ext cx="8930066" cy="1431196"/>
          </a:xfrm>
          <a:prstGeom prst="rect">
            <a:avLst/>
          </a:prstGeom>
        </p:spPr>
      </p:pic>
      <p:sp>
        <p:nvSpPr>
          <p:cNvPr id="8" name="Text Placeholder 10">
            <a:extLst>
              <a:ext uri="{FF2B5EF4-FFF2-40B4-BE49-F238E27FC236}">
                <a16:creationId xmlns:a16="http://schemas.microsoft.com/office/drawing/2014/main" id="{96B9F4B2-698B-F11A-B6B1-9E8BC3DAB6F7}"/>
              </a:ext>
            </a:extLst>
          </p:cNvPr>
          <p:cNvSpPr txBox="1">
            <a:spLocks/>
          </p:cNvSpPr>
          <p:nvPr/>
        </p:nvSpPr>
        <p:spPr>
          <a:xfrm>
            <a:off x="515943" y="4942687"/>
            <a:ext cx="11160125" cy="360345"/>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0"/>
              </a:spcBef>
              <a:spcAft>
                <a:spcPts val="400"/>
              </a:spcAft>
              <a:buClrTx/>
              <a:buSzTx/>
              <a:buFont typeface="Arial" panose="020B0604020202020204" pitchFamily="34" charset="0"/>
              <a:buNone/>
              <a:tabLst>
                <a:tab pos="266700" algn="l"/>
                <a:tab pos="542925" algn="l"/>
                <a:tab pos="809625" algn="l"/>
                <a:tab pos="1076325" algn="l"/>
              </a:tabLst>
              <a:defRPr sz="1800" kern="1200">
                <a:solidFill>
                  <a:srgbClr val="FFFFFF"/>
                </a:solidFill>
                <a:latin typeface="+mn-lt"/>
                <a:ea typeface="+mn-ea"/>
                <a:cs typeface="+mn-cs"/>
              </a:defRPr>
            </a:lvl1pPr>
            <a:lvl2pPr marL="3587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358775" algn="l"/>
                <a:tab pos="542925" algn="l"/>
                <a:tab pos="809625" algn="l"/>
              </a:tabLst>
              <a:defRPr sz="1800" kern="1200">
                <a:solidFill>
                  <a:srgbClr val="FFFFFF"/>
                </a:solidFill>
                <a:latin typeface="+mn-lt"/>
                <a:ea typeface="+mn-ea"/>
                <a:cs typeface="+mn-cs"/>
              </a:defRPr>
            </a:lvl2pPr>
            <a:lvl3pPr marL="6254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625475" algn="l"/>
                <a:tab pos="809625" algn="l"/>
              </a:tabLst>
              <a:defRPr sz="1800" kern="1200">
                <a:solidFill>
                  <a:srgbClr val="FFFFFF"/>
                </a:solidFill>
                <a:latin typeface="+mn-lt"/>
                <a:ea typeface="+mn-ea"/>
                <a:cs typeface="+mn-cs"/>
              </a:defRPr>
            </a:lvl3pPr>
            <a:lvl4pPr marL="898525" marR="0" indent="-27305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98525" algn="l"/>
              </a:tabLst>
              <a:defRPr sz="1800" kern="1200">
                <a:solidFill>
                  <a:srgbClr val="FFFFFF"/>
                </a:solidFill>
                <a:latin typeface="+mn-lt"/>
                <a:ea typeface="+mn-ea"/>
                <a:cs typeface="+mn-cs"/>
              </a:defRPr>
            </a:lvl4pPr>
            <a:lvl5pPr marL="1165225" marR="0" indent="-266700" algn="l" defTabSz="1076325"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09625" algn="l"/>
                <a:tab pos="1076325" algn="l"/>
              </a:tabLst>
              <a:defRPr sz="1800" kern="1200">
                <a:solidFill>
                  <a:srgbClr val="FFFFFF"/>
                </a:solidFill>
                <a:latin typeface="+mn-lt"/>
                <a:ea typeface="+mn-ea"/>
                <a:cs typeface="+mn-cs"/>
              </a:defRPr>
            </a:lvl5pPr>
            <a:lvl6pPr marL="1076325" indent="133350" algn="l" defTabSz="914400" rtl="0" eaLnBrk="1" latinLnBrk="0" hangingPunct="1">
              <a:spcBef>
                <a:spcPct val="20000"/>
              </a:spcBef>
              <a:buFont typeface="Arial" pitchFamily="34" charset="0"/>
              <a:buChar char="•"/>
              <a:tabLst>
                <a:tab pos="266700" algn="l"/>
                <a:tab pos="542925" algn="l"/>
                <a:tab pos="809625" algn="l"/>
                <a:tab pos="1076325" algn="l"/>
              </a:tabLs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Remove all containers</a:t>
            </a:r>
          </a:p>
        </p:txBody>
      </p:sp>
      <p:sp>
        <p:nvSpPr>
          <p:cNvPr id="9" name="Text Placeholder 1">
            <a:extLst>
              <a:ext uri="{FF2B5EF4-FFF2-40B4-BE49-F238E27FC236}">
                <a16:creationId xmlns:a16="http://schemas.microsoft.com/office/drawing/2014/main" id="{998DAFED-D0EA-0E10-29EE-FFE58BD35661}"/>
              </a:ext>
            </a:extLst>
          </p:cNvPr>
          <p:cNvSpPr txBox="1">
            <a:spLocks/>
          </p:cNvSpPr>
          <p:nvPr/>
        </p:nvSpPr>
        <p:spPr>
          <a:xfrm>
            <a:off x="515931" y="4431640"/>
            <a:ext cx="11160125" cy="481263"/>
          </a:xfrm>
          <a:prstGeom prst="rect">
            <a:avLst/>
          </a:prstGeom>
          <a:solidFill>
            <a:schemeClr val="tx1"/>
          </a:solidFill>
        </p:spPr>
        <p:txBody>
          <a:bodyPr vert="horz" lIns="0" tIns="0" rIns="0" bIns="0" rtlCol="0">
            <a:noAutofit/>
          </a:bodyPr>
          <a:lstStyle>
            <a:lvl1pPr marL="0" marR="0" indent="0" algn="l" defTabSz="914400" rtl="0" eaLnBrk="1" fontAlgn="base" latinLnBrk="0" hangingPunct="1">
              <a:lnSpc>
                <a:spcPct val="100000"/>
              </a:lnSpc>
              <a:spcBef>
                <a:spcPts val="0"/>
              </a:spcBef>
              <a:spcAft>
                <a:spcPts val="400"/>
              </a:spcAft>
              <a:buClrTx/>
              <a:buSzTx/>
              <a:buFont typeface="Arial" panose="020B0604020202020204" pitchFamily="34" charset="0"/>
              <a:buNone/>
              <a:tabLst>
                <a:tab pos="266700" algn="l"/>
                <a:tab pos="542925" algn="l"/>
                <a:tab pos="809625" algn="l"/>
                <a:tab pos="1076325" algn="l"/>
              </a:tabLst>
              <a:defRPr sz="1800" kern="1200">
                <a:solidFill>
                  <a:srgbClr val="FFFFFF"/>
                </a:solidFill>
                <a:latin typeface="+mn-lt"/>
                <a:ea typeface="+mn-ea"/>
                <a:cs typeface="+mn-cs"/>
              </a:defRPr>
            </a:lvl1pPr>
            <a:lvl2pPr marL="3587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358775" algn="l"/>
                <a:tab pos="542925" algn="l"/>
                <a:tab pos="809625" algn="l"/>
              </a:tabLst>
              <a:defRPr sz="1800" kern="1200">
                <a:solidFill>
                  <a:srgbClr val="FFFFFF"/>
                </a:solidFill>
                <a:latin typeface="+mn-lt"/>
                <a:ea typeface="+mn-ea"/>
                <a:cs typeface="+mn-cs"/>
              </a:defRPr>
            </a:lvl2pPr>
            <a:lvl3pPr marL="6254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625475" algn="l"/>
                <a:tab pos="809625" algn="l"/>
              </a:tabLst>
              <a:defRPr sz="1800" kern="1200">
                <a:solidFill>
                  <a:srgbClr val="FFFFFF"/>
                </a:solidFill>
                <a:latin typeface="+mn-lt"/>
                <a:ea typeface="+mn-ea"/>
                <a:cs typeface="+mn-cs"/>
              </a:defRPr>
            </a:lvl3pPr>
            <a:lvl4pPr marL="898525" marR="0" indent="-27305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98525" algn="l"/>
              </a:tabLst>
              <a:defRPr sz="1800" kern="1200">
                <a:solidFill>
                  <a:srgbClr val="FFFFFF"/>
                </a:solidFill>
                <a:latin typeface="+mn-lt"/>
                <a:ea typeface="+mn-ea"/>
                <a:cs typeface="+mn-cs"/>
              </a:defRPr>
            </a:lvl4pPr>
            <a:lvl5pPr marL="1165225" marR="0" indent="-266700" algn="l" defTabSz="1076325"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09625" algn="l"/>
                <a:tab pos="1076325" algn="l"/>
              </a:tabLst>
              <a:defRPr sz="1800" kern="1200">
                <a:solidFill>
                  <a:srgbClr val="FFFFFF"/>
                </a:solidFill>
                <a:latin typeface="+mn-lt"/>
                <a:ea typeface="+mn-ea"/>
                <a:cs typeface="+mn-cs"/>
              </a:defRPr>
            </a:lvl5pPr>
            <a:lvl6pPr marL="1076325" indent="133350" algn="l" defTabSz="914400" rtl="0" eaLnBrk="1" latinLnBrk="0" hangingPunct="1">
              <a:spcBef>
                <a:spcPct val="20000"/>
              </a:spcBef>
              <a:buFont typeface="Arial" pitchFamily="34" charset="0"/>
              <a:buChar char="•"/>
              <a:tabLst>
                <a:tab pos="266700" algn="l"/>
                <a:tab pos="542925" algn="l"/>
                <a:tab pos="809625" algn="l"/>
                <a:tab pos="1076325" algn="l"/>
              </a:tabLs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8775" lvl="2" indent="0">
              <a:lnSpc>
                <a:spcPct val="150000"/>
              </a:lnSpc>
              <a:buNone/>
            </a:pPr>
            <a:r>
              <a:rPr lang="sv-SE"/>
              <a:t>sudo docker rm $(sudo docker ps -qa)</a:t>
            </a:r>
            <a:endParaRPr lang="en-US" dirty="0"/>
          </a:p>
        </p:txBody>
      </p:sp>
    </p:spTree>
    <p:extLst>
      <p:ext uri="{BB962C8B-B14F-4D97-AF65-F5344CB8AC3E}">
        <p14:creationId xmlns:p14="http://schemas.microsoft.com/office/powerpoint/2010/main" val="119377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CD9A5F-4385-E010-82B9-20AE981BBA0F}"/>
              </a:ext>
            </a:extLst>
          </p:cNvPr>
          <p:cNvSpPr>
            <a:spLocks noGrp="1"/>
          </p:cNvSpPr>
          <p:nvPr>
            <p:ph type="title"/>
          </p:nvPr>
        </p:nvSpPr>
        <p:spPr>
          <a:xfrm>
            <a:off x="515937" y="381001"/>
            <a:ext cx="7923388" cy="757238"/>
          </a:xfrm>
        </p:spPr>
        <p:txBody>
          <a:bodyPr/>
          <a:lstStyle/>
          <a:p>
            <a:r>
              <a:rPr lang="en-US" dirty="0"/>
              <a:t>Lab 3 – executing commands into containers</a:t>
            </a:r>
          </a:p>
        </p:txBody>
      </p:sp>
      <p:sp>
        <p:nvSpPr>
          <p:cNvPr id="4" name="Text Placeholder 1">
            <a:extLst>
              <a:ext uri="{FF2B5EF4-FFF2-40B4-BE49-F238E27FC236}">
                <a16:creationId xmlns:a16="http://schemas.microsoft.com/office/drawing/2014/main" id="{0E8DBFFF-91A1-BC0C-6C2E-13B4FB94CF1B}"/>
              </a:ext>
            </a:extLst>
          </p:cNvPr>
          <p:cNvSpPr txBox="1">
            <a:spLocks/>
          </p:cNvSpPr>
          <p:nvPr/>
        </p:nvSpPr>
        <p:spPr>
          <a:xfrm>
            <a:off x="432049" y="1933895"/>
            <a:ext cx="6497257" cy="2503882"/>
          </a:xfrm>
          <a:prstGeom prst="rect">
            <a:avLst/>
          </a:prstGeom>
          <a:solidFill>
            <a:schemeClr val="tx1"/>
          </a:solidFill>
        </p:spPr>
        <p:txBody>
          <a:bodyPr vert="horz" lIns="0" tIns="0" rIns="0" bIns="0" rtlCol="0">
            <a:noAutofit/>
          </a:bodyPr>
          <a:lstStyle>
            <a:lvl1pPr marL="0" marR="0" indent="0" algn="l" defTabSz="914400" rtl="0" eaLnBrk="1" fontAlgn="base" latinLnBrk="0" hangingPunct="1">
              <a:lnSpc>
                <a:spcPct val="100000"/>
              </a:lnSpc>
              <a:spcBef>
                <a:spcPts val="0"/>
              </a:spcBef>
              <a:spcAft>
                <a:spcPts val="400"/>
              </a:spcAft>
              <a:buClrTx/>
              <a:buSzTx/>
              <a:buFont typeface="Arial" panose="020B0604020202020204" pitchFamily="34" charset="0"/>
              <a:buNone/>
              <a:tabLst>
                <a:tab pos="266700" algn="l"/>
                <a:tab pos="542925" algn="l"/>
                <a:tab pos="809625" algn="l"/>
                <a:tab pos="1076325" algn="l"/>
              </a:tabLst>
              <a:defRPr sz="1800" kern="1200">
                <a:solidFill>
                  <a:srgbClr val="FFFFFF"/>
                </a:solidFill>
                <a:latin typeface="+mn-lt"/>
                <a:ea typeface="+mn-ea"/>
                <a:cs typeface="+mn-cs"/>
              </a:defRPr>
            </a:lvl1pPr>
            <a:lvl2pPr marL="3587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358775" algn="l"/>
                <a:tab pos="542925" algn="l"/>
                <a:tab pos="809625" algn="l"/>
              </a:tabLst>
              <a:defRPr sz="1800" kern="1200">
                <a:solidFill>
                  <a:srgbClr val="FFFFFF"/>
                </a:solidFill>
                <a:latin typeface="+mn-lt"/>
                <a:ea typeface="+mn-ea"/>
                <a:cs typeface="+mn-cs"/>
              </a:defRPr>
            </a:lvl2pPr>
            <a:lvl3pPr marL="6254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625475" algn="l"/>
                <a:tab pos="809625" algn="l"/>
              </a:tabLst>
              <a:defRPr sz="1800" kern="1200">
                <a:solidFill>
                  <a:srgbClr val="FFFFFF"/>
                </a:solidFill>
                <a:latin typeface="+mn-lt"/>
                <a:ea typeface="+mn-ea"/>
                <a:cs typeface="+mn-cs"/>
              </a:defRPr>
            </a:lvl3pPr>
            <a:lvl4pPr marL="898525" marR="0" indent="-27305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98525" algn="l"/>
              </a:tabLst>
              <a:defRPr sz="1800" kern="1200">
                <a:solidFill>
                  <a:srgbClr val="FFFFFF"/>
                </a:solidFill>
                <a:latin typeface="+mn-lt"/>
                <a:ea typeface="+mn-ea"/>
                <a:cs typeface="+mn-cs"/>
              </a:defRPr>
            </a:lvl4pPr>
            <a:lvl5pPr marL="1165225" marR="0" indent="-266700" algn="l" defTabSz="1076325"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09625" algn="l"/>
                <a:tab pos="1076325" algn="l"/>
              </a:tabLst>
              <a:defRPr sz="1800" kern="1200">
                <a:solidFill>
                  <a:srgbClr val="FFFFFF"/>
                </a:solidFill>
                <a:latin typeface="+mn-lt"/>
                <a:ea typeface="+mn-ea"/>
                <a:cs typeface="+mn-cs"/>
              </a:defRPr>
            </a:lvl5pPr>
            <a:lvl6pPr marL="1076325" indent="133350" algn="l" defTabSz="914400" rtl="0" eaLnBrk="1" latinLnBrk="0" hangingPunct="1">
              <a:spcBef>
                <a:spcPct val="20000"/>
              </a:spcBef>
              <a:buFont typeface="Arial" pitchFamily="34" charset="0"/>
              <a:buChar char="•"/>
              <a:tabLst>
                <a:tab pos="266700" algn="l"/>
                <a:tab pos="542925" algn="l"/>
                <a:tab pos="809625" algn="l"/>
                <a:tab pos="1076325" algn="l"/>
              </a:tabLs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8775" lvl="2" indent="0">
              <a:lnSpc>
                <a:spcPct val="150000"/>
              </a:lnSpc>
              <a:buNone/>
            </a:pPr>
            <a:r>
              <a:rPr lang="en-US" sz="1400" dirty="0">
                <a:latin typeface="Consolas" panose="020B0609020204030204" pitchFamily="49" charset="0"/>
              </a:rPr>
              <a:t>&gt; </a:t>
            </a:r>
            <a:r>
              <a:rPr lang="en-US" sz="1400" dirty="0" err="1">
                <a:latin typeface="Consolas" panose="020B0609020204030204" pitchFamily="49" charset="0"/>
              </a:rPr>
              <a:t>sudo</a:t>
            </a:r>
            <a:r>
              <a:rPr lang="en-US" sz="1400" dirty="0">
                <a:latin typeface="Consolas" panose="020B0609020204030204" pitchFamily="49" charset="0"/>
              </a:rPr>
              <a:t> docker run --name my-nginx-container -</a:t>
            </a:r>
            <a:r>
              <a:rPr lang="en-US" sz="1400" dirty="0" err="1">
                <a:latin typeface="Consolas" panose="020B0609020204030204" pitchFamily="49" charset="0"/>
              </a:rPr>
              <a:t>dp</a:t>
            </a:r>
            <a:r>
              <a:rPr lang="en-US" sz="1400" dirty="0">
                <a:latin typeface="Consolas" panose="020B0609020204030204" pitchFamily="49" charset="0"/>
              </a:rPr>
              <a:t> 8080:80 nginx</a:t>
            </a:r>
            <a:br>
              <a:rPr lang="en-US" sz="1400" dirty="0">
                <a:latin typeface="Consolas" panose="020B0609020204030204" pitchFamily="49" charset="0"/>
              </a:rPr>
            </a:br>
            <a:r>
              <a:rPr lang="en-US" sz="1400" dirty="0">
                <a:latin typeface="Consolas" panose="020B0609020204030204" pitchFamily="49" charset="0"/>
              </a:rPr>
              <a:t>&gt; </a:t>
            </a:r>
            <a:r>
              <a:rPr lang="en-US" sz="1400" dirty="0" err="1">
                <a:latin typeface="Consolas" panose="020B0609020204030204" pitchFamily="49" charset="0"/>
              </a:rPr>
              <a:t>sudo</a:t>
            </a:r>
            <a:r>
              <a:rPr lang="en-US" sz="1400" dirty="0">
                <a:latin typeface="Consolas" panose="020B0609020204030204" pitchFamily="49" charset="0"/>
              </a:rPr>
              <a:t> docker exec -it 2f652 bash</a:t>
            </a:r>
            <a:br>
              <a:rPr lang="en-US" sz="1400" dirty="0">
                <a:latin typeface="Consolas" panose="020B0609020204030204" pitchFamily="49" charset="0"/>
              </a:rPr>
            </a:br>
            <a:r>
              <a:rPr lang="en-US" sz="1400" dirty="0">
                <a:latin typeface="Consolas" panose="020B0609020204030204" pitchFamily="49" charset="0"/>
              </a:rPr>
              <a:t>into container</a:t>
            </a:r>
          </a:p>
          <a:p>
            <a:pPr marL="358775" lvl="2" indent="0">
              <a:lnSpc>
                <a:spcPct val="150000"/>
              </a:lnSpc>
              <a:buNone/>
            </a:pPr>
            <a:r>
              <a:rPr lang="en-US" sz="1400" dirty="0">
                <a:latin typeface="Consolas" panose="020B0609020204030204" pitchFamily="49" charset="0"/>
              </a:rPr>
              <a:t># apt update</a:t>
            </a:r>
          </a:p>
          <a:p>
            <a:pPr marL="358775" lvl="2" indent="0">
              <a:lnSpc>
                <a:spcPct val="150000"/>
              </a:lnSpc>
              <a:buNone/>
            </a:pPr>
            <a:r>
              <a:rPr lang="en-US" sz="1400" dirty="0">
                <a:latin typeface="Consolas" panose="020B0609020204030204" pitchFamily="49" charset="0"/>
              </a:rPr>
              <a:t># apt install nano</a:t>
            </a:r>
            <a:br>
              <a:rPr lang="en-US" sz="1400" dirty="0">
                <a:latin typeface="Consolas" panose="020B0609020204030204" pitchFamily="49" charset="0"/>
              </a:rPr>
            </a:br>
            <a:r>
              <a:rPr lang="en-US" sz="1400" dirty="0">
                <a:latin typeface="Consolas" panose="020B0609020204030204" pitchFamily="49" charset="0"/>
              </a:rPr>
              <a:t># nano /</a:t>
            </a:r>
            <a:r>
              <a:rPr lang="en-US" sz="1400" dirty="0" err="1">
                <a:latin typeface="Consolas" panose="020B0609020204030204" pitchFamily="49" charset="0"/>
              </a:rPr>
              <a:t>usr</a:t>
            </a:r>
            <a:r>
              <a:rPr lang="en-US" sz="1400" dirty="0">
                <a:latin typeface="Consolas" panose="020B0609020204030204" pitchFamily="49" charset="0"/>
              </a:rPr>
              <a:t>/share/nginx/html/index.html</a:t>
            </a:r>
          </a:p>
        </p:txBody>
      </p:sp>
      <p:sp>
        <p:nvSpPr>
          <p:cNvPr id="2" name="Text Placeholder 10">
            <a:extLst>
              <a:ext uri="{FF2B5EF4-FFF2-40B4-BE49-F238E27FC236}">
                <a16:creationId xmlns:a16="http://schemas.microsoft.com/office/drawing/2014/main" id="{05F5125D-606F-588C-1F87-8E1FECE55238}"/>
              </a:ext>
            </a:extLst>
          </p:cNvPr>
          <p:cNvSpPr txBox="1">
            <a:spLocks/>
          </p:cNvSpPr>
          <p:nvPr/>
        </p:nvSpPr>
        <p:spPr>
          <a:xfrm>
            <a:off x="515937" y="1440204"/>
            <a:ext cx="11160125" cy="360345"/>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0"/>
              </a:spcBef>
              <a:spcAft>
                <a:spcPts val="400"/>
              </a:spcAft>
              <a:buClrTx/>
              <a:buSzTx/>
              <a:buFont typeface="Arial" panose="020B0604020202020204" pitchFamily="34" charset="0"/>
              <a:buNone/>
              <a:tabLst>
                <a:tab pos="266700" algn="l"/>
                <a:tab pos="542925" algn="l"/>
                <a:tab pos="809625" algn="l"/>
                <a:tab pos="1076325" algn="l"/>
              </a:tabLst>
              <a:defRPr sz="1800" kern="1200">
                <a:solidFill>
                  <a:srgbClr val="FFFFFF"/>
                </a:solidFill>
                <a:latin typeface="+mn-lt"/>
                <a:ea typeface="+mn-ea"/>
                <a:cs typeface="+mn-cs"/>
              </a:defRPr>
            </a:lvl1pPr>
            <a:lvl2pPr marL="3587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358775" algn="l"/>
                <a:tab pos="542925" algn="l"/>
                <a:tab pos="809625" algn="l"/>
              </a:tabLst>
              <a:defRPr sz="1800" kern="1200">
                <a:solidFill>
                  <a:srgbClr val="FFFFFF"/>
                </a:solidFill>
                <a:latin typeface="+mn-lt"/>
                <a:ea typeface="+mn-ea"/>
                <a:cs typeface="+mn-cs"/>
              </a:defRPr>
            </a:lvl2pPr>
            <a:lvl3pPr marL="6254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625475" algn="l"/>
                <a:tab pos="809625" algn="l"/>
              </a:tabLst>
              <a:defRPr sz="1800" kern="1200">
                <a:solidFill>
                  <a:srgbClr val="FFFFFF"/>
                </a:solidFill>
                <a:latin typeface="+mn-lt"/>
                <a:ea typeface="+mn-ea"/>
                <a:cs typeface="+mn-cs"/>
              </a:defRPr>
            </a:lvl3pPr>
            <a:lvl4pPr marL="898525" marR="0" indent="-27305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98525" algn="l"/>
              </a:tabLst>
              <a:defRPr sz="1800" kern="1200">
                <a:solidFill>
                  <a:srgbClr val="FFFFFF"/>
                </a:solidFill>
                <a:latin typeface="+mn-lt"/>
                <a:ea typeface="+mn-ea"/>
                <a:cs typeface="+mn-cs"/>
              </a:defRPr>
            </a:lvl4pPr>
            <a:lvl5pPr marL="1165225" marR="0" indent="-266700" algn="l" defTabSz="1076325"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09625" algn="l"/>
                <a:tab pos="1076325" algn="l"/>
              </a:tabLst>
              <a:defRPr sz="1800" kern="1200">
                <a:solidFill>
                  <a:srgbClr val="FFFFFF"/>
                </a:solidFill>
                <a:latin typeface="+mn-lt"/>
                <a:ea typeface="+mn-ea"/>
                <a:cs typeface="+mn-cs"/>
              </a:defRPr>
            </a:lvl5pPr>
            <a:lvl6pPr marL="1076325" indent="133350" algn="l" defTabSz="914400" rtl="0" eaLnBrk="1" latinLnBrk="0" hangingPunct="1">
              <a:spcBef>
                <a:spcPct val="20000"/>
              </a:spcBef>
              <a:buFont typeface="Arial" pitchFamily="34" charset="0"/>
              <a:buChar char="•"/>
              <a:tabLst>
                <a:tab pos="266700" algn="l"/>
                <a:tab pos="542925" algn="l"/>
                <a:tab pos="809625" algn="l"/>
                <a:tab pos="1076325" algn="l"/>
              </a:tabLs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docker exec [OPTIONS] CONTAINER COMMAND [ARG...]</a:t>
            </a:r>
          </a:p>
        </p:txBody>
      </p:sp>
      <p:pic>
        <p:nvPicPr>
          <p:cNvPr id="8" name="Picture 7">
            <a:extLst>
              <a:ext uri="{FF2B5EF4-FFF2-40B4-BE49-F238E27FC236}">
                <a16:creationId xmlns:a16="http://schemas.microsoft.com/office/drawing/2014/main" id="{A83344A2-7A73-003D-6BF1-66A639721AA5}"/>
              </a:ext>
            </a:extLst>
          </p:cNvPr>
          <p:cNvPicPr>
            <a:picLocks noChangeAspect="1"/>
          </p:cNvPicPr>
          <p:nvPr/>
        </p:nvPicPr>
        <p:blipFill>
          <a:blip r:embed="rId2"/>
          <a:stretch>
            <a:fillRect/>
          </a:stretch>
        </p:blipFill>
        <p:spPr>
          <a:xfrm>
            <a:off x="5770435" y="3738225"/>
            <a:ext cx="6290147" cy="2982055"/>
          </a:xfrm>
          <a:prstGeom prst="rect">
            <a:avLst/>
          </a:prstGeom>
        </p:spPr>
      </p:pic>
    </p:spTree>
    <p:extLst>
      <p:ext uri="{BB962C8B-B14F-4D97-AF65-F5344CB8AC3E}">
        <p14:creationId xmlns:p14="http://schemas.microsoft.com/office/powerpoint/2010/main" val="3236445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1E7EE-FC94-ABC8-1C6E-72CC5FD60D0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C0B99F0-3962-7F8E-9E09-128888673A68}"/>
              </a:ext>
            </a:extLst>
          </p:cNvPr>
          <p:cNvSpPr>
            <a:spLocks noGrp="1"/>
          </p:cNvSpPr>
          <p:nvPr>
            <p:ph type="title"/>
          </p:nvPr>
        </p:nvSpPr>
        <p:spPr>
          <a:xfrm>
            <a:off x="515937" y="381001"/>
            <a:ext cx="7923388" cy="757238"/>
          </a:xfrm>
        </p:spPr>
        <p:txBody>
          <a:bodyPr/>
          <a:lstStyle/>
          <a:p>
            <a:r>
              <a:rPr lang="en-US" dirty="0"/>
              <a:t>Lab 4 – Working with volumes</a:t>
            </a:r>
          </a:p>
        </p:txBody>
      </p:sp>
      <p:sp>
        <p:nvSpPr>
          <p:cNvPr id="4" name="Text Placeholder 1">
            <a:extLst>
              <a:ext uri="{FF2B5EF4-FFF2-40B4-BE49-F238E27FC236}">
                <a16:creationId xmlns:a16="http://schemas.microsoft.com/office/drawing/2014/main" id="{A12C5FD4-ED53-5C07-422C-7BF7BACCF40F}"/>
              </a:ext>
            </a:extLst>
          </p:cNvPr>
          <p:cNvSpPr txBox="1">
            <a:spLocks/>
          </p:cNvSpPr>
          <p:nvPr/>
        </p:nvSpPr>
        <p:spPr>
          <a:xfrm>
            <a:off x="432049" y="1933895"/>
            <a:ext cx="11044090" cy="1804330"/>
          </a:xfrm>
          <a:prstGeom prst="rect">
            <a:avLst/>
          </a:prstGeom>
          <a:solidFill>
            <a:schemeClr val="tx1"/>
          </a:solidFill>
        </p:spPr>
        <p:txBody>
          <a:bodyPr vert="horz" lIns="0" tIns="0" rIns="0" bIns="0" rtlCol="0">
            <a:noAutofit/>
          </a:bodyPr>
          <a:lstStyle>
            <a:lvl1pPr marL="0" marR="0" indent="0" algn="l" defTabSz="914400" rtl="0" eaLnBrk="1" fontAlgn="base" latinLnBrk="0" hangingPunct="1">
              <a:lnSpc>
                <a:spcPct val="100000"/>
              </a:lnSpc>
              <a:spcBef>
                <a:spcPts val="0"/>
              </a:spcBef>
              <a:spcAft>
                <a:spcPts val="400"/>
              </a:spcAft>
              <a:buClrTx/>
              <a:buSzTx/>
              <a:buFont typeface="Arial" panose="020B0604020202020204" pitchFamily="34" charset="0"/>
              <a:buNone/>
              <a:tabLst>
                <a:tab pos="266700" algn="l"/>
                <a:tab pos="542925" algn="l"/>
                <a:tab pos="809625" algn="l"/>
                <a:tab pos="1076325" algn="l"/>
              </a:tabLst>
              <a:defRPr sz="1800" kern="1200">
                <a:solidFill>
                  <a:srgbClr val="FFFFFF"/>
                </a:solidFill>
                <a:latin typeface="+mn-lt"/>
                <a:ea typeface="+mn-ea"/>
                <a:cs typeface="+mn-cs"/>
              </a:defRPr>
            </a:lvl1pPr>
            <a:lvl2pPr marL="3587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358775" algn="l"/>
                <a:tab pos="542925" algn="l"/>
                <a:tab pos="809625" algn="l"/>
              </a:tabLst>
              <a:defRPr sz="1800" kern="1200">
                <a:solidFill>
                  <a:srgbClr val="FFFFFF"/>
                </a:solidFill>
                <a:latin typeface="+mn-lt"/>
                <a:ea typeface="+mn-ea"/>
                <a:cs typeface="+mn-cs"/>
              </a:defRPr>
            </a:lvl2pPr>
            <a:lvl3pPr marL="6254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625475" algn="l"/>
                <a:tab pos="809625" algn="l"/>
              </a:tabLst>
              <a:defRPr sz="1800" kern="1200">
                <a:solidFill>
                  <a:srgbClr val="FFFFFF"/>
                </a:solidFill>
                <a:latin typeface="+mn-lt"/>
                <a:ea typeface="+mn-ea"/>
                <a:cs typeface="+mn-cs"/>
              </a:defRPr>
            </a:lvl3pPr>
            <a:lvl4pPr marL="898525" marR="0" indent="-27305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98525" algn="l"/>
              </a:tabLst>
              <a:defRPr sz="1800" kern="1200">
                <a:solidFill>
                  <a:srgbClr val="FFFFFF"/>
                </a:solidFill>
                <a:latin typeface="+mn-lt"/>
                <a:ea typeface="+mn-ea"/>
                <a:cs typeface="+mn-cs"/>
              </a:defRPr>
            </a:lvl4pPr>
            <a:lvl5pPr marL="1165225" marR="0" indent="-266700" algn="l" defTabSz="1076325"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09625" algn="l"/>
                <a:tab pos="1076325" algn="l"/>
              </a:tabLst>
              <a:defRPr sz="1800" kern="1200">
                <a:solidFill>
                  <a:srgbClr val="FFFFFF"/>
                </a:solidFill>
                <a:latin typeface="+mn-lt"/>
                <a:ea typeface="+mn-ea"/>
                <a:cs typeface="+mn-cs"/>
              </a:defRPr>
            </a:lvl5pPr>
            <a:lvl6pPr marL="1076325" indent="133350" algn="l" defTabSz="914400" rtl="0" eaLnBrk="1" latinLnBrk="0" hangingPunct="1">
              <a:spcBef>
                <a:spcPct val="20000"/>
              </a:spcBef>
              <a:buFont typeface="Arial" pitchFamily="34" charset="0"/>
              <a:buChar char="•"/>
              <a:tabLst>
                <a:tab pos="266700" algn="l"/>
                <a:tab pos="542925" algn="l"/>
                <a:tab pos="809625" algn="l"/>
                <a:tab pos="1076325" algn="l"/>
              </a:tabLs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400" dirty="0">
                <a:latin typeface="Consolas" panose="020B0609020204030204" pitchFamily="49" charset="0"/>
              </a:rPr>
              <a:t>&gt; </a:t>
            </a:r>
            <a:r>
              <a:rPr lang="en-US" sz="1400" dirty="0" err="1">
                <a:latin typeface="Consolas" panose="020B0609020204030204" pitchFamily="49" charset="0"/>
              </a:rPr>
              <a:t>sudo</a:t>
            </a:r>
            <a:r>
              <a:rPr lang="en-US" sz="1400" dirty="0">
                <a:latin typeface="Consolas" panose="020B0609020204030204" pitchFamily="49" charset="0"/>
              </a:rPr>
              <a:t> touch /home/</a:t>
            </a:r>
            <a:r>
              <a:rPr lang="en-US" sz="1400" dirty="0" err="1">
                <a:latin typeface="Consolas" panose="020B0609020204030204" pitchFamily="49" charset="0"/>
              </a:rPr>
              <a:t>azureuser</a:t>
            </a:r>
            <a:r>
              <a:rPr lang="en-US" sz="1400" dirty="0">
                <a:latin typeface="Consolas" panose="020B0609020204030204" pitchFamily="49" charset="0"/>
              </a:rPr>
              <a:t>/docker/volume/content/index.html</a:t>
            </a:r>
            <a:br>
              <a:rPr lang="en-US" sz="1400" dirty="0">
                <a:latin typeface="Consolas" panose="020B0609020204030204" pitchFamily="49" charset="0"/>
              </a:rPr>
            </a:br>
            <a:r>
              <a:rPr lang="en-US" sz="1400" dirty="0">
                <a:latin typeface="Consolas" panose="020B0609020204030204" pitchFamily="49" charset="0"/>
              </a:rPr>
              <a:t>&gt; </a:t>
            </a:r>
            <a:r>
              <a:rPr lang="en-US" sz="1400" dirty="0" err="1">
                <a:latin typeface="Consolas" panose="020B0609020204030204" pitchFamily="49" charset="0"/>
              </a:rPr>
              <a:t>sudo</a:t>
            </a:r>
            <a:r>
              <a:rPr lang="en-US" sz="1400" dirty="0">
                <a:latin typeface="Consolas" panose="020B0609020204030204" pitchFamily="49" charset="0"/>
              </a:rPr>
              <a:t> nano /home/</a:t>
            </a:r>
            <a:r>
              <a:rPr lang="en-US" sz="1400" dirty="0" err="1">
                <a:latin typeface="Consolas" panose="020B0609020204030204" pitchFamily="49" charset="0"/>
              </a:rPr>
              <a:t>azureuser</a:t>
            </a:r>
            <a:r>
              <a:rPr lang="en-US" sz="1400" dirty="0">
                <a:latin typeface="Consolas" panose="020B0609020204030204" pitchFamily="49" charset="0"/>
              </a:rPr>
              <a:t>/docker/volume/content/index.html</a:t>
            </a:r>
          </a:p>
          <a:p>
            <a:pPr marL="358775" lvl="2" indent="0">
              <a:lnSpc>
                <a:spcPct val="150000"/>
              </a:lnSpc>
              <a:buNone/>
            </a:pPr>
            <a:r>
              <a:rPr lang="en-US" sz="1400" dirty="0">
                <a:latin typeface="Consolas" panose="020B0609020204030204" pitchFamily="49" charset="0"/>
              </a:rPr>
              <a:t>Create html content</a:t>
            </a:r>
          </a:p>
          <a:p>
            <a:pPr marL="92075" lvl="1" indent="0">
              <a:lnSpc>
                <a:spcPct val="150000"/>
              </a:lnSpc>
              <a:buNone/>
            </a:pPr>
            <a:r>
              <a:rPr lang="en-US" sz="1400" dirty="0">
                <a:latin typeface="Consolas" panose="020B0609020204030204" pitchFamily="49" charset="0"/>
              </a:rPr>
              <a:t>&gt; </a:t>
            </a:r>
            <a:r>
              <a:rPr lang="en-US" sz="1400" dirty="0" err="1">
                <a:latin typeface="Consolas" panose="020B0609020204030204" pitchFamily="49" charset="0"/>
              </a:rPr>
              <a:t>sudo</a:t>
            </a:r>
            <a:r>
              <a:rPr lang="en-US" sz="1400" dirty="0">
                <a:latin typeface="Consolas" panose="020B0609020204030204" pitchFamily="49" charset="0"/>
              </a:rPr>
              <a:t> docker run -v /home/</a:t>
            </a:r>
            <a:r>
              <a:rPr lang="en-US" sz="1400" dirty="0" err="1">
                <a:latin typeface="Consolas" panose="020B0609020204030204" pitchFamily="49" charset="0"/>
              </a:rPr>
              <a:t>azureuser</a:t>
            </a:r>
            <a:r>
              <a:rPr lang="en-US" sz="1400" dirty="0">
                <a:latin typeface="Consolas" panose="020B0609020204030204" pitchFamily="49" charset="0"/>
              </a:rPr>
              <a:t>/docker/volume/content:/</a:t>
            </a:r>
            <a:r>
              <a:rPr lang="en-US" sz="1400" dirty="0" err="1">
                <a:latin typeface="Consolas" panose="020B0609020204030204" pitchFamily="49" charset="0"/>
              </a:rPr>
              <a:t>usr</a:t>
            </a:r>
            <a:r>
              <a:rPr lang="en-US" sz="1400" dirty="0">
                <a:latin typeface="Consolas" panose="020B0609020204030204" pitchFamily="49" charset="0"/>
              </a:rPr>
              <a:t>/share/nginx/</a:t>
            </a:r>
            <a:r>
              <a:rPr lang="en-US" sz="1400" dirty="0" err="1">
                <a:latin typeface="Consolas" panose="020B0609020204030204" pitchFamily="49" charset="0"/>
              </a:rPr>
              <a:t>html:ro</a:t>
            </a:r>
            <a:r>
              <a:rPr lang="en-US" sz="1400" dirty="0">
                <a:latin typeface="Consolas" panose="020B0609020204030204" pitchFamily="49" charset="0"/>
              </a:rPr>
              <a:t> -</a:t>
            </a:r>
            <a:r>
              <a:rPr lang="en-US" sz="1400" dirty="0" err="1">
                <a:latin typeface="Consolas" panose="020B0609020204030204" pitchFamily="49" charset="0"/>
              </a:rPr>
              <a:t>dp</a:t>
            </a:r>
            <a:r>
              <a:rPr lang="en-US" sz="1400" dirty="0">
                <a:latin typeface="Consolas" panose="020B0609020204030204" pitchFamily="49" charset="0"/>
              </a:rPr>
              <a:t> 8080:80 nginx</a:t>
            </a:r>
          </a:p>
        </p:txBody>
      </p:sp>
      <p:sp>
        <p:nvSpPr>
          <p:cNvPr id="2" name="Text Placeholder 10">
            <a:extLst>
              <a:ext uri="{FF2B5EF4-FFF2-40B4-BE49-F238E27FC236}">
                <a16:creationId xmlns:a16="http://schemas.microsoft.com/office/drawing/2014/main" id="{F13AEFCC-B16D-0584-DDAA-C5C2C077A2D0}"/>
              </a:ext>
            </a:extLst>
          </p:cNvPr>
          <p:cNvSpPr txBox="1">
            <a:spLocks/>
          </p:cNvSpPr>
          <p:nvPr/>
        </p:nvSpPr>
        <p:spPr>
          <a:xfrm>
            <a:off x="515937" y="1440204"/>
            <a:ext cx="11160125" cy="360345"/>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0"/>
              </a:spcBef>
              <a:spcAft>
                <a:spcPts val="400"/>
              </a:spcAft>
              <a:buClrTx/>
              <a:buSzTx/>
              <a:buFont typeface="Arial" panose="020B0604020202020204" pitchFamily="34" charset="0"/>
              <a:buNone/>
              <a:tabLst>
                <a:tab pos="266700" algn="l"/>
                <a:tab pos="542925" algn="l"/>
                <a:tab pos="809625" algn="l"/>
                <a:tab pos="1076325" algn="l"/>
              </a:tabLst>
              <a:defRPr sz="1800" kern="1200">
                <a:solidFill>
                  <a:srgbClr val="FFFFFF"/>
                </a:solidFill>
                <a:latin typeface="+mn-lt"/>
                <a:ea typeface="+mn-ea"/>
                <a:cs typeface="+mn-cs"/>
              </a:defRPr>
            </a:lvl1pPr>
            <a:lvl2pPr marL="3587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358775" algn="l"/>
                <a:tab pos="542925" algn="l"/>
                <a:tab pos="809625" algn="l"/>
              </a:tabLst>
              <a:defRPr sz="1800" kern="1200">
                <a:solidFill>
                  <a:srgbClr val="FFFFFF"/>
                </a:solidFill>
                <a:latin typeface="+mn-lt"/>
                <a:ea typeface="+mn-ea"/>
                <a:cs typeface="+mn-cs"/>
              </a:defRPr>
            </a:lvl2pPr>
            <a:lvl3pPr marL="6254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625475" algn="l"/>
                <a:tab pos="809625" algn="l"/>
              </a:tabLst>
              <a:defRPr sz="1800" kern="1200">
                <a:solidFill>
                  <a:srgbClr val="FFFFFF"/>
                </a:solidFill>
                <a:latin typeface="+mn-lt"/>
                <a:ea typeface="+mn-ea"/>
                <a:cs typeface="+mn-cs"/>
              </a:defRPr>
            </a:lvl3pPr>
            <a:lvl4pPr marL="898525" marR="0" indent="-27305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98525" algn="l"/>
              </a:tabLst>
              <a:defRPr sz="1800" kern="1200">
                <a:solidFill>
                  <a:srgbClr val="FFFFFF"/>
                </a:solidFill>
                <a:latin typeface="+mn-lt"/>
                <a:ea typeface="+mn-ea"/>
                <a:cs typeface="+mn-cs"/>
              </a:defRPr>
            </a:lvl4pPr>
            <a:lvl5pPr marL="1165225" marR="0" indent="-266700" algn="l" defTabSz="1076325"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09625" algn="l"/>
                <a:tab pos="1076325" algn="l"/>
              </a:tabLst>
              <a:defRPr sz="1800" kern="1200">
                <a:solidFill>
                  <a:srgbClr val="FFFFFF"/>
                </a:solidFill>
                <a:latin typeface="+mn-lt"/>
                <a:ea typeface="+mn-ea"/>
                <a:cs typeface="+mn-cs"/>
              </a:defRPr>
            </a:lvl5pPr>
            <a:lvl6pPr marL="1076325" indent="133350" algn="l" defTabSz="914400" rtl="0" eaLnBrk="1" latinLnBrk="0" hangingPunct="1">
              <a:spcBef>
                <a:spcPct val="20000"/>
              </a:spcBef>
              <a:buFont typeface="Arial" pitchFamily="34" charset="0"/>
              <a:buChar char="•"/>
              <a:tabLst>
                <a:tab pos="266700" algn="l"/>
                <a:tab pos="542925" algn="l"/>
                <a:tab pos="809625" algn="l"/>
                <a:tab pos="1076325" algn="l"/>
              </a:tabLs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docker exec [OPTIONS] CONTAINER COMMAND [ARG...]</a:t>
            </a:r>
          </a:p>
        </p:txBody>
      </p:sp>
      <p:pic>
        <p:nvPicPr>
          <p:cNvPr id="6" name="Picture 5">
            <a:extLst>
              <a:ext uri="{FF2B5EF4-FFF2-40B4-BE49-F238E27FC236}">
                <a16:creationId xmlns:a16="http://schemas.microsoft.com/office/drawing/2014/main" id="{9CE51490-A3AC-9A01-8427-EFA6A452344D}"/>
              </a:ext>
            </a:extLst>
          </p:cNvPr>
          <p:cNvPicPr>
            <a:picLocks noChangeAspect="1"/>
          </p:cNvPicPr>
          <p:nvPr/>
        </p:nvPicPr>
        <p:blipFill>
          <a:blip r:embed="rId2"/>
          <a:stretch>
            <a:fillRect/>
          </a:stretch>
        </p:blipFill>
        <p:spPr>
          <a:xfrm>
            <a:off x="1524570" y="4203510"/>
            <a:ext cx="9142857" cy="2428571"/>
          </a:xfrm>
          <a:prstGeom prst="rect">
            <a:avLst/>
          </a:prstGeom>
        </p:spPr>
      </p:pic>
    </p:spTree>
    <p:extLst>
      <p:ext uri="{BB962C8B-B14F-4D97-AF65-F5344CB8AC3E}">
        <p14:creationId xmlns:p14="http://schemas.microsoft.com/office/powerpoint/2010/main" val="2399751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84911-8EC1-135A-D6C7-D6B61FFA206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A6F2AC5-D76B-FF09-DC23-221F81BFA464}"/>
              </a:ext>
            </a:extLst>
          </p:cNvPr>
          <p:cNvSpPr>
            <a:spLocks noGrp="1"/>
          </p:cNvSpPr>
          <p:nvPr>
            <p:ph type="title"/>
          </p:nvPr>
        </p:nvSpPr>
        <p:spPr>
          <a:xfrm>
            <a:off x="515937" y="381001"/>
            <a:ext cx="7923388" cy="757238"/>
          </a:xfrm>
        </p:spPr>
        <p:txBody>
          <a:bodyPr/>
          <a:lstStyle/>
          <a:p>
            <a:r>
              <a:rPr lang="en-US" dirty="0"/>
              <a:t>Lab 5 – Creating your own images</a:t>
            </a:r>
          </a:p>
        </p:txBody>
      </p:sp>
      <p:sp>
        <p:nvSpPr>
          <p:cNvPr id="8" name="TextBox 7">
            <a:extLst>
              <a:ext uri="{FF2B5EF4-FFF2-40B4-BE49-F238E27FC236}">
                <a16:creationId xmlns:a16="http://schemas.microsoft.com/office/drawing/2014/main" id="{B768D3A4-F0B4-9084-649B-FFCDEB2564E8}"/>
              </a:ext>
            </a:extLst>
          </p:cNvPr>
          <p:cNvSpPr txBox="1"/>
          <p:nvPr/>
        </p:nvSpPr>
        <p:spPr>
          <a:xfrm>
            <a:off x="432049" y="1390285"/>
            <a:ext cx="11275468" cy="990015"/>
          </a:xfrm>
          <a:prstGeom prst="rect">
            <a:avLst/>
          </a:prstGeom>
          <a:solidFill>
            <a:schemeClr val="tx1"/>
          </a:solidFill>
        </p:spPr>
        <p:txBody>
          <a:bodyPr wrap="square">
            <a:spAutoFit/>
          </a:bodyPr>
          <a:lstStyle/>
          <a:p>
            <a:pPr marL="0" marR="0">
              <a:lnSpc>
                <a:spcPts val="1425"/>
              </a:lnSpc>
              <a:spcBef>
                <a:spcPts val="0"/>
              </a:spcBef>
              <a:spcAft>
                <a:spcPts val="0"/>
              </a:spcAft>
            </a:pPr>
            <a:endParaRPr lang="en-US" sz="12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a:lnSpc>
                <a:spcPts val="1425"/>
              </a:lnSpc>
              <a:spcBef>
                <a:spcPts val="0"/>
              </a:spcBef>
              <a:spcAft>
                <a:spcPts val="0"/>
              </a:spcAft>
            </a:pPr>
            <a:r>
              <a:rPr lang="en-US" sz="12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en-US" sz="12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nginx</a:t>
            </a:r>
            <a:endParaRPr lang="en-US" sz="1050" dirty="0">
              <a:effectLst/>
              <a:latin typeface="Arial" panose="020B0604020202020204" pitchFamily="34" charset="0"/>
              <a:ea typeface="Calibri" panose="020F0502020204030204" pitchFamily="34" charset="0"/>
              <a:cs typeface="Arial" panose="020B0604020202020204" pitchFamily="34" charset="0"/>
            </a:endParaRPr>
          </a:p>
          <a:p>
            <a:pPr marL="0" marR="0">
              <a:lnSpc>
                <a:spcPts val="1425"/>
              </a:lnSpc>
              <a:spcBef>
                <a:spcPts val="0"/>
              </a:spcBef>
              <a:spcAft>
                <a:spcPts val="0"/>
              </a:spcAft>
            </a:pPr>
            <a:r>
              <a:rPr lang="en-US" sz="12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effectLst/>
              <a:latin typeface="Arial" panose="020B0604020202020204" pitchFamily="34" charset="0"/>
              <a:ea typeface="Calibri" panose="020F0502020204030204" pitchFamily="34" charset="0"/>
              <a:cs typeface="Arial" panose="020B0604020202020204" pitchFamily="34" charset="0"/>
            </a:endParaRPr>
          </a:p>
          <a:p>
            <a:pPr marL="0" marR="0">
              <a:lnSpc>
                <a:spcPts val="1425"/>
              </a:lnSpc>
              <a:spcBef>
                <a:spcPts val="0"/>
              </a:spcBef>
              <a:spcAft>
                <a:spcPts val="0"/>
              </a:spcAft>
            </a:pPr>
            <a:r>
              <a:rPr lang="en-US" sz="12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COPY</a:t>
            </a:r>
            <a:r>
              <a:rPr lang="en-US" sz="12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index.html</a:t>
            </a:r>
            <a:r>
              <a:rPr lang="en-US" sz="12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usr</a:t>
            </a:r>
            <a:r>
              <a:rPr lang="en-US" sz="12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/share/nginx/html/index.html</a:t>
            </a:r>
          </a:p>
          <a:p>
            <a:pPr marL="0" marR="0">
              <a:lnSpc>
                <a:spcPts val="1425"/>
              </a:lnSpc>
              <a:spcBef>
                <a:spcPts val="0"/>
              </a:spcBef>
              <a:spcAft>
                <a:spcPts val="0"/>
              </a:spcAft>
            </a:pPr>
            <a:endParaRPr lang="en-US" sz="1050" dirty="0">
              <a:effectLst/>
              <a:latin typeface="Arial" panose="020B0604020202020204" pitchFamily="34" charset="0"/>
              <a:ea typeface="Calibri" panose="020F050202020403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F71ACF40-CB63-92D6-45B0-913CCD8ED092}"/>
              </a:ext>
            </a:extLst>
          </p:cNvPr>
          <p:cNvSpPr txBox="1"/>
          <p:nvPr/>
        </p:nvSpPr>
        <p:spPr>
          <a:xfrm>
            <a:off x="432049" y="2519135"/>
            <a:ext cx="11275468" cy="2431435"/>
          </a:xfrm>
          <a:prstGeom prst="rect">
            <a:avLst/>
          </a:prstGeom>
          <a:solidFill>
            <a:schemeClr val="tx1"/>
          </a:solidFill>
        </p:spPr>
        <p:txBody>
          <a:bodyPr wrap="square">
            <a:spAutoFit/>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p>
          <a:p>
            <a:pPr marL="0" marR="0">
              <a:lnSpc>
                <a:spcPts val="1425"/>
              </a:lnSpc>
              <a:spcBef>
                <a:spcPts val="0"/>
              </a:spcBef>
              <a:spcAft>
                <a:spcPts val="0"/>
              </a:spcAft>
            </a:pPr>
            <a:r>
              <a:rPr lang="nl-NL" sz="1050" dirty="0">
                <a:solidFill>
                  <a:srgbClr val="808080"/>
                </a:solidFill>
                <a:effectLst/>
                <a:latin typeface="Consolas" panose="020B0609020204030204" pitchFamily="49" charset="0"/>
                <a:ea typeface="Times New Roman" panose="02020603050405020304" pitchFamily="18" charset="0"/>
              </a:rPr>
              <a:t>&lt;!</a:t>
            </a:r>
            <a:r>
              <a:rPr lang="nl-NL" sz="1050" dirty="0">
                <a:solidFill>
                  <a:srgbClr val="569CD6"/>
                </a:solidFill>
                <a:effectLst/>
                <a:latin typeface="Consolas" panose="020B0609020204030204" pitchFamily="49" charset="0"/>
                <a:ea typeface="Times New Roman" panose="02020603050405020304" pitchFamily="18" charset="0"/>
              </a:rPr>
              <a:t>DOCTYPE</a:t>
            </a:r>
            <a:r>
              <a:rPr lang="nl-NL" sz="1050" dirty="0">
                <a:solidFill>
                  <a:srgbClr val="CCCCCC"/>
                </a:solidFill>
                <a:effectLst/>
                <a:latin typeface="Consolas" panose="020B0609020204030204" pitchFamily="49" charset="0"/>
                <a:ea typeface="Times New Roman" panose="02020603050405020304" pitchFamily="18" charset="0"/>
              </a:rPr>
              <a:t> </a:t>
            </a:r>
            <a:r>
              <a:rPr lang="nl-NL" sz="1050" dirty="0">
                <a:solidFill>
                  <a:srgbClr val="9CDCFE"/>
                </a:solidFill>
                <a:effectLst/>
                <a:latin typeface="Consolas" panose="020B0609020204030204" pitchFamily="49" charset="0"/>
                <a:ea typeface="Times New Roman" panose="02020603050405020304" pitchFamily="18" charset="0"/>
              </a:rPr>
              <a:t>html</a:t>
            </a:r>
            <a:r>
              <a:rPr lang="nl-NL" sz="1050" dirty="0">
                <a:solidFill>
                  <a:srgbClr val="808080"/>
                </a:solidFill>
                <a:effectLst/>
                <a:latin typeface="Consolas" panose="020B0609020204030204" pitchFamily="49" charset="0"/>
                <a:ea typeface="Times New Roman" panose="02020603050405020304" pitchFamily="18" charset="0"/>
              </a:rPr>
              <a:t>&gt;</a:t>
            </a:r>
            <a:endParaRPr lang="en-US" sz="1200" dirty="0">
              <a:effectLs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nl-NL" sz="1050" dirty="0">
                <a:solidFill>
                  <a:srgbClr val="808080"/>
                </a:solidFill>
                <a:effectLst/>
                <a:latin typeface="Consolas" panose="020B0609020204030204" pitchFamily="49" charset="0"/>
                <a:ea typeface="Times New Roman" panose="02020603050405020304" pitchFamily="18" charset="0"/>
              </a:rPr>
              <a:t>&lt;</a:t>
            </a:r>
            <a:r>
              <a:rPr lang="nl-NL" sz="1050" dirty="0">
                <a:solidFill>
                  <a:srgbClr val="569CD6"/>
                </a:solidFill>
                <a:effectLst/>
                <a:latin typeface="Consolas" panose="020B0609020204030204" pitchFamily="49" charset="0"/>
                <a:ea typeface="Times New Roman" panose="02020603050405020304" pitchFamily="18" charset="0"/>
              </a:rPr>
              <a:t>html</a:t>
            </a:r>
            <a:r>
              <a:rPr lang="nl-NL" sz="1050" dirty="0">
                <a:solidFill>
                  <a:srgbClr val="CCCCCC"/>
                </a:solidFill>
                <a:effectLst/>
                <a:latin typeface="Consolas" panose="020B0609020204030204" pitchFamily="49" charset="0"/>
                <a:ea typeface="Times New Roman" panose="02020603050405020304" pitchFamily="18" charset="0"/>
              </a:rPr>
              <a:t> </a:t>
            </a:r>
            <a:r>
              <a:rPr lang="nl-NL" sz="1050" dirty="0">
                <a:solidFill>
                  <a:srgbClr val="9CDCFE"/>
                </a:solidFill>
                <a:effectLst/>
                <a:latin typeface="Consolas" panose="020B0609020204030204" pitchFamily="49" charset="0"/>
                <a:ea typeface="Times New Roman" panose="02020603050405020304" pitchFamily="18" charset="0"/>
              </a:rPr>
              <a:t>lang</a:t>
            </a:r>
            <a:r>
              <a:rPr lang="nl-NL" sz="1050" dirty="0">
                <a:solidFill>
                  <a:srgbClr val="CCCCCC"/>
                </a:solidFill>
                <a:effectLst/>
                <a:latin typeface="Consolas" panose="020B0609020204030204" pitchFamily="49" charset="0"/>
                <a:ea typeface="Times New Roman" panose="02020603050405020304" pitchFamily="18" charset="0"/>
              </a:rPr>
              <a:t>=</a:t>
            </a:r>
            <a:r>
              <a:rPr lang="nl-NL" sz="1050" dirty="0">
                <a:solidFill>
                  <a:srgbClr val="CE9178"/>
                </a:solidFill>
                <a:effectLst/>
                <a:latin typeface="Consolas" panose="020B0609020204030204" pitchFamily="49" charset="0"/>
                <a:ea typeface="Times New Roman" panose="02020603050405020304" pitchFamily="18" charset="0"/>
              </a:rPr>
              <a:t>"en"</a:t>
            </a:r>
            <a:r>
              <a:rPr lang="nl-NL" sz="1050" dirty="0">
                <a:solidFill>
                  <a:srgbClr val="808080"/>
                </a:solidFill>
                <a:effectLst/>
                <a:latin typeface="Consolas" panose="020B0609020204030204" pitchFamily="49" charset="0"/>
                <a:ea typeface="Times New Roman" panose="02020603050405020304" pitchFamily="18" charset="0"/>
              </a:rPr>
              <a:t>&gt;</a:t>
            </a:r>
            <a:endParaRPr lang="en-US" sz="1200" dirty="0">
              <a:effectLs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nl-NL" sz="1050" dirty="0">
                <a:solidFill>
                  <a:srgbClr val="CCCCCC"/>
                </a:solidFill>
                <a:effectLst/>
                <a:latin typeface="Consolas" panose="020B0609020204030204" pitchFamily="49" charset="0"/>
                <a:ea typeface="Times New Roman" panose="02020603050405020304" pitchFamily="18" charset="0"/>
              </a:rPr>
              <a:t>  </a:t>
            </a:r>
            <a:r>
              <a:rPr lang="en-US" sz="1050" dirty="0">
                <a:solidFill>
                  <a:srgbClr val="808080"/>
                </a:solidFill>
                <a:effectLst/>
                <a:latin typeface="Consolas" panose="020B0609020204030204" pitchFamily="49" charset="0"/>
                <a:ea typeface="Times New Roman" panose="02020603050405020304" pitchFamily="18" charset="0"/>
              </a:rPr>
              <a:t>&lt;</a:t>
            </a:r>
            <a:r>
              <a:rPr lang="en-US" sz="1050" dirty="0">
                <a:solidFill>
                  <a:srgbClr val="569CD6"/>
                </a:solidFill>
                <a:effectLst/>
                <a:latin typeface="Consolas" panose="020B0609020204030204" pitchFamily="49" charset="0"/>
                <a:ea typeface="Times New Roman" panose="02020603050405020304" pitchFamily="18" charset="0"/>
              </a:rPr>
              <a:t>head</a:t>
            </a:r>
            <a:r>
              <a:rPr lang="en-US" sz="1050" dirty="0">
                <a:solidFill>
                  <a:srgbClr val="808080"/>
                </a:solidFill>
                <a:effectLst/>
                <a:latin typeface="Consolas" panose="020B0609020204030204" pitchFamily="49" charset="0"/>
                <a:ea typeface="Times New Roman" panose="02020603050405020304" pitchFamily="18" charset="0"/>
              </a:rPr>
              <a:t>&gt;</a:t>
            </a:r>
            <a:endParaRPr lang="en-US" sz="1200" dirty="0">
              <a:effectLs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US" sz="1050" dirty="0">
                <a:solidFill>
                  <a:srgbClr val="CCCCCC"/>
                </a:solidFill>
                <a:effectLst/>
                <a:latin typeface="Consolas" panose="020B0609020204030204" pitchFamily="49" charset="0"/>
                <a:ea typeface="Times New Roman" panose="02020603050405020304" pitchFamily="18" charset="0"/>
              </a:rPr>
              <a:t>    </a:t>
            </a:r>
            <a:r>
              <a:rPr lang="en-US" sz="1050" dirty="0">
                <a:solidFill>
                  <a:srgbClr val="808080"/>
                </a:solidFill>
                <a:effectLst/>
                <a:latin typeface="Consolas" panose="020B0609020204030204" pitchFamily="49" charset="0"/>
                <a:ea typeface="Times New Roman" panose="02020603050405020304" pitchFamily="18" charset="0"/>
              </a:rPr>
              <a:t>&lt;</a:t>
            </a:r>
            <a:r>
              <a:rPr lang="en-US" sz="1050" dirty="0">
                <a:solidFill>
                  <a:srgbClr val="569CD6"/>
                </a:solidFill>
                <a:effectLst/>
                <a:latin typeface="Consolas" panose="020B0609020204030204" pitchFamily="49" charset="0"/>
                <a:ea typeface="Times New Roman" panose="02020603050405020304" pitchFamily="18" charset="0"/>
              </a:rPr>
              <a:t>meta</a:t>
            </a:r>
            <a:r>
              <a:rPr lang="en-US" sz="1050" dirty="0">
                <a:solidFill>
                  <a:srgbClr val="CCCCCC"/>
                </a:solidFill>
                <a:effectLst/>
                <a:latin typeface="Consolas" panose="020B0609020204030204" pitchFamily="49" charset="0"/>
                <a:ea typeface="Times New Roman" panose="02020603050405020304" pitchFamily="18" charset="0"/>
              </a:rPr>
              <a:t> </a:t>
            </a:r>
            <a:r>
              <a:rPr lang="en-US" sz="1050" dirty="0">
                <a:solidFill>
                  <a:srgbClr val="9CDCFE"/>
                </a:solidFill>
                <a:effectLst/>
                <a:latin typeface="Consolas" panose="020B0609020204030204" pitchFamily="49" charset="0"/>
                <a:ea typeface="Times New Roman" panose="02020603050405020304" pitchFamily="18" charset="0"/>
              </a:rPr>
              <a:t>charset</a:t>
            </a:r>
            <a:r>
              <a:rPr lang="en-US" sz="1050" dirty="0">
                <a:solidFill>
                  <a:srgbClr val="CCCCCC"/>
                </a:solidFill>
                <a:effectLst/>
                <a:latin typeface="Consolas" panose="020B0609020204030204" pitchFamily="49" charset="0"/>
                <a:ea typeface="Times New Roman" panose="02020603050405020304" pitchFamily="18" charset="0"/>
              </a:rPr>
              <a:t>=</a:t>
            </a:r>
            <a:r>
              <a:rPr lang="en-US" sz="1050" dirty="0">
                <a:solidFill>
                  <a:srgbClr val="CE9178"/>
                </a:solidFill>
                <a:effectLst/>
                <a:latin typeface="Consolas" panose="020B0609020204030204" pitchFamily="49" charset="0"/>
                <a:ea typeface="Times New Roman" panose="02020603050405020304" pitchFamily="18" charset="0"/>
              </a:rPr>
              <a:t>"UTF-8"</a:t>
            </a:r>
            <a:r>
              <a:rPr lang="en-US" sz="1050" dirty="0">
                <a:solidFill>
                  <a:srgbClr val="CCCCCC"/>
                </a:solidFill>
                <a:effectLst/>
                <a:latin typeface="Consolas" panose="020B0609020204030204" pitchFamily="49" charset="0"/>
                <a:ea typeface="Times New Roman" panose="02020603050405020304" pitchFamily="18" charset="0"/>
              </a:rPr>
              <a:t> </a:t>
            </a:r>
            <a:r>
              <a:rPr lang="en-US" sz="1050" dirty="0">
                <a:solidFill>
                  <a:srgbClr val="808080"/>
                </a:solidFill>
                <a:effectLst/>
                <a:latin typeface="Consolas" panose="020B0609020204030204" pitchFamily="49" charset="0"/>
                <a:ea typeface="Times New Roman" panose="02020603050405020304" pitchFamily="18" charset="0"/>
              </a:rPr>
              <a:t>/&gt;</a:t>
            </a:r>
            <a:endParaRPr lang="en-US" sz="1200" dirty="0">
              <a:effectLs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US" sz="1050" dirty="0">
                <a:solidFill>
                  <a:srgbClr val="CCCCCC"/>
                </a:solidFill>
                <a:effectLst/>
                <a:latin typeface="Consolas" panose="020B0609020204030204" pitchFamily="49" charset="0"/>
                <a:ea typeface="Times New Roman" panose="02020603050405020304" pitchFamily="18" charset="0"/>
              </a:rPr>
              <a:t>    </a:t>
            </a:r>
            <a:r>
              <a:rPr lang="en-US" sz="1050" dirty="0">
                <a:solidFill>
                  <a:srgbClr val="808080"/>
                </a:solidFill>
                <a:effectLst/>
                <a:latin typeface="Consolas" panose="020B0609020204030204" pitchFamily="49" charset="0"/>
                <a:ea typeface="Times New Roman" panose="02020603050405020304" pitchFamily="18" charset="0"/>
              </a:rPr>
              <a:t>&lt;</a:t>
            </a:r>
            <a:r>
              <a:rPr lang="en-US" sz="1050" dirty="0">
                <a:solidFill>
                  <a:srgbClr val="569CD6"/>
                </a:solidFill>
                <a:effectLst/>
                <a:latin typeface="Consolas" panose="020B0609020204030204" pitchFamily="49" charset="0"/>
                <a:ea typeface="Times New Roman" panose="02020603050405020304" pitchFamily="18" charset="0"/>
              </a:rPr>
              <a:t>meta</a:t>
            </a:r>
            <a:r>
              <a:rPr lang="en-US" sz="1050" dirty="0">
                <a:solidFill>
                  <a:srgbClr val="CCCCCC"/>
                </a:solidFill>
                <a:effectLst/>
                <a:latin typeface="Consolas" panose="020B0609020204030204" pitchFamily="49" charset="0"/>
                <a:ea typeface="Times New Roman" panose="02020603050405020304" pitchFamily="18" charset="0"/>
              </a:rPr>
              <a:t> </a:t>
            </a:r>
            <a:r>
              <a:rPr lang="en-US" sz="1050" dirty="0">
                <a:solidFill>
                  <a:srgbClr val="9CDCFE"/>
                </a:solidFill>
                <a:effectLst/>
                <a:latin typeface="Consolas" panose="020B0609020204030204" pitchFamily="49" charset="0"/>
                <a:ea typeface="Times New Roman" panose="02020603050405020304" pitchFamily="18" charset="0"/>
              </a:rPr>
              <a:t>name</a:t>
            </a:r>
            <a:r>
              <a:rPr lang="en-US" sz="1050" dirty="0">
                <a:solidFill>
                  <a:srgbClr val="CCCCCC"/>
                </a:solidFill>
                <a:effectLst/>
                <a:latin typeface="Consolas" panose="020B0609020204030204" pitchFamily="49" charset="0"/>
                <a:ea typeface="Times New Roman" panose="02020603050405020304" pitchFamily="18" charset="0"/>
              </a:rPr>
              <a:t>=</a:t>
            </a:r>
            <a:r>
              <a:rPr lang="en-US" sz="1050" dirty="0">
                <a:solidFill>
                  <a:srgbClr val="CE9178"/>
                </a:solidFill>
                <a:effectLst/>
                <a:latin typeface="Consolas" panose="020B0609020204030204" pitchFamily="49" charset="0"/>
                <a:ea typeface="Times New Roman" panose="02020603050405020304" pitchFamily="18" charset="0"/>
              </a:rPr>
              <a:t>"viewport"</a:t>
            </a:r>
            <a:r>
              <a:rPr lang="en-US" sz="1050" dirty="0">
                <a:solidFill>
                  <a:srgbClr val="CCCCCC"/>
                </a:solidFill>
                <a:effectLst/>
                <a:latin typeface="Consolas" panose="020B0609020204030204" pitchFamily="49" charset="0"/>
                <a:ea typeface="Times New Roman" panose="02020603050405020304" pitchFamily="18" charset="0"/>
              </a:rPr>
              <a:t> </a:t>
            </a:r>
            <a:r>
              <a:rPr lang="en-US" sz="1050" dirty="0">
                <a:solidFill>
                  <a:srgbClr val="9CDCFE"/>
                </a:solidFill>
                <a:effectLst/>
                <a:latin typeface="Consolas" panose="020B0609020204030204" pitchFamily="49" charset="0"/>
                <a:ea typeface="Times New Roman" panose="02020603050405020304" pitchFamily="18" charset="0"/>
              </a:rPr>
              <a:t>content</a:t>
            </a:r>
            <a:r>
              <a:rPr lang="en-US" sz="1050" dirty="0">
                <a:solidFill>
                  <a:srgbClr val="CCCCCC"/>
                </a:solidFill>
                <a:effectLst/>
                <a:latin typeface="Consolas" panose="020B0609020204030204" pitchFamily="49" charset="0"/>
                <a:ea typeface="Times New Roman" panose="02020603050405020304" pitchFamily="18" charset="0"/>
              </a:rPr>
              <a:t>=</a:t>
            </a:r>
            <a:r>
              <a:rPr lang="en-US" sz="1050" dirty="0">
                <a:solidFill>
                  <a:srgbClr val="CE9178"/>
                </a:solidFill>
                <a:effectLst/>
                <a:latin typeface="Consolas" panose="020B0609020204030204" pitchFamily="49" charset="0"/>
                <a:ea typeface="Times New Roman" panose="02020603050405020304" pitchFamily="18" charset="0"/>
              </a:rPr>
              <a:t>"width=device-width, initial-scale=1.0"</a:t>
            </a:r>
            <a:r>
              <a:rPr lang="en-US" sz="1050" dirty="0">
                <a:solidFill>
                  <a:srgbClr val="CCCCCC"/>
                </a:solidFill>
                <a:effectLst/>
                <a:latin typeface="Consolas" panose="020B0609020204030204" pitchFamily="49" charset="0"/>
                <a:ea typeface="Times New Roman" panose="02020603050405020304" pitchFamily="18" charset="0"/>
              </a:rPr>
              <a:t> </a:t>
            </a:r>
            <a:r>
              <a:rPr lang="en-US" sz="1050" dirty="0">
                <a:solidFill>
                  <a:srgbClr val="808080"/>
                </a:solidFill>
                <a:effectLst/>
                <a:latin typeface="Consolas" panose="020B0609020204030204" pitchFamily="49" charset="0"/>
                <a:ea typeface="Times New Roman" panose="02020603050405020304" pitchFamily="18" charset="0"/>
              </a:rPr>
              <a:t>/&gt;</a:t>
            </a:r>
            <a:endParaRPr lang="en-US" sz="1200" dirty="0">
              <a:effectLs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US" sz="1050" dirty="0">
                <a:solidFill>
                  <a:srgbClr val="CCCCCC"/>
                </a:solidFill>
                <a:effectLst/>
                <a:latin typeface="Consolas" panose="020B0609020204030204" pitchFamily="49" charset="0"/>
                <a:ea typeface="Times New Roman" panose="02020603050405020304" pitchFamily="18" charset="0"/>
              </a:rPr>
              <a:t>    </a:t>
            </a:r>
            <a:r>
              <a:rPr lang="en-US" sz="1050" dirty="0">
                <a:solidFill>
                  <a:srgbClr val="808080"/>
                </a:solidFill>
                <a:effectLst/>
                <a:latin typeface="Consolas" panose="020B0609020204030204" pitchFamily="49" charset="0"/>
                <a:ea typeface="Times New Roman" panose="02020603050405020304" pitchFamily="18" charset="0"/>
              </a:rPr>
              <a:t>&lt;</a:t>
            </a:r>
            <a:r>
              <a:rPr lang="en-US" sz="1050" dirty="0">
                <a:solidFill>
                  <a:srgbClr val="569CD6"/>
                </a:solidFill>
                <a:effectLst/>
                <a:latin typeface="Consolas" panose="020B0609020204030204" pitchFamily="49" charset="0"/>
                <a:ea typeface="Times New Roman" panose="02020603050405020304" pitchFamily="18" charset="0"/>
              </a:rPr>
              <a:t>title</a:t>
            </a:r>
            <a:r>
              <a:rPr lang="en-US" sz="1050" dirty="0">
                <a:solidFill>
                  <a:srgbClr val="808080"/>
                </a:solidFill>
                <a:effectLst/>
                <a:latin typeface="Consolas" panose="020B0609020204030204" pitchFamily="49" charset="0"/>
                <a:ea typeface="Times New Roman" panose="02020603050405020304" pitchFamily="18" charset="0"/>
              </a:rPr>
              <a:t>&gt;</a:t>
            </a:r>
            <a:r>
              <a:rPr lang="en-US" sz="1050" dirty="0">
                <a:solidFill>
                  <a:srgbClr val="CCCCCC"/>
                </a:solidFill>
                <a:effectLst/>
                <a:latin typeface="Consolas" panose="020B0609020204030204" pitchFamily="49" charset="0"/>
                <a:ea typeface="Times New Roman" panose="02020603050405020304" pitchFamily="18" charset="0"/>
              </a:rPr>
              <a:t>Document</a:t>
            </a:r>
            <a:r>
              <a:rPr lang="en-US" sz="1050" dirty="0">
                <a:solidFill>
                  <a:srgbClr val="808080"/>
                </a:solidFill>
                <a:effectLst/>
                <a:latin typeface="Consolas" panose="020B0609020204030204" pitchFamily="49" charset="0"/>
                <a:ea typeface="Times New Roman" panose="02020603050405020304" pitchFamily="18" charset="0"/>
              </a:rPr>
              <a:t>&lt;/</a:t>
            </a:r>
            <a:r>
              <a:rPr lang="en-US" sz="1050" dirty="0">
                <a:solidFill>
                  <a:srgbClr val="569CD6"/>
                </a:solidFill>
                <a:effectLst/>
                <a:latin typeface="Consolas" panose="020B0609020204030204" pitchFamily="49" charset="0"/>
                <a:ea typeface="Times New Roman" panose="02020603050405020304" pitchFamily="18" charset="0"/>
              </a:rPr>
              <a:t>title</a:t>
            </a:r>
            <a:r>
              <a:rPr lang="en-US" sz="1050" dirty="0">
                <a:solidFill>
                  <a:srgbClr val="808080"/>
                </a:solidFill>
                <a:effectLst/>
                <a:latin typeface="Consolas" panose="020B0609020204030204" pitchFamily="49" charset="0"/>
                <a:ea typeface="Times New Roman" panose="02020603050405020304" pitchFamily="18" charset="0"/>
              </a:rPr>
              <a:t>&gt;</a:t>
            </a:r>
            <a:endParaRPr lang="en-US" sz="1200" dirty="0">
              <a:effectLs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US" sz="1050" dirty="0">
                <a:solidFill>
                  <a:srgbClr val="CCCCCC"/>
                </a:solidFill>
                <a:effectLst/>
                <a:latin typeface="Consolas" panose="020B0609020204030204" pitchFamily="49" charset="0"/>
                <a:ea typeface="Times New Roman" panose="02020603050405020304" pitchFamily="18" charset="0"/>
              </a:rPr>
              <a:t>  </a:t>
            </a:r>
            <a:r>
              <a:rPr lang="en-US" sz="1050" dirty="0">
                <a:solidFill>
                  <a:srgbClr val="808080"/>
                </a:solidFill>
                <a:effectLst/>
                <a:latin typeface="Consolas" panose="020B0609020204030204" pitchFamily="49" charset="0"/>
                <a:ea typeface="Times New Roman" panose="02020603050405020304" pitchFamily="18" charset="0"/>
              </a:rPr>
              <a:t>&lt;/</a:t>
            </a:r>
            <a:r>
              <a:rPr lang="en-US" sz="1050" dirty="0">
                <a:solidFill>
                  <a:srgbClr val="569CD6"/>
                </a:solidFill>
                <a:effectLst/>
                <a:latin typeface="Consolas" panose="020B0609020204030204" pitchFamily="49" charset="0"/>
                <a:ea typeface="Times New Roman" panose="02020603050405020304" pitchFamily="18" charset="0"/>
              </a:rPr>
              <a:t>head</a:t>
            </a:r>
            <a:r>
              <a:rPr lang="en-US" sz="1050" dirty="0">
                <a:solidFill>
                  <a:srgbClr val="808080"/>
                </a:solidFill>
                <a:effectLst/>
                <a:latin typeface="Consolas" panose="020B0609020204030204" pitchFamily="49" charset="0"/>
                <a:ea typeface="Times New Roman" panose="02020603050405020304" pitchFamily="18" charset="0"/>
              </a:rPr>
              <a:t>&gt;</a:t>
            </a:r>
            <a:endParaRPr lang="en-US" sz="1200" dirty="0">
              <a:effectLs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US" sz="1050" dirty="0">
                <a:solidFill>
                  <a:srgbClr val="CCCCCC"/>
                </a:solidFill>
                <a:effectLst/>
                <a:latin typeface="Consolas" panose="020B0609020204030204" pitchFamily="49" charset="0"/>
                <a:ea typeface="Times New Roman" panose="02020603050405020304" pitchFamily="18" charset="0"/>
              </a:rPr>
              <a:t>  </a:t>
            </a:r>
            <a:r>
              <a:rPr lang="en-US" sz="1050" dirty="0">
                <a:solidFill>
                  <a:srgbClr val="808080"/>
                </a:solidFill>
                <a:effectLst/>
                <a:latin typeface="Consolas" panose="020B0609020204030204" pitchFamily="49" charset="0"/>
                <a:ea typeface="Times New Roman" panose="02020603050405020304" pitchFamily="18" charset="0"/>
              </a:rPr>
              <a:t>&lt;</a:t>
            </a:r>
            <a:r>
              <a:rPr lang="en-US" sz="1050" dirty="0">
                <a:solidFill>
                  <a:srgbClr val="569CD6"/>
                </a:solidFill>
                <a:effectLst/>
                <a:latin typeface="Consolas" panose="020B0609020204030204" pitchFamily="49" charset="0"/>
                <a:ea typeface="Times New Roman" panose="02020603050405020304" pitchFamily="18" charset="0"/>
              </a:rPr>
              <a:t>body</a:t>
            </a:r>
            <a:r>
              <a:rPr lang="en-US" sz="1050" dirty="0">
                <a:solidFill>
                  <a:srgbClr val="808080"/>
                </a:solidFill>
                <a:effectLst/>
                <a:latin typeface="Consolas" panose="020B0609020204030204" pitchFamily="49" charset="0"/>
                <a:ea typeface="Times New Roman" panose="02020603050405020304" pitchFamily="18" charset="0"/>
              </a:rPr>
              <a:t>&gt;</a:t>
            </a:r>
            <a:endParaRPr lang="en-US" sz="1200" dirty="0">
              <a:effectLs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US" sz="1050" dirty="0">
                <a:solidFill>
                  <a:srgbClr val="CCCCCC"/>
                </a:solidFill>
                <a:effectLst/>
                <a:latin typeface="Consolas" panose="020B0609020204030204" pitchFamily="49" charset="0"/>
                <a:ea typeface="Times New Roman" panose="02020603050405020304" pitchFamily="18" charset="0"/>
              </a:rPr>
              <a:t>    Hi, Cloud COP form my own nginx</a:t>
            </a:r>
            <a:endParaRPr lang="en-US" sz="1200" dirty="0">
              <a:effectLs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US" sz="1050" dirty="0">
                <a:solidFill>
                  <a:srgbClr val="CCCCCC"/>
                </a:solidFill>
                <a:effectLst/>
                <a:latin typeface="Consolas" panose="020B0609020204030204" pitchFamily="49" charset="0"/>
                <a:ea typeface="Times New Roman" panose="02020603050405020304" pitchFamily="18" charset="0"/>
              </a:rPr>
              <a:t>  </a:t>
            </a:r>
            <a:r>
              <a:rPr lang="en-US" sz="1050" dirty="0">
                <a:solidFill>
                  <a:srgbClr val="808080"/>
                </a:solidFill>
                <a:effectLst/>
                <a:latin typeface="Consolas" panose="020B0609020204030204" pitchFamily="49" charset="0"/>
                <a:ea typeface="Times New Roman" panose="02020603050405020304" pitchFamily="18" charset="0"/>
              </a:rPr>
              <a:t>&lt;/</a:t>
            </a:r>
            <a:r>
              <a:rPr lang="en-US" sz="1050" dirty="0">
                <a:solidFill>
                  <a:srgbClr val="569CD6"/>
                </a:solidFill>
                <a:effectLst/>
                <a:latin typeface="Consolas" panose="020B0609020204030204" pitchFamily="49" charset="0"/>
                <a:ea typeface="Times New Roman" panose="02020603050405020304" pitchFamily="18" charset="0"/>
              </a:rPr>
              <a:t>body</a:t>
            </a:r>
            <a:r>
              <a:rPr lang="en-US" sz="1050" dirty="0">
                <a:solidFill>
                  <a:srgbClr val="808080"/>
                </a:solidFill>
                <a:effectLst/>
                <a:latin typeface="Consolas" panose="020B0609020204030204" pitchFamily="49" charset="0"/>
                <a:ea typeface="Times New Roman" panose="02020603050405020304" pitchFamily="18" charset="0"/>
              </a:rPr>
              <a:t>&gt;</a:t>
            </a:r>
            <a:endParaRPr lang="en-US" sz="1200" dirty="0">
              <a:effectLst/>
              <a:latin typeface="Times New Roman" panose="02020603050405020304" pitchFamily="18" charset="0"/>
              <a:ea typeface="Times New Roman" panose="02020603050405020304" pitchFamily="18" charset="0"/>
            </a:endParaRPr>
          </a:p>
          <a:p>
            <a:pPr marL="0" marR="0">
              <a:lnSpc>
                <a:spcPts val="1425"/>
              </a:lnSpc>
              <a:spcBef>
                <a:spcPts val="0"/>
              </a:spcBef>
              <a:spcAft>
                <a:spcPts val="0"/>
              </a:spcAft>
            </a:pPr>
            <a:r>
              <a:rPr lang="en-US" sz="1050" dirty="0">
                <a:solidFill>
                  <a:srgbClr val="808080"/>
                </a:solidFill>
                <a:effectLst/>
                <a:latin typeface="Consolas" panose="020B0609020204030204" pitchFamily="49" charset="0"/>
                <a:ea typeface="Times New Roman" panose="02020603050405020304" pitchFamily="18" charset="0"/>
              </a:rPr>
              <a:t>&lt;/</a:t>
            </a:r>
            <a:r>
              <a:rPr lang="en-US" sz="1050" dirty="0">
                <a:solidFill>
                  <a:srgbClr val="569CD6"/>
                </a:solidFill>
                <a:effectLst/>
                <a:latin typeface="Consolas" panose="020B0609020204030204" pitchFamily="49" charset="0"/>
                <a:ea typeface="Times New Roman" panose="02020603050405020304" pitchFamily="18" charset="0"/>
              </a:rPr>
              <a:t>html</a:t>
            </a:r>
            <a:r>
              <a:rPr lang="en-US" sz="1050" dirty="0">
                <a:solidFill>
                  <a:srgbClr val="808080"/>
                </a:solidFill>
                <a:effectLst/>
                <a:latin typeface="Consolas" panose="020B0609020204030204" pitchFamily="49" charset="0"/>
                <a:ea typeface="Times New Roman" panose="02020603050405020304" pitchFamily="18" charset="0"/>
              </a:rPr>
              <a:t>&gt;</a:t>
            </a:r>
          </a:p>
          <a:p>
            <a:pPr marL="0" marR="0">
              <a:lnSpc>
                <a:spcPts val="1425"/>
              </a:lnSpc>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530D4766-8A05-28AF-5BD2-93E8CB2401C1}"/>
              </a:ext>
            </a:extLst>
          </p:cNvPr>
          <p:cNvSpPr txBox="1"/>
          <p:nvPr/>
        </p:nvSpPr>
        <p:spPr>
          <a:xfrm>
            <a:off x="432049" y="5144549"/>
            <a:ext cx="11275468" cy="261610"/>
          </a:xfrm>
          <a:prstGeom prst="rect">
            <a:avLst/>
          </a:prstGeom>
          <a:solidFill>
            <a:schemeClr val="tx1"/>
          </a:solidFill>
        </p:spPr>
        <p:txBody>
          <a:bodyPr wrap="square">
            <a:spAutoFit/>
          </a:bodyPr>
          <a:lstStyle/>
          <a:p>
            <a:r>
              <a:rPr lang="en-US" sz="1100" dirty="0">
                <a:solidFill>
                  <a:srgbClr val="1395D9"/>
                </a:solidFill>
              </a:rPr>
              <a:t>&gt; </a:t>
            </a:r>
            <a:r>
              <a:rPr lang="en-US" sz="1100" dirty="0" err="1">
                <a:solidFill>
                  <a:srgbClr val="1395D9"/>
                </a:solidFill>
              </a:rPr>
              <a:t>azureuser@ubuntu-cop-cloud</a:t>
            </a:r>
            <a:r>
              <a:rPr lang="en-US" sz="1100" dirty="0">
                <a:solidFill>
                  <a:srgbClr val="1395D9"/>
                </a:solidFill>
              </a:rPr>
              <a:t>:~$ </a:t>
            </a:r>
            <a:r>
              <a:rPr lang="en-US" sz="1100" dirty="0" err="1">
                <a:solidFill>
                  <a:schemeClr val="bg1"/>
                </a:solidFill>
              </a:rPr>
              <a:t>sudo</a:t>
            </a:r>
            <a:r>
              <a:rPr lang="en-US" sz="1100" dirty="0">
                <a:solidFill>
                  <a:schemeClr val="bg1"/>
                </a:solidFill>
              </a:rPr>
              <a:t> docker build -t my-own-nginx .</a:t>
            </a:r>
          </a:p>
        </p:txBody>
      </p:sp>
      <p:pic>
        <p:nvPicPr>
          <p:cNvPr id="17" name="Picture 16">
            <a:extLst>
              <a:ext uri="{FF2B5EF4-FFF2-40B4-BE49-F238E27FC236}">
                <a16:creationId xmlns:a16="http://schemas.microsoft.com/office/drawing/2014/main" id="{9A10FFD6-8921-D9EB-6D8B-B97267832357}"/>
              </a:ext>
            </a:extLst>
          </p:cNvPr>
          <p:cNvPicPr>
            <a:picLocks noChangeAspect="1"/>
          </p:cNvPicPr>
          <p:nvPr/>
        </p:nvPicPr>
        <p:blipFill>
          <a:blip r:embed="rId2"/>
          <a:stretch>
            <a:fillRect/>
          </a:stretch>
        </p:blipFill>
        <p:spPr>
          <a:xfrm>
            <a:off x="5050970" y="3727638"/>
            <a:ext cx="6952581" cy="3068913"/>
          </a:xfrm>
          <a:prstGeom prst="rect">
            <a:avLst/>
          </a:prstGeom>
        </p:spPr>
      </p:pic>
    </p:spTree>
    <p:extLst>
      <p:ext uri="{BB962C8B-B14F-4D97-AF65-F5344CB8AC3E}">
        <p14:creationId xmlns:p14="http://schemas.microsoft.com/office/powerpoint/2010/main" val="188022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Graphic 68">
            <a:extLst>
              <a:ext uri="{FF2B5EF4-FFF2-40B4-BE49-F238E27FC236}">
                <a16:creationId xmlns:a16="http://schemas.microsoft.com/office/drawing/2014/main" id="{9C798842-8685-78B5-FB18-2541075ED67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311" y="5250766"/>
            <a:ext cx="2800350" cy="695325"/>
          </a:xfrm>
          <a:prstGeom prst="rect">
            <a:avLst/>
          </a:prstGeom>
        </p:spPr>
      </p:pic>
      <p:pic>
        <p:nvPicPr>
          <p:cNvPr id="79" name="Graphic 78">
            <a:extLst>
              <a:ext uri="{FF2B5EF4-FFF2-40B4-BE49-F238E27FC236}">
                <a16:creationId xmlns:a16="http://schemas.microsoft.com/office/drawing/2014/main" id="{6F2E12C3-9C6E-0AD5-FAD6-37C6576CCA6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97028" y="4731657"/>
            <a:ext cx="1032631" cy="1214433"/>
          </a:xfrm>
          <a:prstGeom prst="rect">
            <a:avLst/>
          </a:prstGeom>
        </p:spPr>
      </p:pic>
      <p:pic>
        <p:nvPicPr>
          <p:cNvPr id="111" name="Graphic 110">
            <a:extLst>
              <a:ext uri="{FF2B5EF4-FFF2-40B4-BE49-F238E27FC236}">
                <a16:creationId xmlns:a16="http://schemas.microsoft.com/office/drawing/2014/main" id="{A8DD4DDE-7F3B-5E4A-58D3-0B5E340B89E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41081" y="4945966"/>
            <a:ext cx="1790700" cy="1000125"/>
          </a:xfrm>
          <a:prstGeom prst="rect">
            <a:avLst/>
          </a:prstGeom>
        </p:spPr>
      </p:pic>
      <p:sp>
        <p:nvSpPr>
          <p:cNvPr id="112" name="Text Placeholder 111">
            <a:extLst>
              <a:ext uri="{FF2B5EF4-FFF2-40B4-BE49-F238E27FC236}">
                <a16:creationId xmlns:a16="http://schemas.microsoft.com/office/drawing/2014/main" id="{ABE41A1C-6D20-C9AE-59CA-19F775A1E384}"/>
              </a:ext>
            </a:extLst>
          </p:cNvPr>
          <p:cNvSpPr>
            <a:spLocks noGrp="1"/>
          </p:cNvSpPr>
          <p:nvPr>
            <p:ph type="body" sz="quarter" idx="12"/>
          </p:nvPr>
        </p:nvSpPr>
        <p:spPr>
          <a:xfrm>
            <a:off x="515938" y="1520825"/>
            <a:ext cx="11160125" cy="3210832"/>
          </a:xfrm>
        </p:spPr>
        <p:txBody>
          <a:bodyPr/>
          <a:lstStyle/>
          <a:p>
            <a:r>
              <a:rPr lang="en-US" dirty="0"/>
              <a:t>A container is an isolated environment for your code. This means that a container has no knowledge of your operating system, or your files. </a:t>
            </a:r>
          </a:p>
          <a:p>
            <a:endParaRPr lang="en-US" dirty="0"/>
          </a:p>
          <a:p>
            <a:r>
              <a:rPr lang="en-US" dirty="0"/>
              <a:t>It runs on the environment provided to you by Docker.</a:t>
            </a:r>
          </a:p>
          <a:p>
            <a:endParaRPr lang="en-US" dirty="0"/>
          </a:p>
          <a:p>
            <a:r>
              <a:rPr lang="en-US" dirty="0"/>
              <a:t>Containers have everything that your code needs in order to run, down to a base operating system.</a:t>
            </a:r>
          </a:p>
          <a:p>
            <a:endParaRPr lang="en-US" dirty="0"/>
          </a:p>
          <a:p>
            <a:r>
              <a:rPr lang="en-US" dirty="0"/>
              <a:t>Containers are technologies that allow the packaging and isolation of applications with their entire runtime environment</a:t>
            </a:r>
          </a:p>
        </p:txBody>
      </p:sp>
      <p:sp>
        <p:nvSpPr>
          <p:cNvPr id="113" name="Title 112">
            <a:extLst>
              <a:ext uri="{FF2B5EF4-FFF2-40B4-BE49-F238E27FC236}">
                <a16:creationId xmlns:a16="http://schemas.microsoft.com/office/drawing/2014/main" id="{ECEC716C-A025-B03A-91B8-DE2307D5848C}"/>
              </a:ext>
            </a:extLst>
          </p:cNvPr>
          <p:cNvSpPr>
            <a:spLocks noGrp="1"/>
          </p:cNvSpPr>
          <p:nvPr>
            <p:ph type="title"/>
          </p:nvPr>
        </p:nvSpPr>
        <p:spPr/>
        <p:txBody>
          <a:bodyPr/>
          <a:lstStyle/>
          <a:p>
            <a:r>
              <a:rPr lang="en-US" dirty="0"/>
              <a:t>	Container</a:t>
            </a:r>
          </a:p>
        </p:txBody>
      </p:sp>
      <p:pic>
        <p:nvPicPr>
          <p:cNvPr id="114" name="Graphic 113" descr="Box with solid fill">
            <a:extLst>
              <a:ext uri="{FF2B5EF4-FFF2-40B4-BE49-F238E27FC236}">
                <a16:creationId xmlns:a16="http://schemas.microsoft.com/office/drawing/2014/main" id="{5602E601-A1A6-0662-5CCA-9BC0565FA10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15938" y="513534"/>
            <a:ext cx="731520" cy="731520"/>
          </a:xfrm>
          <a:prstGeom prst="rect">
            <a:avLst/>
          </a:prstGeom>
        </p:spPr>
      </p:pic>
    </p:spTree>
    <p:extLst>
      <p:ext uri="{BB962C8B-B14F-4D97-AF65-F5344CB8AC3E}">
        <p14:creationId xmlns:p14="http://schemas.microsoft.com/office/powerpoint/2010/main" val="277953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02A90-2D38-0148-A982-1F98960AC5F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13299A5-5257-F695-F029-27474D0E802A}"/>
              </a:ext>
            </a:extLst>
          </p:cNvPr>
          <p:cNvSpPr>
            <a:spLocks noGrp="1"/>
          </p:cNvSpPr>
          <p:nvPr>
            <p:ph type="title"/>
          </p:nvPr>
        </p:nvSpPr>
        <p:spPr>
          <a:xfrm>
            <a:off x="515937" y="381001"/>
            <a:ext cx="7923388" cy="757238"/>
          </a:xfrm>
        </p:spPr>
        <p:txBody>
          <a:bodyPr/>
          <a:lstStyle/>
          <a:p>
            <a:r>
              <a:rPr lang="en-US" dirty="0"/>
              <a:t>Lab 5 – Running your own images</a:t>
            </a:r>
          </a:p>
        </p:txBody>
      </p:sp>
      <p:sp>
        <p:nvSpPr>
          <p:cNvPr id="8" name="TextBox 7">
            <a:extLst>
              <a:ext uri="{FF2B5EF4-FFF2-40B4-BE49-F238E27FC236}">
                <a16:creationId xmlns:a16="http://schemas.microsoft.com/office/drawing/2014/main" id="{CA1E1251-9092-8C33-91ED-1D82D50E29F1}"/>
              </a:ext>
            </a:extLst>
          </p:cNvPr>
          <p:cNvSpPr txBox="1"/>
          <p:nvPr/>
        </p:nvSpPr>
        <p:spPr>
          <a:xfrm>
            <a:off x="432049" y="1390285"/>
            <a:ext cx="11275468" cy="618183"/>
          </a:xfrm>
          <a:prstGeom prst="rect">
            <a:avLst/>
          </a:prstGeom>
          <a:solidFill>
            <a:schemeClr val="tx1"/>
          </a:solidFill>
        </p:spPr>
        <p:txBody>
          <a:bodyPr wrap="square">
            <a:spAutoFit/>
          </a:bodyPr>
          <a:lstStyle/>
          <a:p>
            <a:pPr marL="0" marR="0">
              <a:lnSpc>
                <a:spcPts val="1425"/>
              </a:lnSpc>
              <a:spcBef>
                <a:spcPts val="0"/>
              </a:spcBef>
              <a:spcAft>
                <a:spcPts val="0"/>
              </a:spcAft>
            </a:pPr>
            <a:endParaRPr lang="en-US" sz="1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171450" marR="0" indent="-171450">
              <a:lnSpc>
                <a:spcPts val="1425"/>
              </a:lnSpc>
              <a:spcBef>
                <a:spcPts val="0"/>
              </a:spcBef>
              <a:spcAft>
                <a:spcPts val="0"/>
              </a:spcAft>
              <a:buFont typeface="Wingdings" panose="05000000000000000000" pitchFamily="2" charset="2"/>
              <a:buChar char="Ø"/>
            </a:pPr>
            <a:r>
              <a:rPr lang="en-US" sz="1100" dirty="0" err="1">
                <a:solidFill>
                  <a:schemeClr val="bg1"/>
                </a:solidFill>
                <a:effectLst/>
                <a:latin typeface="Arial" panose="020B0604020202020204" pitchFamily="34" charset="0"/>
                <a:ea typeface="Calibri" panose="020F0502020204030204" pitchFamily="34" charset="0"/>
                <a:cs typeface="Arial" panose="020B0604020202020204" pitchFamily="34" charset="0"/>
              </a:rPr>
              <a:t>sudo</a:t>
            </a:r>
            <a:r>
              <a:rPr lang="en-US" sz="1100" dirty="0">
                <a:solidFill>
                  <a:schemeClr val="bg1"/>
                </a:solidFill>
                <a:effectLst/>
                <a:latin typeface="Arial" panose="020B0604020202020204" pitchFamily="34" charset="0"/>
                <a:ea typeface="Calibri" panose="020F0502020204030204" pitchFamily="34" charset="0"/>
                <a:cs typeface="Arial" panose="020B0604020202020204" pitchFamily="34" charset="0"/>
              </a:rPr>
              <a:t> docker run -d -p 8080:80 my-own-nginx</a:t>
            </a:r>
          </a:p>
          <a:p>
            <a:pPr marL="171450" marR="0" indent="-171450">
              <a:lnSpc>
                <a:spcPts val="1425"/>
              </a:lnSpc>
              <a:spcBef>
                <a:spcPts val="0"/>
              </a:spcBef>
              <a:spcAft>
                <a:spcPts val="0"/>
              </a:spcAft>
              <a:buFont typeface="Wingdings" panose="05000000000000000000" pitchFamily="2" charset="2"/>
              <a:buChar char="Ø"/>
            </a:pPr>
            <a:endParaRPr lang="en-US" sz="1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7776FBD-6B6E-C402-65BF-CEC17817D4AC}"/>
              </a:ext>
            </a:extLst>
          </p:cNvPr>
          <p:cNvPicPr>
            <a:picLocks noChangeAspect="1"/>
          </p:cNvPicPr>
          <p:nvPr/>
        </p:nvPicPr>
        <p:blipFill>
          <a:blip r:embed="rId2"/>
          <a:stretch>
            <a:fillRect/>
          </a:stretch>
        </p:blipFill>
        <p:spPr>
          <a:xfrm>
            <a:off x="426457" y="2072420"/>
            <a:ext cx="11275468" cy="2713159"/>
          </a:xfrm>
          <a:prstGeom prst="rect">
            <a:avLst/>
          </a:prstGeom>
        </p:spPr>
      </p:pic>
      <p:pic>
        <p:nvPicPr>
          <p:cNvPr id="6" name="Picture 5">
            <a:extLst>
              <a:ext uri="{FF2B5EF4-FFF2-40B4-BE49-F238E27FC236}">
                <a16:creationId xmlns:a16="http://schemas.microsoft.com/office/drawing/2014/main" id="{6DE94C08-5964-484B-AF7F-1C0590E00AB3}"/>
              </a:ext>
            </a:extLst>
          </p:cNvPr>
          <p:cNvPicPr>
            <a:picLocks noChangeAspect="1"/>
          </p:cNvPicPr>
          <p:nvPr/>
        </p:nvPicPr>
        <p:blipFill>
          <a:blip r:embed="rId3"/>
          <a:stretch>
            <a:fillRect/>
          </a:stretch>
        </p:blipFill>
        <p:spPr>
          <a:xfrm>
            <a:off x="426457" y="4938318"/>
            <a:ext cx="11275468" cy="1691320"/>
          </a:xfrm>
          <a:prstGeom prst="rect">
            <a:avLst/>
          </a:prstGeom>
        </p:spPr>
      </p:pic>
    </p:spTree>
    <p:extLst>
      <p:ext uri="{BB962C8B-B14F-4D97-AF65-F5344CB8AC3E}">
        <p14:creationId xmlns:p14="http://schemas.microsoft.com/office/powerpoint/2010/main" val="3247189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076D4-36D7-3C20-05AE-A34E1C101E3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EE39B3D-81AE-9D4E-9F15-3B1767A8820C}"/>
              </a:ext>
            </a:extLst>
          </p:cNvPr>
          <p:cNvSpPr>
            <a:spLocks noGrp="1"/>
          </p:cNvSpPr>
          <p:nvPr>
            <p:ph type="title"/>
          </p:nvPr>
        </p:nvSpPr>
        <p:spPr>
          <a:xfrm>
            <a:off x="515937" y="381001"/>
            <a:ext cx="7923388" cy="757238"/>
          </a:xfrm>
        </p:spPr>
        <p:txBody>
          <a:bodyPr/>
          <a:lstStyle/>
          <a:p>
            <a:r>
              <a:rPr lang="en-US" dirty="0"/>
              <a:t>Lab 5 – Running your own images</a:t>
            </a:r>
          </a:p>
        </p:txBody>
      </p:sp>
      <p:pic>
        <p:nvPicPr>
          <p:cNvPr id="5" name="Picture 4">
            <a:extLst>
              <a:ext uri="{FF2B5EF4-FFF2-40B4-BE49-F238E27FC236}">
                <a16:creationId xmlns:a16="http://schemas.microsoft.com/office/drawing/2014/main" id="{D6FB4C69-E16A-4299-1B35-B841F2D3797B}"/>
              </a:ext>
            </a:extLst>
          </p:cNvPr>
          <p:cNvPicPr>
            <a:picLocks noChangeAspect="1"/>
          </p:cNvPicPr>
          <p:nvPr/>
        </p:nvPicPr>
        <p:blipFill>
          <a:blip r:embed="rId2"/>
          <a:stretch>
            <a:fillRect/>
          </a:stretch>
        </p:blipFill>
        <p:spPr>
          <a:xfrm>
            <a:off x="1757265" y="1407055"/>
            <a:ext cx="8677469" cy="5206482"/>
          </a:xfrm>
          <a:prstGeom prst="rect">
            <a:avLst/>
          </a:prstGeom>
        </p:spPr>
      </p:pic>
    </p:spTree>
    <p:extLst>
      <p:ext uri="{BB962C8B-B14F-4D97-AF65-F5344CB8AC3E}">
        <p14:creationId xmlns:p14="http://schemas.microsoft.com/office/powerpoint/2010/main" val="2902940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EE167-5204-8BE2-7E08-4BA4EEFE251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8B3897A-9068-6F35-24AB-A373A7A233FA}"/>
              </a:ext>
            </a:extLst>
          </p:cNvPr>
          <p:cNvSpPr>
            <a:spLocks noGrp="1"/>
          </p:cNvSpPr>
          <p:nvPr>
            <p:ph type="title"/>
          </p:nvPr>
        </p:nvSpPr>
        <p:spPr>
          <a:xfrm>
            <a:off x="515937" y="381001"/>
            <a:ext cx="7923388" cy="757238"/>
          </a:xfrm>
        </p:spPr>
        <p:txBody>
          <a:bodyPr/>
          <a:lstStyle/>
          <a:p>
            <a:r>
              <a:rPr lang="en-US" dirty="0"/>
              <a:t>Lab 6 – Publish your own images</a:t>
            </a:r>
          </a:p>
        </p:txBody>
      </p:sp>
      <p:sp>
        <p:nvSpPr>
          <p:cNvPr id="8" name="TextBox 7">
            <a:extLst>
              <a:ext uri="{FF2B5EF4-FFF2-40B4-BE49-F238E27FC236}">
                <a16:creationId xmlns:a16="http://schemas.microsoft.com/office/drawing/2014/main" id="{3ED6B242-7B08-CA5F-BCF8-A53418ED0729}"/>
              </a:ext>
            </a:extLst>
          </p:cNvPr>
          <p:cNvSpPr txBox="1"/>
          <p:nvPr/>
        </p:nvSpPr>
        <p:spPr>
          <a:xfrm>
            <a:off x="432049" y="1390285"/>
            <a:ext cx="11275468" cy="1873462"/>
          </a:xfrm>
          <a:prstGeom prst="rect">
            <a:avLst/>
          </a:prstGeom>
          <a:solidFill>
            <a:schemeClr val="tx1"/>
          </a:solidFill>
        </p:spPr>
        <p:txBody>
          <a:bodyPr wrap="square">
            <a:spAutoFit/>
          </a:bodyPr>
          <a:lstStyle/>
          <a:p>
            <a:pPr marL="0" marR="0">
              <a:lnSpc>
                <a:spcPts val="1425"/>
              </a:lnSpc>
              <a:spcBef>
                <a:spcPts val="0"/>
              </a:spcBef>
              <a:spcAft>
                <a:spcPts val="0"/>
              </a:spcAft>
            </a:pPr>
            <a:endParaRPr lang="en-US" sz="12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R="0">
              <a:lnSpc>
                <a:spcPts val="1425"/>
              </a:lnSpc>
              <a:spcBef>
                <a:spcPts val="0"/>
              </a:spcBef>
              <a:spcAft>
                <a:spcPts val="0"/>
              </a:spcAft>
            </a:pPr>
            <a:r>
              <a:rPr lang="en-US" sz="1200" dirty="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rPr>
              <a:t>&gt; </a:t>
            </a:r>
            <a:r>
              <a:rPr lang="en-US" sz="1200" dirty="0" err="1">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rPr>
              <a:t>sudo</a:t>
            </a:r>
            <a:r>
              <a:rPr lang="en-US" sz="1200" dirty="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rPr>
              <a:t> docker build -t </a:t>
            </a:r>
            <a:r>
              <a:rPr lang="en-US" sz="1200" dirty="0" err="1">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rPr>
              <a:t>ingalexi</a:t>
            </a:r>
            <a:r>
              <a:rPr lang="en-US" sz="1200" dirty="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rPr>
              <a:t>/my-</a:t>
            </a:r>
            <a:r>
              <a:rPr lang="en-US" sz="1200" dirty="0" err="1">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rPr>
              <a:t>fibonacci</a:t>
            </a:r>
            <a:r>
              <a:rPr lang="en-US" sz="1200" dirty="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sz="1200" dirty="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200" dirty="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200" dirty="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rPr>
              <a:t>&gt;  docker login</a:t>
            </a:r>
            <a:br>
              <a:rPr lang="en-US" sz="1200" dirty="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rPr>
            </a:br>
            <a:br>
              <a:rPr lang="en-US" sz="1200" dirty="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200" dirty="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rPr>
              <a:t>&gt; username: </a:t>
            </a:r>
            <a:r>
              <a:rPr lang="en-US" sz="1200" dirty="0" err="1">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rPr>
              <a:t>ingalexi</a:t>
            </a:r>
            <a:endParaRPr lang="en-US" sz="1200" dirty="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p>
            <a:pPr marR="0">
              <a:lnSpc>
                <a:spcPts val="1425"/>
              </a:lnSpc>
              <a:spcBef>
                <a:spcPts val="0"/>
              </a:spcBef>
              <a:spcAft>
                <a:spcPts val="0"/>
              </a:spcAft>
            </a:pPr>
            <a:r>
              <a:rPr lang="en-US" sz="1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&gt; password: *****</a:t>
            </a:r>
            <a:br>
              <a:rPr lang="en-US" sz="1200" dirty="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rPr>
            </a:br>
            <a:endParaRPr lang="en-US" sz="1200" dirty="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p>
            <a:pPr marR="0">
              <a:lnSpc>
                <a:spcPts val="1425"/>
              </a:lnSpc>
              <a:spcBef>
                <a:spcPts val="0"/>
              </a:spcBef>
              <a:spcAft>
                <a:spcPts val="0"/>
              </a:spcAft>
            </a:pPr>
            <a:r>
              <a:rPr lang="en-US" sz="1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&gt; docker push </a:t>
            </a:r>
            <a:r>
              <a:rPr lang="en-US" sz="1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ingalexi</a:t>
            </a:r>
            <a:r>
              <a:rPr lang="en-US" sz="1200"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/my-</a:t>
            </a:r>
            <a:r>
              <a:rPr lang="en-US" sz="1200" dirty="0" err="1">
                <a:solidFill>
                  <a:schemeClr val="bg1"/>
                </a:solidFill>
                <a:latin typeface="Consolas" panose="020B0609020204030204" pitchFamily="49" charset="0"/>
                <a:ea typeface="Times New Roman" panose="02020603050405020304" pitchFamily="18" charset="0"/>
                <a:cs typeface="Times New Roman" panose="02020603050405020304" pitchFamily="18" charset="0"/>
              </a:rPr>
              <a:t>fibonacci</a:t>
            </a:r>
            <a:endParaRPr lang="en-US" sz="1200" dirty="0">
              <a:solidFill>
                <a:schemeClr val="bg1"/>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171450" marR="0" indent="-171450">
              <a:lnSpc>
                <a:spcPts val="1425"/>
              </a:lnSpc>
              <a:spcBef>
                <a:spcPts val="0"/>
              </a:spcBef>
              <a:spcAft>
                <a:spcPts val="0"/>
              </a:spcAft>
              <a:buFont typeface="Wingdings" panose="05000000000000000000" pitchFamily="2" charset="2"/>
              <a:buChar char="Ø"/>
            </a:pPr>
            <a:endParaRPr lang="en-US" sz="1050" dirty="0">
              <a:effectLst/>
              <a:latin typeface="Arial" panose="020B060402020202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1B21696-9E89-9BC9-DB7E-C910EE177510}"/>
              </a:ext>
            </a:extLst>
          </p:cNvPr>
          <p:cNvPicPr>
            <a:picLocks noChangeAspect="1"/>
          </p:cNvPicPr>
          <p:nvPr/>
        </p:nvPicPr>
        <p:blipFill>
          <a:blip r:embed="rId2"/>
          <a:stretch>
            <a:fillRect/>
          </a:stretch>
        </p:blipFill>
        <p:spPr>
          <a:xfrm>
            <a:off x="2619063" y="3429000"/>
            <a:ext cx="6901440" cy="3256618"/>
          </a:xfrm>
          <a:prstGeom prst="rect">
            <a:avLst/>
          </a:prstGeom>
        </p:spPr>
      </p:pic>
    </p:spTree>
    <p:extLst>
      <p:ext uri="{BB962C8B-B14F-4D97-AF65-F5344CB8AC3E}">
        <p14:creationId xmlns:p14="http://schemas.microsoft.com/office/powerpoint/2010/main" val="551981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542054-8ECA-6025-0307-A3ABE15C135B}"/>
              </a:ext>
            </a:extLst>
          </p:cNvPr>
          <p:cNvPicPr>
            <a:picLocks noChangeAspect="1"/>
          </p:cNvPicPr>
          <p:nvPr/>
        </p:nvPicPr>
        <p:blipFill>
          <a:blip r:embed="rId2"/>
          <a:stretch>
            <a:fillRect/>
          </a:stretch>
        </p:blipFill>
        <p:spPr>
          <a:xfrm>
            <a:off x="273975" y="1296810"/>
            <a:ext cx="11644050" cy="1883062"/>
          </a:xfrm>
          <a:prstGeom prst="rect">
            <a:avLst/>
          </a:prstGeom>
        </p:spPr>
      </p:pic>
      <p:pic>
        <p:nvPicPr>
          <p:cNvPr id="9" name="Picture 8">
            <a:extLst>
              <a:ext uri="{FF2B5EF4-FFF2-40B4-BE49-F238E27FC236}">
                <a16:creationId xmlns:a16="http://schemas.microsoft.com/office/drawing/2014/main" id="{BF0F5638-D742-7DE9-5568-2BEDA33ADF41}"/>
              </a:ext>
            </a:extLst>
          </p:cNvPr>
          <p:cNvPicPr>
            <a:picLocks noChangeAspect="1"/>
          </p:cNvPicPr>
          <p:nvPr/>
        </p:nvPicPr>
        <p:blipFill>
          <a:blip r:embed="rId3"/>
          <a:stretch>
            <a:fillRect/>
          </a:stretch>
        </p:blipFill>
        <p:spPr>
          <a:xfrm>
            <a:off x="1016000" y="3797820"/>
            <a:ext cx="3984057" cy="2630981"/>
          </a:xfrm>
          <a:prstGeom prst="rect">
            <a:avLst/>
          </a:prstGeom>
        </p:spPr>
      </p:pic>
      <p:pic>
        <p:nvPicPr>
          <p:cNvPr id="11" name="Picture 10">
            <a:extLst>
              <a:ext uri="{FF2B5EF4-FFF2-40B4-BE49-F238E27FC236}">
                <a16:creationId xmlns:a16="http://schemas.microsoft.com/office/drawing/2014/main" id="{ED4E76A6-ED85-9DCC-21C6-0E8E01962680}"/>
              </a:ext>
            </a:extLst>
          </p:cNvPr>
          <p:cNvPicPr>
            <a:picLocks noChangeAspect="1"/>
          </p:cNvPicPr>
          <p:nvPr/>
        </p:nvPicPr>
        <p:blipFill>
          <a:blip r:embed="rId4"/>
          <a:stretch>
            <a:fillRect/>
          </a:stretch>
        </p:blipFill>
        <p:spPr>
          <a:xfrm>
            <a:off x="6311900" y="3338443"/>
            <a:ext cx="5156200" cy="3138556"/>
          </a:xfrm>
          <a:prstGeom prst="rect">
            <a:avLst/>
          </a:prstGeom>
        </p:spPr>
      </p:pic>
      <p:sp>
        <p:nvSpPr>
          <p:cNvPr id="4" name="Title 3">
            <a:extLst>
              <a:ext uri="{FF2B5EF4-FFF2-40B4-BE49-F238E27FC236}">
                <a16:creationId xmlns:a16="http://schemas.microsoft.com/office/drawing/2014/main" id="{D41149B3-D5FB-37AE-FAB6-3949749A61A5}"/>
              </a:ext>
            </a:extLst>
          </p:cNvPr>
          <p:cNvSpPr>
            <a:spLocks noGrp="1"/>
          </p:cNvSpPr>
          <p:nvPr>
            <p:ph type="title"/>
          </p:nvPr>
        </p:nvSpPr>
        <p:spPr/>
        <p:txBody>
          <a:bodyPr/>
          <a:lstStyle/>
          <a:p>
            <a:r>
              <a:rPr lang="en-US" dirty="0"/>
              <a:t>Working with environment variables</a:t>
            </a:r>
          </a:p>
        </p:txBody>
      </p:sp>
    </p:spTree>
    <p:extLst>
      <p:ext uri="{BB962C8B-B14F-4D97-AF65-F5344CB8AC3E}">
        <p14:creationId xmlns:p14="http://schemas.microsoft.com/office/powerpoint/2010/main" val="3406749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071AD0-0E82-EE2A-912B-4C538C895498}"/>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DC598F5B-93F1-E5E5-1862-E8B7B7D32D0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86495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071AD0-0E82-EE2A-912B-4C538C895498}"/>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DC598F5B-93F1-E5E5-1862-E8B7B7D32D0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94202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B925C9-2423-646E-2FBE-DABA06CBCF3C}"/>
              </a:ext>
            </a:extLst>
          </p:cNvPr>
          <p:cNvSpPr>
            <a:spLocks noGrp="1"/>
          </p:cNvSpPr>
          <p:nvPr>
            <p:ph type="body" sz="quarter" idx="12"/>
          </p:nvPr>
        </p:nvSpPr>
        <p:spPr/>
        <p:txBody>
          <a:bodyPr/>
          <a:lstStyle/>
          <a:p>
            <a:endParaRPr lang="en-US" dirty="0"/>
          </a:p>
        </p:txBody>
      </p:sp>
      <p:sp>
        <p:nvSpPr>
          <p:cNvPr id="3" name="Title 2">
            <a:extLst>
              <a:ext uri="{FF2B5EF4-FFF2-40B4-BE49-F238E27FC236}">
                <a16:creationId xmlns:a16="http://schemas.microsoft.com/office/drawing/2014/main" id="{E582827F-ED95-63EA-AB94-96516BDAE481}"/>
              </a:ext>
            </a:extLst>
          </p:cNvPr>
          <p:cNvSpPr>
            <a:spLocks noGrp="1"/>
          </p:cNvSpPr>
          <p:nvPr>
            <p:ph type="title"/>
          </p:nvPr>
        </p:nvSpPr>
        <p:spPr/>
        <p:txBody>
          <a:bodyPr/>
          <a:lstStyle/>
          <a:p>
            <a:endParaRPr lang="en-US" dirty="0"/>
          </a:p>
        </p:txBody>
      </p:sp>
      <p:sp>
        <p:nvSpPr>
          <p:cNvPr id="4" name="Footer Placeholder 3">
            <a:extLst>
              <a:ext uri="{FF2B5EF4-FFF2-40B4-BE49-F238E27FC236}">
                <a16:creationId xmlns:a16="http://schemas.microsoft.com/office/drawing/2014/main" id="{E5790C48-9EC1-601A-78A7-79B744020254}"/>
              </a:ext>
            </a:extLst>
          </p:cNvPr>
          <p:cNvSpPr>
            <a:spLocks noGrp="1"/>
          </p:cNvSpPr>
          <p:nvPr>
            <p:ph type="ftr" sz="quarter" idx="3"/>
          </p:nvPr>
        </p:nvSpPr>
        <p:spPr/>
        <p:txBody>
          <a:bodyPr/>
          <a:lstStyle/>
          <a:p>
            <a:r>
              <a:rPr lang="en-US"/>
              <a:t>Title of the presentation · Author Name · © ROSEN Group · DD-MMM-YYYY</a:t>
            </a:r>
            <a:endParaRPr lang="en-US" dirty="0"/>
          </a:p>
        </p:txBody>
      </p:sp>
    </p:spTree>
    <p:extLst>
      <p:ext uri="{BB962C8B-B14F-4D97-AF65-F5344CB8AC3E}">
        <p14:creationId xmlns:p14="http://schemas.microsoft.com/office/powerpoint/2010/main" val="1887767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Shape 40">
            <a:extLst>
              <a:ext uri="{FF2B5EF4-FFF2-40B4-BE49-F238E27FC236}">
                <a16:creationId xmlns:a16="http://schemas.microsoft.com/office/drawing/2014/main" id="{01303600-0632-3864-F7D4-18443761B331}"/>
              </a:ext>
            </a:extLst>
          </p:cNvPr>
          <p:cNvSpPr/>
          <p:nvPr/>
        </p:nvSpPr>
        <p:spPr>
          <a:xfrm>
            <a:off x="1429636" y="3870000"/>
            <a:ext cx="659606" cy="257175"/>
          </a:xfrm>
          <a:custGeom>
            <a:avLst/>
            <a:gdLst>
              <a:gd name="connsiteX0" fmla="*/ 615125 w 659606"/>
              <a:gd name="connsiteY0" fmla="*/ 182880 h 257175"/>
              <a:gd name="connsiteX1" fmla="*/ 594932 w 659606"/>
              <a:gd name="connsiteY1" fmla="*/ 171450 h 257175"/>
              <a:gd name="connsiteX2" fmla="*/ 581120 w 659606"/>
              <a:gd name="connsiteY2" fmla="*/ 171450 h 257175"/>
              <a:gd name="connsiteX3" fmla="*/ 537115 w 659606"/>
              <a:gd name="connsiteY3" fmla="*/ 104775 h 257175"/>
              <a:gd name="connsiteX4" fmla="*/ 510921 w 659606"/>
              <a:gd name="connsiteY4" fmla="*/ 95250 h 257175"/>
              <a:gd name="connsiteX5" fmla="*/ 304419 w 659606"/>
              <a:gd name="connsiteY5" fmla="*/ 95250 h 257175"/>
              <a:gd name="connsiteX6" fmla="*/ 268700 w 659606"/>
              <a:gd name="connsiteY6" fmla="*/ 0 h 257175"/>
              <a:gd name="connsiteX7" fmla="*/ 132969 w 659606"/>
              <a:gd name="connsiteY7" fmla="*/ 0 h 257175"/>
              <a:gd name="connsiteX8" fmla="*/ 132969 w 659606"/>
              <a:gd name="connsiteY8" fmla="*/ 95250 h 257175"/>
              <a:gd name="connsiteX9" fmla="*/ 59150 w 659606"/>
              <a:gd name="connsiteY9" fmla="*/ 95250 h 257175"/>
              <a:gd name="connsiteX10" fmla="*/ 28194 w 659606"/>
              <a:gd name="connsiteY10" fmla="*/ 115919 h 257175"/>
              <a:gd name="connsiteX11" fmla="*/ 28194 w 659606"/>
              <a:gd name="connsiteY11" fmla="*/ 171450 h 257175"/>
              <a:gd name="connsiteX12" fmla="*/ 23432 w 659606"/>
              <a:gd name="connsiteY12" fmla="*/ 171450 h 257175"/>
              <a:gd name="connsiteX13" fmla="*/ 0 w 659606"/>
              <a:gd name="connsiteY13" fmla="*/ 194977 h 257175"/>
              <a:gd name="connsiteX14" fmla="*/ 0 w 659606"/>
              <a:gd name="connsiteY14" fmla="*/ 257175 h 257175"/>
              <a:gd name="connsiteX15" fmla="*/ 659606 w 659606"/>
              <a:gd name="connsiteY15" fmla="*/ 257175 h 257175"/>
              <a:gd name="connsiteX16" fmla="*/ 94869 w 659606"/>
              <a:gd name="connsiteY16" fmla="*/ 219075 h 257175"/>
              <a:gd name="connsiteX17" fmla="*/ 85344 w 659606"/>
              <a:gd name="connsiteY17" fmla="*/ 228600 h 257175"/>
              <a:gd name="connsiteX18" fmla="*/ 75819 w 659606"/>
              <a:gd name="connsiteY18" fmla="*/ 228600 h 257175"/>
              <a:gd name="connsiteX19" fmla="*/ 66294 w 659606"/>
              <a:gd name="connsiteY19" fmla="*/ 219075 h 257175"/>
              <a:gd name="connsiteX20" fmla="*/ 66294 w 659606"/>
              <a:gd name="connsiteY20" fmla="*/ 209550 h 257175"/>
              <a:gd name="connsiteX21" fmla="*/ 75819 w 659606"/>
              <a:gd name="connsiteY21" fmla="*/ 200025 h 257175"/>
              <a:gd name="connsiteX22" fmla="*/ 85344 w 659606"/>
              <a:gd name="connsiteY22" fmla="*/ 200025 h 257175"/>
              <a:gd name="connsiteX23" fmla="*/ 94869 w 659606"/>
              <a:gd name="connsiteY23" fmla="*/ 209550 h 257175"/>
              <a:gd name="connsiteX24" fmla="*/ 171069 w 659606"/>
              <a:gd name="connsiteY24" fmla="*/ 219075 h 257175"/>
              <a:gd name="connsiteX25" fmla="*/ 161544 w 659606"/>
              <a:gd name="connsiteY25" fmla="*/ 228600 h 257175"/>
              <a:gd name="connsiteX26" fmla="*/ 152019 w 659606"/>
              <a:gd name="connsiteY26" fmla="*/ 228600 h 257175"/>
              <a:gd name="connsiteX27" fmla="*/ 142494 w 659606"/>
              <a:gd name="connsiteY27" fmla="*/ 219075 h 257175"/>
              <a:gd name="connsiteX28" fmla="*/ 142494 w 659606"/>
              <a:gd name="connsiteY28" fmla="*/ 209550 h 257175"/>
              <a:gd name="connsiteX29" fmla="*/ 152019 w 659606"/>
              <a:gd name="connsiteY29" fmla="*/ 200025 h 257175"/>
              <a:gd name="connsiteX30" fmla="*/ 161544 w 659606"/>
              <a:gd name="connsiteY30" fmla="*/ 200025 h 257175"/>
              <a:gd name="connsiteX31" fmla="*/ 171069 w 659606"/>
              <a:gd name="connsiteY31" fmla="*/ 209550 h 257175"/>
              <a:gd name="connsiteX32" fmla="*/ 247269 w 659606"/>
              <a:gd name="connsiteY32" fmla="*/ 219075 h 257175"/>
              <a:gd name="connsiteX33" fmla="*/ 237744 w 659606"/>
              <a:gd name="connsiteY33" fmla="*/ 228600 h 257175"/>
              <a:gd name="connsiteX34" fmla="*/ 228219 w 659606"/>
              <a:gd name="connsiteY34" fmla="*/ 228600 h 257175"/>
              <a:gd name="connsiteX35" fmla="*/ 218694 w 659606"/>
              <a:gd name="connsiteY35" fmla="*/ 219075 h 257175"/>
              <a:gd name="connsiteX36" fmla="*/ 218694 w 659606"/>
              <a:gd name="connsiteY36" fmla="*/ 209550 h 257175"/>
              <a:gd name="connsiteX37" fmla="*/ 228219 w 659606"/>
              <a:gd name="connsiteY37" fmla="*/ 200025 h 257175"/>
              <a:gd name="connsiteX38" fmla="*/ 237744 w 659606"/>
              <a:gd name="connsiteY38" fmla="*/ 200025 h 257175"/>
              <a:gd name="connsiteX39" fmla="*/ 247269 w 659606"/>
              <a:gd name="connsiteY39" fmla="*/ 209550 h 257175"/>
              <a:gd name="connsiteX40" fmla="*/ 323469 w 659606"/>
              <a:gd name="connsiteY40" fmla="*/ 219075 h 257175"/>
              <a:gd name="connsiteX41" fmla="*/ 313944 w 659606"/>
              <a:gd name="connsiteY41" fmla="*/ 228600 h 257175"/>
              <a:gd name="connsiteX42" fmla="*/ 304419 w 659606"/>
              <a:gd name="connsiteY42" fmla="*/ 228600 h 257175"/>
              <a:gd name="connsiteX43" fmla="*/ 294894 w 659606"/>
              <a:gd name="connsiteY43" fmla="*/ 219075 h 257175"/>
              <a:gd name="connsiteX44" fmla="*/ 294894 w 659606"/>
              <a:gd name="connsiteY44" fmla="*/ 209550 h 257175"/>
              <a:gd name="connsiteX45" fmla="*/ 304419 w 659606"/>
              <a:gd name="connsiteY45" fmla="*/ 200025 h 257175"/>
              <a:gd name="connsiteX46" fmla="*/ 313944 w 659606"/>
              <a:gd name="connsiteY46" fmla="*/ 200025 h 257175"/>
              <a:gd name="connsiteX47" fmla="*/ 323469 w 659606"/>
              <a:gd name="connsiteY47" fmla="*/ 209550 h 257175"/>
              <a:gd name="connsiteX48" fmla="*/ 399669 w 659606"/>
              <a:gd name="connsiteY48" fmla="*/ 219075 h 257175"/>
              <a:gd name="connsiteX49" fmla="*/ 390144 w 659606"/>
              <a:gd name="connsiteY49" fmla="*/ 228600 h 257175"/>
              <a:gd name="connsiteX50" fmla="*/ 380619 w 659606"/>
              <a:gd name="connsiteY50" fmla="*/ 228600 h 257175"/>
              <a:gd name="connsiteX51" fmla="*/ 371094 w 659606"/>
              <a:gd name="connsiteY51" fmla="*/ 219075 h 257175"/>
              <a:gd name="connsiteX52" fmla="*/ 371094 w 659606"/>
              <a:gd name="connsiteY52" fmla="*/ 209550 h 257175"/>
              <a:gd name="connsiteX53" fmla="*/ 380619 w 659606"/>
              <a:gd name="connsiteY53" fmla="*/ 200025 h 257175"/>
              <a:gd name="connsiteX54" fmla="*/ 390144 w 659606"/>
              <a:gd name="connsiteY54" fmla="*/ 200025 h 257175"/>
              <a:gd name="connsiteX55" fmla="*/ 399669 w 659606"/>
              <a:gd name="connsiteY55" fmla="*/ 209550 h 257175"/>
              <a:gd name="connsiteX56" fmla="*/ 475869 w 659606"/>
              <a:gd name="connsiteY56" fmla="*/ 219075 h 257175"/>
              <a:gd name="connsiteX57" fmla="*/ 466344 w 659606"/>
              <a:gd name="connsiteY57" fmla="*/ 228600 h 257175"/>
              <a:gd name="connsiteX58" fmla="*/ 456819 w 659606"/>
              <a:gd name="connsiteY58" fmla="*/ 228600 h 257175"/>
              <a:gd name="connsiteX59" fmla="*/ 447294 w 659606"/>
              <a:gd name="connsiteY59" fmla="*/ 219075 h 257175"/>
              <a:gd name="connsiteX60" fmla="*/ 447294 w 659606"/>
              <a:gd name="connsiteY60" fmla="*/ 209550 h 257175"/>
              <a:gd name="connsiteX61" fmla="*/ 456819 w 659606"/>
              <a:gd name="connsiteY61" fmla="*/ 200025 h 257175"/>
              <a:gd name="connsiteX62" fmla="*/ 466344 w 659606"/>
              <a:gd name="connsiteY62" fmla="*/ 200025 h 257175"/>
              <a:gd name="connsiteX63" fmla="*/ 475869 w 659606"/>
              <a:gd name="connsiteY63" fmla="*/ 209550 h 257175"/>
              <a:gd name="connsiteX64" fmla="*/ 552069 w 659606"/>
              <a:gd name="connsiteY64" fmla="*/ 219075 h 257175"/>
              <a:gd name="connsiteX65" fmla="*/ 542544 w 659606"/>
              <a:gd name="connsiteY65" fmla="*/ 228600 h 257175"/>
              <a:gd name="connsiteX66" fmla="*/ 533019 w 659606"/>
              <a:gd name="connsiteY66" fmla="*/ 228600 h 257175"/>
              <a:gd name="connsiteX67" fmla="*/ 523494 w 659606"/>
              <a:gd name="connsiteY67" fmla="*/ 219075 h 257175"/>
              <a:gd name="connsiteX68" fmla="*/ 523494 w 659606"/>
              <a:gd name="connsiteY68" fmla="*/ 209550 h 257175"/>
              <a:gd name="connsiteX69" fmla="*/ 533019 w 659606"/>
              <a:gd name="connsiteY69" fmla="*/ 200025 h 257175"/>
              <a:gd name="connsiteX70" fmla="*/ 542544 w 659606"/>
              <a:gd name="connsiteY70" fmla="*/ 200025 h 257175"/>
              <a:gd name="connsiteX71" fmla="*/ 552069 w 659606"/>
              <a:gd name="connsiteY71" fmla="*/ 20955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59606" h="257175">
                <a:moveTo>
                  <a:pt x="615125" y="182880"/>
                </a:moveTo>
                <a:cubicBezTo>
                  <a:pt x="610885" y="175771"/>
                  <a:pt x="603209" y="171426"/>
                  <a:pt x="594932" y="171450"/>
                </a:cubicBezTo>
                <a:lnTo>
                  <a:pt x="581120" y="171450"/>
                </a:lnTo>
                <a:lnTo>
                  <a:pt x="537115" y="104775"/>
                </a:lnTo>
                <a:cubicBezTo>
                  <a:pt x="529972" y="98286"/>
                  <a:pt x="520564" y="94864"/>
                  <a:pt x="510921" y="95250"/>
                </a:cubicBezTo>
                <a:lnTo>
                  <a:pt x="304419" y="95250"/>
                </a:lnTo>
                <a:lnTo>
                  <a:pt x="268700" y="0"/>
                </a:lnTo>
                <a:lnTo>
                  <a:pt x="132969" y="0"/>
                </a:lnTo>
                <a:lnTo>
                  <a:pt x="132969" y="95250"/>
                </a:lnTo>
                <a:lnTo>
                  <a:pt x="59150" y="95250"/>
                </a:lnTo>
                <a:cubicBezTo>
                  <a:pt x="42005" y="95250"/>
                  <a:pt x="28194" y="104775"/>
                  <a:pt x="28194" y="115919"/>
                </a:cubicBezTo>
                <a:lnTo>
                  <a:pt x="28194" y="171450"/>
                </a:lnTo>
                <a:lnTo>
                  <a:pt x="23432" y="171450"/>
                </a:lnTo>
                <a:cubicBezTo>
                  <a:pt x="10476" y="171502"/>
                  <a:pt x="0" y="182021"/>
                  <a:pt x="0" y="194977"/>
                </a:cubicBezTo>
                <a:lnTo>
                  <a:pt x="0" y="257175"/>
                </a:lnTo>
                <a:lnTo>
                  <a:pt x="659606" y="257175"/>
                </a:lnTo>
                <a:close/>
                <a:moveTo>
                  <a:pt x="94869" y="219075"/>
                </a:moveTo>
                <a:cubicBezTo>
                  <a:pt x="94869" y="224336"/>
                  <a:pt x="90605" y="228600"/>
                  <a:pt x="85344" y="228600"/>
                </a:cubicBezTo>
                <a:lnTo>
                  <a:pt x="75819" y="228600"/>
                </a:lnTo>
                <a:cubicBezTo>
                  <a:pt x="70558" y="228600"/>
                  <a:pt x="66294" y="224336"/>
                  <a:pt x="66294" y="219075"/>
                </a:cubicBezTo>
                <a:lnTo>
                  <a:pt x="66294" y="209550"/>
                </a:lnTo>
                <a:cubicBezTo>
                  <a:pt x="66294" y="204289"/>
                  <a:pt x="70558" y="200025"/>
                  <a:pt x="75819" y="200025"/>
                </a:cubicBezTo>
                <a:lnTo>
                  <a:pt x="85344" y="200025"/>
                </a:lnTo>
                <a:cubicBezTo>
                  <a:pt x="90605" y="200025"/>
                  <a:pt x="94869" y="204289"/>
                  <a:pt x="94869" y="209550"/>
                </a:cubicBezTo>
                <a:close/>
                <a:moveTo>
                  <a:pt x="171069" y="219075"/>
                </a:moveTo>
                <a:cubicBezTo>
                  <a:pt x="171069" y="224336"/>
                  <a:pt x="166805" y="228600"/>
                  <a:pt x="161544" y="228600"/>
                </a:cubicBezTo>
                <a:lnTo>
                  <a:pt x="152019" y="228600"/>
                </a:lnTo>
                <a:cubicBezTo>
                  <a:pt x="146758" y="228600"/>
                  <a:pt x="142494" y="224336"/>
                  <a:pt x="142494" y="219075"/>
                </a:cubicBezTo>
                <a:lnTo>
                  <a:pt x="142494" y="209550"/>
                </a:lnTo>
                <a:cubicBezTo>
                  <a:pt x="142494" y="204289"/>
                  <a:pt x="146758" y="200025"/>
                  <a:pt x="152019" y="200025"/>
                </a:cubicBezTo>
                <a:lnTo>
                  <a:pt x="161544" y="200025"/>
                </a:lnTo>
                <a:cubicBezTo>
                  <a:pt x="166805" y="200025"/>
                  <a:pt x="171069" y="204289"/>
                  <a:pt x="171069" y="209550"/>
                </a:cubicBezTo>
                <a:close/>
                <a:moveTo>
                  <a:pt x="247269" y="219075"/>
                </a:moveTo>
                <a:cubicBezTo>
                  <a:pt x="247269" y="224336"/>
                  <a:pt x="243005" y="228600"/>
                  <a:pt x="237744" y="228600"/>
                </a:cubicBezTo>
                <a:lnTo>
                  <a:pt x="228219" y="228600"/>
                </a:lnTo>
                <a:cubicBezTo>
                  <a:pt x="222958" y="228600"/>
                  <a:pt x="218694" y="224336"/>
                  <a:pt x="218694" y="219075"/>
                </a:cubicBezTo>
                <a:lnTo>
                  <a:pt x="218694" y="209550"/>
                </a:lnTo>
                <a:cubicBezTo>
                  <a:pt x="218694" y="204289"/>
                  <a:pt x="222958" y="200025"/>
                  <a:pt x="228219" y="200025"/>
                </a:cubicBezTo>
                <a:lnTo>
                  <a:pt x="237744" y="200025"/>
                </a:lnTo>
                <a:cubicBezTo>
                  <a:pt x="243005" y="200025"/>
                  <a:pt x="247269" y="204289"/>
                  <a:pt x="247269" y="209550"/>
                </a:cubicBezTo>
                <a:close/>
                <a:moveTo>
                  <a:pt x="323469" y="219075"/>
                </a:moveTo>
                <a:cubicBezTo>
                  <a:pt x="323469" y="224336"/>
                  <a:pt x="319205" y="228600"/>
                  <a:pt x="313944" y="228600"/>
                </a:cubicBezTo>
                <a:lnTo>
                  <a:pt x="304419" y="228600"/>
                </a:lnTo>
                <a:cubicBezTo>
                  <a:pt x="299158" y="228600"/>
                  <a:pt x="294894" y="224336"/>
                  <a:pt x="294894" y="219075"/>
                </a:cubicBezTo>
                <a:lnTo>
                  <a:pt x="294894" y="209550"/>
                </a:lnTo>
                <a:cubicBezTo>
                  <a:pt x="294894" y="204289"/>
                  <a:pt x="299158" y="200025"/>
                  <a:pt x="304419" y="200025"/>
                </a:cubicBezTo>
                <a:lnTo>
                  <a:pt x="313944" y="200025"/>
                </a:lnTo>
                <a:cubicBezTo>
                  <a:pt x="319205" y="200025"/>
                  <a:pt x="323469" y="204289"/>
                  <a:pt x="323469" y="209550"/>
                </a:cubicBezTo>
                <a:close/>
                <a:moveTo>
                  <a:pt x="399669" y="219075"/>
                </a:moveTo>
                <a:cubicBezTo>
                  <a:pt x="399669" y="224336"/>
                  <a:pt x="395405" y="228600"/>
                  <a:pt x="390144" y="228600"/>
                </a:cubicBezTo>
                <a:lnTo>
                  <a:pt x="380619" y="228600"/>
                </a:lnTo>
                <a:cubicBezTo>
                  <a:pt x="375358" y="228600"/>
                  <a:pt x="371094" y="224336"/>
                  <a:pt x="371094" y="219075"/>
                </a:cubicBezTo>
                <a:lnTo>
                  <a:pt x="371094" y="209550"/>
                </a:lnTo>
                <a:cubicBezTo>
                  <a:pt x="371094" y="204289"/>
                  <a:pt x="375358" y="200025"/>
                  <a:pt x="380619" y="200025"/>
                </a:cubicBezTo>
                <a:lnTo>
                  <a:pt x="390144" y="200025"/>
                </a:lnTo>
                <a:cubicBezTo>
                  <a:pt x="395405" y="200025"/>
                  <a:pt x="399669" y="204289"/>
                  <a:pt x="399669" y="209550"/>
                </a:cubicBezTo>
                <a:close/>
                <a:moveTo>
                  <a:pt x="475869" y="219075"/>
                </a:moveTo>
                <a:cubicBezTo>
                  <a:pt x="475869" y="224336"/>
                  <a:pt x="471605" y="228600"/>
                  <a:pt x="466344" y="228600"/>
                </a:cubicBezTo>
                <a:lnTo>
                  <a:pt x="456819" y="228600"/>
                </a:lnTo>
                <a:cubicBezTo>
                  <a:pt x="451558" y="228600"/>
                  <a:pt x="447294" y="224336"/>
                  <a:pt x="447294" y="219075"/>
                </a:cubicBezTo>
                <a:lnTo>
                  <a:pt x="447294" y="209550"/>
                </a:lnTo>
                <a:cubicBezTo>
                  <a:pt x="447294" y="204289"/>
                  <a:pt x="451558" y="200025"/>
                  <a:pt x="456819" y="200025"/>
                </a:cubicBezTo>
                <a:lnTo>
                  <a:pt x="466344" y="200025"/>
                </a:lnTo>
                <a:cubicBezTo>
                  <a:pt x="471605" y="200025"/>
                  <a:pt x="475869" y="204289"/>
                  <a:pt x="475869" y="209550"/>
                </a:cubicBezTo>
                <a:close/>
                <a:moveTo>
                  <a:pt x="552069" y="219075"/>
                </a:moveTo>
                <a:cubicBezTo>
                  <a:pt x="552069" y="224336"/>
                  <a:pt x="547805" y="228600"/>
                  <a:pt x="542544" y="228600"/>
                </a:cubicBezTo>
                <a:lnTo>
                  <a:pt x="533019" y="228600"/>
                </a:lnTo>
                <a:cubicBezTo>
                  <a:pt x="527758" y="228600"/>
                  <a:pt x="523494" y="224336"/>
                  <a:pt x="523494" y="219075"/>
                </a:cubicBezTo>
                <a:lnTo>
                  <a:pt x="523494" y="209550"/>
                </a:lnTo>
                <a:cubicBezTo>
                  <a:pt x="523494" y="204289"/>
                  <a:pt x="527758" y="200025"/>
                  <a:pt x="533019" y="200025"/>
                </a:cubicBezTo>
                <a:lnTo>
                  <a:pt x="542544" y="200025"/>
                </a:lnTo>
                <a:cubicBezTo>
                  <a:pt x="547805" y="200025"/>
                  <a:pt x="552069" y="204289"/>
                  <a:pt x="552069" y="209550"/>
                </a:cubicBezTo>
                <a:close/>
              </a:path>
            </a:pathLst>
          </a:custGeom>
          <a:solidFill>
            <a:srgbClr val="000000"/>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0851BCB-34F1-DD7B-2056-98D53A689BA3}"/>
              </a:ext>
            </a:extLst>
          </p:cNvPr>
          <p:cNvSpPr/>
          <p:nvPr/>
        </p:nvSpPr>
        <p:spPr>
          <a:xfrm>
            <a:off x="1562605" y="3812847"/>
            <a:ext cx="128587" cy="38102"/>
          </a:xfrm>
          <a:custGeom>
            <a:avLst/>
            <a:gdLst>
              <a:gd name="connsiteX0" fmla="*/ 128588 w 128587"/>
              <a:gd name="connsiteY0" fmla="*/ 38103 h 38102"/>
              <a:gd name="connsiteX1" fmla="*/ 119063 w 128587"/>
              <a:gd name="connsiteY1" fmla="*/ 12957 h 38102"/>
              <a:gd name="connsiteX2" fmla="*/ 100013 w 128587"/>
              <a:gd name="connsiteY2" fmla="*/ 3 h 38102"/>
              <a:gd name="connsiteX3" fmla="*/ 0 w 128587"/>
              <a:gd name="connsiteY3" fmla="*/ 3 h 38102"/>
              <a:gd name="connsiteX4" fmla="*/ 0 w 128587"/>
              <a:gd name="connsiteY4" fmla="*/ 38103 h 38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7" h="38102">
                <a:moveTo>
                  <a:pt x="128588" y="38103"/>
                </a:moveTo>
                <a:lnTo>
                  <a:pt x="119063" y="12957"/>
                </a:lnTo>
                <a:cubicBezTo>
                  <a:pt x="116086" y="5048"/>
                  <a:pt x="108461" y="-136"/>
                  <a:pt x="100013" y="3"/>
                </a:cubicBezTo>
                <a:lnTo>
                  <a:pt x="0" y="3"/>
                </a:lnTo>
                <a:lnTo>
                  <a:pt x="0" y="38103"/>
                </a:lnTo>
                <a:close/>
              </a:path>
            </a:pathLst>
          </a:custGeom>
          <a:solidFill>
            <a:srgbClr val="000000"/>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A708238-0359-59FD-3AF0-4245E5AD3D4D}"/>
              </a:ext>
            </a:extLst>
          </p:cNvPr>
          <p:cNvSpPr/>
          <p:nvPr/>
        </p:nvSpPr>
        <p:spPr>
          <a:xfrm>
            <a:off x="1338768" y="4155747"/>
            <a:ext cx="1776748" cy="390528"/>
          </a:xfrm>
          <a:custGeom>
            <a:avLst/>
            <a:gdLst>
              <a:gd name="connsiteX0" fmla="*/ 849440 w 866709"/>
              <a:gd name="connsiteY0" fmla="*/ 3 h 190502"/>
              <a:gd name="connsiteX1" fmla="*/ 17336 w 866709"/>
              <a:gd name="connsiteY1" fmla="*/ 3 h 190502"/>
              <a:gd name="connsiteX2" fmla="*/ 1 w 866709"/>
              <a:gd name="connsiteY2" fmla="*/ 16956 h 190502"/>
              <a:gd name="connsiteX3" fmla="*/ 0 w 866709"/>
              <a:gd name="connsiteY3" fmla="*/ 17053 h 190502"/>
              <a:gd name="connsiteX4" fmla="*/ 38100 w 866709"/>
              <a:gd name="connsiteY4" fmla="*/ 173453 h 190502"/>
              <a:gd name="connsiteX5" fmla="*/ 55055 w 866709"/>
              <a:gd name="connsiteY5" fmla="*/ 190503 h 190502"/>
              <a:gd name="connsiteX6" fmla="*/ 690086 w 866709"/>
              <a:gd name="connsiteY6" fmla="*/ 190503 h 190502"/>
              <a:gd name="connsiteX7" fmla="*/ 702374 w 866709"/>
              <a:gd name="connsiteY7" fmla="*/ 185455 h 190502"/>
              <a:gd name="connsiteX8" fmla="*/ 861632 w 866709"/>
              <a:gd name="connsiteY8" fmla="*/ 29054 h 190502"/>
              <a:gd name="connsiteX9" fmla="*/ 861854 w 866709"/>
              <a:gd name="connsiteY9" fmla="*/ 5078 h 190502"/>
              <a:gd name="connsiteX10" fmla="*/ 849440 w 866709"/>
              <a:gd name="connsiteY10" fmla="*/ 3 h 190502"/>
              <a:gd name="connsiteX11" fmla="*/ 157163 w 866709"/>
              <a:gd name="connsiteY11" fmla="*/ 106397 h 190502"/>
              <a:gd name="connsiteX12" fmla="*/ 149257 w 866709"/>
              <a:gd name="connsiteY12" fmla="*/ 114303 h 190502"/>
              <a:gd name="connsiteX13" fmla="*/ 117443 w 866709"/>
              <a:gd name="connsiteY13" fmla="*/ 114303 h 190502"/>
              <a:gd name="connsiteX14" fmla="*/ 109538 w 866709"/>
              <a:gd name="connsiteY14" fmla="*/ 106397 h 190502"/>
              <a:gd name="connsiteX15" fmla="*/ 109538 w 866709"/>
              <a:gd name="connsiteY15" fmla="*/ 74584 h 190502"/>
              <a:gd name="connsiteX16" fmla="*/ 117443 w 866709"/>
              <a:gd name="connsiteY16" fmla="*/ 66678 h 190502"/>
              <a:gd name="connsiteX17" fmla="*/ 149257 w 866709"/>
              <a:gd name="connsiteY17" fmla="*/ 66678 h 190502"/>
              <a:gd name="connsiteX18" fmla="*/ 157163 w 866709"/>
              <a:gd name="connsiteY18" fmla="*/ 74584 h 190502"/>
              <a:gd name="connsiteX19" fmla="*/ 261938 w 866709"/>
              <a:gd name="connsiteY19" fmla="*/ 106397 h 190502"/>
              <a:gd name="connsiteX20" fmla="*/ 254032 w 866709"/>
              <a:gd name="connsiteY20" fmla="*/ 114303 h 190502"/>
              <a:gd name="connsiteX21" fmla="*/ 222218 w 866709"/>
              <a:gd name="connsiteY21" fmla="*/ 114303 h 190502"/>
              <a:gd name="connsiteX22" fmla="*/ 214313 w 866709"/>
              <a:gd name="connsiteY22" fmla="*/ 106397 h 190502"/>
              <a:gd name="connsiteX23" fmla="*/ 214313 w 866709"/>
              <a:gd name="connsiteY23" fmla="*/ 74584 h 190502"/>
              <a:gd name="connsiteX24" fmla="*/ 222218 w 866709"/>
              <a:gd name="connsiteY24" fmla="*/ 66678 h 190502"/>
              <a:gd name="connsiteX25" fmla="*/ 254032 w 866709"/>
              <a:gd name="connsiteY25" fmla="*/ 66678 h 190502"/>
              <a:gd name="connsiteX26" fmla="*/ 261938 w 866709"/>
              <a:gd name="connsiteY26" fmla="*/ 74584 h 190502"/>
              <a:gd name="connsiteX27" fmla="*/ 366713 w 866709"/>
              <a:gd name="connsiteY27" fmla="*/ 106397 h 190502"/>
              <a:gd name="connsiteX28" fmla="*/ 358807 w 866709"/>
              <a:gd name="connsiteY28" fmla="*/ 114303 h 190502"/>
              <a:gd name="connsiteX29" fmla="*/ 326993 w 866709"/>
              <a:gd name="connsiteY29" fmla="*/ 114303 h 190502"/>
              <a:gd name="connsiteX30" fmla="*/ 319088 w 866709"/>
              <a:gd name="connsiteY30" fmla="*/ 106397 h 190502"/>
              <a:gd name="connsiteX31" fmla="*/ 319088 w 866709"/>
              <a:gd name="connsiteY31" fmla="*/ 74584 h 190502"/>
              <a:gd name="connsiteX32" fmla="*/ 326993 w 866709"/>
              <a:gd name="connsiteY32" fmla="*/ 66678 h 190502"/>
              <a:gd name="connsiteX33" fmla="*/ 358807 w 866709"/>
              <a:gd name="connsiteY33" fmla="*/ 66678 h 190502"/>
              <a:gd name="connsiteX34" fmla="*/ 366713 w 866709"/>
              <a:gd name="connsiteY34" fmla="*/ 74584 h 190502"/>
              <a:gd name="connsiteX35" fmla="*/ 471488 w 866709"/>
              <a:gd name="connsiteY35" fmla="*/ 106397 h 190502"/>
              <a:gd name="connsiteX36" fmla="*/ 463582 w 866709"/>
              <a:gd name="connsiteY36" fmla="*/ 114303 h 190502"/>
              <a:gd name="connsiteX37" fmla="*/ 431768 w 866709"/>
              <a:gd name="connsiteY37" fmla="*/ 114303 h 190502"/>
              <a:gd name="connsiteX38" fmla="*/ 423863 w 866709"/>
              <a:gd name="connsiteY38" fmla="*/ 106397 h 190502"/>
              <a:gd name="connsiteX39" fmla="*/ 423863 w 866709"/>
              <a:gd name="connsiteY39" fmla="*/ 74584 h 190502"/>
              <a:gd name="connsiteX40" fmla="*/ 431768 w 866709"/>
              <a:gd name="connsiteY40" fmla="*/ 66678 h 190502"/>
              <a:gd name="connsiteX41" fmla="*/ 463582 w 866709"/>
              <a:gd name="connsiteY41" fmla="*/ 66678 h 190502"/>
              <a:gd name="connsiteX42" fmla="*/ 471488 w 866709"/>
              <a:gd name="connsiteY42" fmla="*/ 74584 h 190502"/>
              <a:gd name="connsiteX43" fmla="*/ 576263 w 866709"/>
              <a:gd name="connsiteY43" fmla="*/ 106397 h 190502"/>
              <a:gd name="connsiteX44" fmla="*/ 568357 w 866709"/>
              <a:gd name="connsiteY44" fmla="*/ 114303 h 190502"/>
              <a:gd name="connsiteX45" fmla="*/ 536543 w 866709"/>
              <a:gd name="connsiteY45" fmla="*/ 114303 h 190502"/>
              <a:gd name="connsiteX46" fmla="*/ 528638 w 866709"/>
              <a:gd name="connsiteY46" fmla="*/ 106397 h 190502"/>
              <a:gd name="connsiteX47" fmla="*/ 528638 w 866709"/>
              <a:gd name="connsiteY47" fmla="*/ 74584 h 190502"/>
              <a:gd name="connsiteX48" fmla="*/ 536543 w 866709"/>
              <a:gd name="connsiteY48" fmla="*/ 66678 h 190502"/>
              <a:gd name="connsiteX49" fmla="*/ 568357 w 866709"/>
              <a:gd name="connsiteY49" fmla="*/ 66678 h 190502"/>
              <a:gd name="connsiteX50" fmla="*/ 576263 w 866709"/>
              <a:gd name="connsiteY50" fmla="*/ 74584 h 190502"/>
              <a:gd name="connsiteX51" fmla="*/ 681038 w 866709"/>
              <a:gd name="connsiteY51" fmla="*/ 106397 h 190502"/>
              <a:gd name="connsiteX52" fmla="*/ 673132 w 866709"/>
              <a:gd name="connsiteY52" fmla="*/ 114303 h 190502"/>
              <a:gd name="connsiteX53" fmla="*/ 641318 w 866709"/>
              <a:gd name="connsiteY53" fmla="*/ 114303 h 190502"/>
              <a:gd name="connsiteX54" fmla="*/ 633413 w 866709"/>
              <a:gd name="connsiteY54" fmla="*/ 106397 h 190502"/>
              <a:gd name="connsiteX55" fmla="*/ 633413 w 866709"/>
              <a:gd name="connsiteY55" fmla="*/ 74584 h 190502"/>
              <a:gd name="connsiteX56" fmla="*/ 641318 w 866709"/>
              <a:gd name="connsiteY56" fmla="*/ 66678 h 190502"/>
              <a:gd name="connsiteX57" fmla="*/ 673132 w 866709"/>
              <a:gd name="connsiteY57" fmla="*/ 66678 h 190502"/>
              <a:gd name="connsiteX58" fmla="*/ 681038 w 866709"/>
              <a:gd name="connsiteY58" fmla="*/ 74584 h 19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866709" h="190502">
                <a:moveTo>
                  <a:pt x="849440" y="3"/>
                </a:moveTo>
                <a:lnTo>
                  <a:pt x="17336" y="3"/>
                </a:lnTo>
                <a:cubicBezTo>
                  <a:pt x="7867" y="-103"/>
                  <a:pt x="106" y="7488"/>
                  <a:pt x="1" y="16956"/>
                </a:cubicBezTo>
                <a:cubicBezTo>
                  <a:pt x="0" y="16988"/>
                  <a:pt x="0" y="17020"/>
                  <a:pt x="0" y="17053"/>
                </a:cubicBezTo>
                <a:lnTo>
                  <a:pt x="38100" y="173453"/>
                </a:lnTo>
                <a:cubicBezTo>
                  <a:pt x="38151" y="182811"/>
                  <a:pt x="45697" y="190399"/>
                  <a:pt x="55055" y="190503"/>
                </a:cubicBezTo>
                <a:lnTo>
                  <a:pt x="690086" y="190503"/>
                </a:lnTo>
                <a:cubicBezTo>
                  <a:pt x="694688" y="190508"/>
                  <a:pt x="699105" y="188693"/>
                  <a:pt x="702374" y="185455"/>
                </a:cubicBezTo>
                <a:lnTo>
                  <a:pt x="861632" y="29054"/>
                </a:lnTo>
                <a:cubicBezTo>
                  <a:pt x="868314" y="22495"/>
                  <a:pt x="868414" y="11761"/>
                  <a:pt x="861854" y="5078"/>
                </a:cubicBezTo>
                <a:cubicBezTo>
                  <a:pt x="858589" y="1752"/>
                  <a:pt x="854099" y="-84"/>
                  <a:pt x="849440" y="3"/>
                </a:cubicBezTo>
                <a:close/>
                <a:moveTo>
                  <a:pt x="157163" y="106397"/>
                </a:moveTo>
                <a:cubicBezTo>
                  <a:pt x="157163" y="110763"/>
                  <a:pt x="153623" y="114303"/>
                  <a:pt x="149257" y="114303"/>
                </a:cubicBezTo>
                <a:lnTo>
                  <a:pt x="117443" y="114303"/>
                </a:lnTo>
                <a:cubicBezTo>
                  <a:pt x="113077" y="114303"/>
                  <a:pt x="109538" y="110763"/>
                  <a:pt x="109538" y="106397"/>
                </a:cubicBezTo>
                <a:lnTo>
                  <a:pt x="109538" y="74584"/>
                </a:lnTo>
                <a:cubicBezTo>
                  <a:pt x="109589" y="70239"/>
                  <a:pt x="113099" y="66729"/>
                  <a:pt x="117443" y="66678"/>
                </a:cubicBezTo>
                <a:lnTo>
                  <a:pt x="149257" y="66678"/>
                </a:lnTo>
                <a:cubicBezTo>
                  <a:pt x="153623" y="66678"/>
                  <a:pt x="157163" y="70217"/>
                  <a:pt x="157163" y="74584"/>
                </a:cubicBezTo>
                <a:close/>
                <a:moveTo>
                  <a:pt x="261938" y="106397"/>
                </a:moveTo>
                <a:cubicBezTo>
                  <a:pt x="261938" y="110763"/>
                  <a:pt x="258398" y="114303"/>
                  <a:pt x="254032" y="114303"/>
                </a:cubicBezTo>
                <a:lnTo>
                  <a:pt x="222218" y="114303"/>
                </a:lnTo>
                <a:cubicBezTo>
                  <a:pt x="217852" y="114303"/>
                  <a:pt x="214313" y="110763"/>
                  <a:pt x="214313" y="106397"/>
                </a:cubicBezTo>
                <a:lnTo>
                  <a:pt x="214313" y="74584"/>
                </a:lnTo>
                <a:cubicBezTo>
                  <a:pt x="214364" y="70239"/>
                  <a:pt x="217874" y="66729"/>
                  <a:pt x="222218" y="66678"/>
                </a:cubicBezTo>
                <a:lnTo>
                  <a:pt x="254032" y="66678"/>
                </a:lnTo>
                <a:cubicBezTo>
                  <a:pt x="258398" y="66678"/>
                  <a:pt x="261938" y="70217"/>
                  <a:pt x="261938" y="74584"/>
                </a:cubicBezTo>
                <a:close/>
                <a:moveTo>
                  <a:pt x="366713" y="106397"/>
                </a:moveTo>
                <a:cubicBezTo>
                  <a:pt x="366713" y="110763"/>
                  <a:pt x="363173" y="114303"/>
                  <a:pt x="358807" y="114303"/>
                </a:cubicBezTo>
                <a:lnTo>
                  <a:pt x="326993" y="114303"/>
                </a:lnTo>
                <a:cubicBezTo>
                  <a:pt x="322627" y="114303"/>
                  <a:pt x="319088" y="110763"/>
                  <a:pt x="319088" y="106397"/>
                </a:cubicBezTo>
                <a:lnTo>
                  <a:pt x="319088" y="74584"/>
                </a:lnTo>
                <a:cubicBezTo>
                  <a:pt x="319139" y="70239"/>
                  <a:pt x="322649" y="66729"/>
                  <a:pt x="326993" y="66678"/>
                </a:cubicBezTo>
                <a:lnTo>
                  <a:pt x="358807" y="66678"/>
                </a:lnTo>
                <a:cubicBezTo>
                  <a:pt x="363173" y="66678"/>
                  <a:pt x="366713" y="70217"/>
                  <a:pt x="366713" y="74584"/>
                </a:cubicBezTo>
                <a:close/>
                <a:moveTo>
                  <a:pt x="471488" y="106397"/>
                </a:moveTo>
                <a:cubicBezTo>
                  <a:pt x="471488" y="110763"/>
                  <a:pt x="467948" y="114303"/>
                  <a:pt x="463582" y="114303"/>
                </a:cubicBezTo>
                <a:lnTo>
                  <a:pt x="431768" y="114303"/>
                </a:lnTo>
                <a:cubicBezTo>
                  <a:pt x="427402" y="114303"/>
                  <a:pt x="423863" y="110763"/>
                  <a:pt x="423863" y="106397"/>
                </a:cubicBezTo>
                <a:lnTo>
                  <a:pt x="423863" y="74584"/>
                </a:lnTo>
                <a:cubicBezTo>
                  <a:pt x="423914" y="70239"/>
                  <a:pt x="427424" y="66729"/>
                  <a:pt x="431768" y="66678"/>
                </a:cubicBezTo>
                <a:lnTo>
                  <a:pt x="463582" y="66678"/>
                </a:lnTo>
                <a:cubicBezTo>
                  <a:pt x="467948" y="66678"/>
                  <a:pt x="471488" y="70217"/>
                  <a:pt x="471488" y="74584"/>
                </a:cubicBezTo>
                <a:close/>
                <a:moveTo>
                  <a:pt x="576263" y="106397"/>
                </a:moveTo>
                <a:cubicBezTo>
                  <a:pt x="576263" y="110763"/>
                  <a:pt x="572723" y="114303"/>
                  <a:pt x="568357" y="114303"/>
                </a:cubicBezTo>
                <a:lnTo>
                  <a:pt x="536543" y="114303"/>
                </a:lnTo>
                <a:cubicBezTo>
                  <a:pt x="532177" y="114303"/>
                  <a:pt x="528638" y="110763"/>
                  <a:pt x="528638" y="106397"/>
                </a:cubicBezTo>
                <a:lnTo>
                  <a:pt x="528638" y="74584"/>
                </a:lnTo>
                <a:cubicBezTo>
                  <a:pt x="528689" y="70239"/>
                  <a:pt x="532199" y="66729"/>
                  <a:pt x="536543" y="66678"/>
                </a:cubicBezTo>
                <a:lnTo>
                  <a:pt x="568357" y="66678"/>
                </a:lnTo>
                <a:cubicBezTo>
                  <a:pt x="572723" y="66678"/>
                  <a:pt x="576263" y="70217"/>
                  <a:pt x="576263" y="74584"/>
                </a:cubicBezTo>
                <a:close/>
                <a:moveTo>
                  <a:pt x="681038" y="106397"/>
                </a:moveTo>
                <a:cubicBezTo>
                  <a:pt x="681038" y="110763"/>
                  <a:pt x="677498" y="114303"/>
                  <a:pt x="673132" y="114303"/>
                </a:cubicBezTo>
                <a:lnTo>
                  <a:pt x="641318" y="114303"/>
                </a:lnTo>
                <a:cubicBezTo>
                  <a:pt x="636952" y="114303"/>
                  <a:pt x="633413" y="110763"/>
                  <a:pt x="633413" y="106397"/>
                </a:cubicBezTo>
                <a:lnTo>
                  <a:pt x="633413" y="74584"/>
                </a:lnTo>
                <a:cubicBezTo>
                  <a:pt x="633464" y="70239"/>
                  <a:pt x="636974" y="66729"/>
                  <a:pt x="641318" y="66678"/>
                </a:cubicBezTo>
                <a:lnTo>
                  <a:pt x="673132" y="66678"/>
                </a:lnTo>
                <a:cubicBezTo>
                  <a:pt x="677498" y="66678"/>
                  <a:pt x="681038" y="70217"/>
                  <a:pt x="681038" y="74584"/>
                </a:cubicBezTo>
                <a:close/>
              </a:path>
            </a:pathLst>
          </a:custGeom>
          <a:solidFill>
            <a:srgbClr val="000000"/>
          </a:solidFill>
          <a:ln w="9525" cap="flat">
            <a:noFill/>
            <a:prstDash val="solid"/>
            <a:miter/>
          </a:ln>
        </p:spPr>
        <p:txBody>
          <a:bodyPr rtlCol="0" anchor="ctr"/>
          <a:lstStyle/>
          <a:p>
            <a:endParaRPr lang="en-US"/>
          </a:p>
        </p:txBody>
      </p:sp>
      <p:pic>
        <p:nvPicPr>
          <p:cNvPr id="14" name="Graphic 13" descr="Cruise ship outline">
            <a:extLst>
              <a:ext uri="{FF2B5EF4-FFF2-40B4-BE49-F238E27FC236}">
                <a16:creationId xmlns:a16="http://schemas.microsoft.com/office/drawing/2014/main" id="{E4355B29-CBCD-1608-763B-9DA05B0E70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4283" y="4970300"/>
            <a:ext cx="914400" cy="914400"/>
          </a:xfrm>
          <a:prstGeom prst="rect">
            <a:avLst/>
          </a:prstGeom>
        </p:spPr>
      </p:pic>
      <p:sp>
        <p:nvSpPr>
          <p:cNvPr id="46" name="Freeform: Shape 45">
            <a:extLst>
              <a:ext uri="{FF2B5EF4-FFF2-40B4-BE49-F238E27FC236}">
                <a16:creationId xmlns:a16="http://schemas.microsoft.com/office/drawing/2014/main" id="{CF0002DE-5D76-2B36-2D54-83C2A5DA965C}"/>
              </a:ext>
            </a:extLst>
          </p:cNvPr>
          <p:cNvSpPr/>
          <p:nvPr/>
        </p:nvSpPr>
        <p:spPr>
          <a:xfrm>
            <a:off x="2130562" y="3975999"/>
            <a:ext cx="183684" cy="151176"/>
          </a:xfrm>
          <a:custGeom>
            <a:avLst/>
            <a:gdLst>
              <a:gd name="connsiteX0" fmla="*/ 0 w 114299"/>
              <a:gd name="connsiteY0" fmla="*/ 0 h 57150"/>
              <a:gd name="connsiteX1" fmla="*/ 114300 w 114299"/>
              <a:gd name="connsiteY1" fmla="*/ 0 h 57150"/>
              <a:gd name="connsiteX2" fmla="*/ 114300 w 114299"/>
              <a:gd name="connsiteY2" fmla="*/ 57150 h 57150"/>
              <a:gd name="connsiteX3" fmla="*/ 0 w 114299"/>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299" h="57150">
                <a:moveTo>
                  <a:pt x="0" y="0"/>
                </a:moveTo>
                <a:lnTo>
                  <a:pt x="114300" y="0"/>
                </a:lnTo>
                <a:lnTo>
                  <a:pt x="114300" y="57150"/>
                </a:lnTo>
                <a:lnTo>
                  <a:pt x="0" y="57150"/>
                </a:lnTo>
                <a:close/>
              </a:path>
            </a:pathLst>
          </a:custGeom>
          <a:solidFill>
            <a:srgbClr val="000000"/>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B845E07-7335-446E-EDB7-FABB8049D59B}"/>
              </a:ext>
            </a:extLst>
          </p:cNvPr>
          <p:cNvSpPr/>
          <p:nvPr/>
        </p:nvSpPr>
        <p:spPr>
          <a:xfrm>
            <a:off x="2335692" y="3975999"/>
            <a:ext cx="183686" cy="151176"/>
          </a:xfrm>
          <a:custGeom>
            <a:avLst/>
            <a:gdLst>
              <a:gd name="connsiteX0" fmla="*/ 0 w 114300"/>
              <a:gd name="connsiteY0" fmla="*/ 0 h 57150"/>
              <a:gd name="connsiteX1" fmla="*/ 114300 w 114300"/>
              <a:gd name="connsiteY1" fmla="*/ 0 h 57150"/>
              <a:gd name="connsiteX2" fmla="*/ 114300 w 114300"/>
              <a:gd name="connsiteY2" fmla="*/ 57150 h 57150"/>
              <a:gd name="connsiteX3" fmla="*/ 0 w 114300"/>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300" h="57150">
                <a:moveTo>
                  <a:pt x="0" y="0"/>
                </a:moveTo>
                <a:lnTo>
                  <a:pt x="114300" y="0"/>
                </a:lnTo>
                <a:lnTo>
                  <a:pt x="114300" y="57150"/>
                </a:lnTo>
                <a:lnTo>
                  <a:pt x="0" y="57150"/>
                </a:lnTo>
                <a:close/>
              </a:path>
            </a:pathLst>
          </a:custGeom>
          <a:solidFill>
            <a:srgbClr val="000000"/>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54E727B-4E31-8C87-7DE8-9F5899DED198}"/>
              </a:ext>
            </a:extLst>
          </p:cNvPr>
          <p:cNvSpPr/>
          <p:nvPr/>
        </p:nvSpPr>
        <p:spPr>
          <a:xfrm>
            <a:off x="2540824" y="3975999"/>
            <a:ext cx="183684" cy="151176"/>
          </a:xfrm>
          <a:custGeom>
            <a:avLst/>
            <a:gdLst>
              <a:gd name="connsiteX0" fmla="*/ 0 w 114299"/>
              <a:gd name="connsiteY0" fmla="*/ 0 h 57150"/>
              <a:gd name="connsiteX1" fmla="*/ 114300 w 114299"/>
              <a:gd name="connsiteY1" fmla="*/ 0 h 57150"/>
              <a:gd name="connsiteX2" fmla="*/ 114300 w 114299"/>
              <a:gd name="connsiteY2" fmla="*/ 57150 h 57150"/>
              <a:gd name="connsiteX3" fmla="*/ 0 w 114299"/>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299" h="57150">
                <a:moveTo>
                  <a:pt x="0" y="0"/>
                </a:moveTo>
                <a:lnTo>
                  <a:pt x="114300" y="0"/>
                </a:lnTo>
                <a:lnTo>
                  <a:pt x="114300" y="57150"/>
                </a:lnTo>
                <a:lnTo>
                  <a:pt x="0" y="57150"/>
                </a:lnTo>
                <a:close/>
              </a:path>
            </a:pathLst>
          </a:custGeom>
          <a:solidFill>
            <a:srgbClr val="000000"/>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6C3913D-0765-D289-2D06-0F8271A6B4B7}"/>
              </a:ext>
            </a:extLst>
          </p:cNvPr>
          <p:cNvSpPr/>
          <p:nvPr/>
        </p:nvSpPr>
        <p:spPr>
          <a:xfrm>
            <a:off x="2335671" y="3805627"/>
            <a:ext cx="183686" cy="151176"/>
          </a:xfrm>
          <a:custGeom>
            <a:avLst/>
            <a:gdLst>
              <a:gd name="connsiteX0" fmla="*/ 0 w 114300"/>
              <a:gd name="connsiteY0" fmla="*/ 0 h 57150"/>
              <a:gd name="connsiteX1" fmla="*/ 114300 w 114300"/>
              <a:gd name="connsiteY1" fmla="*/ 0 h 57150"/>
              <a:gd name="connsiteX2" fmla="*/ 114300 w 114300"/>
              <a:gd name="connsiteY2" fmla="*/ 57150 h 57150"/>
              <a:gd name="connsiteX3" fmla="*/ 0 w 114300"/>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300" h="57150">
                <a:moveTo>
                  <a:pt x="0" y="0"/>
                </a:moveTo>
                <a:lnTo>
                  <a:pt x="114300" y="0"/>
                </a:lnTo>
                <a:lnTo>
                  <a:pt x="114300" y="57150"/>
                </a:lnTo>
                <a:lnTo>
                  <a:pt x="0" y="57150"/>
                </a:lnTo>
                <a:close/>
              </a:path>
            </a:pathLst>
          </a:custGeom>
          <a:solidFill>
            <a:srgbClr val="000000"/>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79431B5-8EAE-5411-B1A6-7F1DDCC6531A}"/>
              </a:ext>
            </a:extLst>
          </p:cNvPr>
          <p:cNvSpPr/>
          <p:nvPr/>
        </p:nvSpPr>
        <p:spPr>
          <a:xfrm>
            <a:off x="2540800" y="3804326"/>
            <a:ext cx="183684" cy="151176"/>
          </a:xfrm>
          <a:custGeom>
            <a:avLst/>
            <a:gdLst>
              <a:gd name="connsiteX0" fmla="*/ 0 w 114299"/>
              <a:gd name="connsiteY0" fmla="*/ 0 h 57150"/>
              <a:gd name="connsiteX1" fmla="*/ 114300 w 114299"/>
              <a:gd name="connsiteY1" fmla="*/ 0 h 57150"/>
              <a:gd name="connsiteX2" fmla="*/ 114300 w 114299"/>
              <a:gd name="connsiteY2" fmla="*/ 57150 h 57150"/>
              <a:gd name="connsiteX3" fmla="*/ 0 w 114299"/>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299" h="57150">
                <a:moveTo>
                  <a:pt x="0" y="0"/>
                </a:moveTo>
                <a:lnTo>
                  <a:pt x="114300" y="0"/>
                </a:lnTo>
                <a:lnTo>
                  <a:pt x="114300" y="57150"/>
                </a:lnTo>
                <a:lnTo>
                  <a:pt x="0" y="57150"/>
                </a:lnTo>
                <a:close/>
              </a:path>
            </a:pathLst>
          </a:custGeom>
          <a:solidFill>
            <a:srgbClr val="000000"/>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101366A-5EE8-10C1-C43D-E278B9F69AEE}"/>
              </a:ext>
            </a:extLst>
          </p:cNvPr>
          <p:cNvSpPr/>
          <p:nvPr/>
        </p:nvSpPr>
        <p:spPr>
          <a:xfrm>
            <a:off x="2745927" y="3805627"/>
            <a:ext cx="183684" cy="151176"/>
          </a:xfrm>
          <a:custGeom>
            <a:avLst/>
            <a:gdLst>
              <a:gd name="connsiteX0" fmla="*/ 0 w 114299"/>
              <a:gd name="connsiteY0" fmla="*/ 0 h 57150"/>
              <a:gd name="connsiteX1" fmla="*/ 114300 w 114299"/>
              <a:gd name="connsiteY1" fmla="*/ 0 h 57150"/>
              <a:gd name="connsiteX2" fmla="*/ 114300 w 114299"/>
              <a:gd name="connsiteY2" fmla="*/ 57150 h 57150"/>
              <a:gd name="connsiteX3" fmla="*/ 0 w 114299"/>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299" h="57150">
                <a:moveTo>
                  <a:pt x="0" y="0"/>
                </a:moveTo>
                <a:lnTo>
                  <a:pt x="114300" y="0"/>
                </a:lnTo>
                <a:lnTo>
                  <a:pt x="114300" y="57150"/>
                </a:lnTo>
                <a:lnTo>
                  <a:pt x="0" y="57150"/>
                </a:lnTo>
                <a:close/>
              </a:path>
            </a:pathLst>
          </a:custGeom>
          <a:solidFill>
            <a:srgbClr val="000000"/>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AB3BE5D-0547-CC4D-3820-1CFF4D41F14D}"/>
              </a:ext>
            </a:extLst>
          </p:cNvPr>
          <p:cNvSpPr/>
          <p:nvPr/>
        </p:nvSpPr>
        <p:spPr>
          <a:xfrm>
            <a:off x="2540798" y="3624655"/>
            <a:ext cx="183686" cy="151176"/>
          </a:xfrm>
          <a:custGeom>
            <a:avLst/>
            <a:gdLst>
              <a:gd name="connsiteX0" fmla="*/ 0 w 114300"/>
              <a:gd name="connsiteY0" fmla="*/ 0 h 57150"/>
              <a:gd name="connsiteX1" fmla="*/ 114300 w 114300"/>
              <a:gd name="connsiteY1" fmla="*/ 0 h 57150"/>
              <a:gd name="connsiteX2" fmla="*/ 114300 w 114300"/>
              <a:gd name="connsiteY2" fmla="*/ 57150 h 57150"/>
              <a:gd name="connsiteX3" fmla="*/ 0 w 114300"/>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300" h="57150">
                <a:moveTo>
                  <a:pt x="0" y="0"/>
                </a:moveTo>
                <a:lnTo>
                  <a:pt x="114300" y="0"/>
                </a:lnTo>
                <a:lnTo>
                  <a:pt x="114300" y="57150"/>
                </a:lnTo>
                <a:lnTo>
                  <a:pt x="0" y="57150"/>
                </a:lnTo>
                <a:close/>
              </a:path>
            </a:pathLst>
          </a:custGeom>
          <a:solidFill>
            <a:srgbClr val="000000"/>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3D6358D-7696-8074-C7A1-2A9DDCCD3E5F}"/>
              </a:ext>
            </a:extLst>
          </p:cNvPr>
          <p:cNvSpPr/>
          <p:nvPr/>
        </p:nvSpPr>
        <p:spPr>
          <a:xfrm>
            <a:off x="3565853" y="4789488"/>
            <a:ext cx="183686" cy="328612"/>
          </a:xfrm>
          <a:custGeom>
            <a:avLst/>
            <a:gdLst>
              <a:gd name="connsiteX0" fmla="*/ 14288 w 183686"/>
              <a:gd name="connsiteY0" fmla="*/ 176213 h 328612"/>
              <a:gd name="connsiteX1" fmla="*/ 28575 w 183686"/>
              <a:gd name="connsiteY1" fmla="*/ 176213 h 328612"/>
              <a:gd name="connsiteX2" fmla="*/ 28575 w 183686"/>
              <a:gd name="connsiteY2" fmla="*/ 328613 h 328612"/>
              <a:gd name="connsiteX3" fmla="*/ 133350 w 183686"/>
              <a:gd name="connsiteY3" fmla="*/ 328613 h 328612"/>
              <a:gd name="connsiteX4" fmla="*/ 133350 w 183686"/>
              <a:gd name="connsiteY4" fmla="*/ 176213 h 328612"/>
              <a:gd name="connsiteX5" fmla="*/ 142723 w 183686"/>
              <a:gd name="connsiteY5" fmla="*/ 176213 h 328612"/>
              <a:gd name="connsiteX6" fmla="*/ 155991 w 183686"/>
              <a:gd name="connsiteY6" fmla="*/ 167230 h 328612"/>
              <a:gd name="connsiteX7" fmla="*/ 182661 w 183686"/>
              <a:gd name="connsiteY7" fmla="*/ 100555 h 328612"/>
              <a:gd name="connsiteX8" fmla="*/ 174701 w 183686"/>
              <a:gd name="connsiteY8" fmla="*/ 81985 h 328612"/>
              <a:gd name="connsiteX9" fmla="*/ 169383 w 183686"/>
              <a:gd name="connsiteY9" fmla="*/ 80963 h 328612"/>
              <a:gd name="connsiteX10" fmla="*/ 61913 w 183686"/>
              <a:gd name="connsiteY10" fmla="*/ 80963 h 328612"/>
              <a:gd name="connsiteX11" fmla="*/ 61913 w 183686"/>
              <a:gd name="connsiteY11" fmla="*/ 14288 h 328612"/>
              <a:gd name="connsiteX12" fmla="*/ 47625 w 183686"/>
              <a:gd name="connsiteY12" fmla="*/ 0 h 328612"/>
              <a:gd name="connsiteX13" fmla="*/ 33338 w 183686"/>
              <a:gd name="connsiteY13" fmla="*/ 14288 h 328612"/>
              <a:gd name="connsiteX14" fmla="*/ 33338 w 183686"/>
              <a:gd name="connsiteY14" fmla="*/ 80963 h 328612"/>
              <a:gd name="connsiteX15" fmla="*/ 14288 w 183686"/>
              <a:gd name="connsiteY15" fmla="*/ 80963 h 328612"/>
              <a:gd name="connsiteX16" fmla="*/ 0 w 183686"/>
              <a:gd name="connsiteY16" fmla="*/ 95250 h 328612"/>
              <a:gd name="connsiteX17" fmla="*/ 0 w 183686"/>
              <a:gd name="connsiteY17" fmla="*/ 161925 h 328612"/>
              <a:gd name="connsiteX18" fmla="*/ 14288 w 183686"/>
              <a:gd name="connsiteY18" fmla="*/ 176213 h 328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3686" h="328612">
                <a:moveTo>
                  <a:pt x="14288" y="176213"/>
                </a:moveTo>
                <a:lnTo>
                  <a:pt x="28575" y="176213"/>
                </a:lnTo>
                <a:lnTo>
                  <a:pt x="28575" y="328613"/>
                </a:lnTo>
                <a:lnTo>
                  <a:pt x="133350" y="328613"/>
                </a:lnTo>
                <a:lnTo>
                  <a:pt x="133350" y="176213"/>
                </a:lnTo>
                <a:lnTo>
                  <a:pt x="142723" y="176213"/>
                </a:lnTo>
                <a:cubicBezTo>
                  <a:pt x="148566" y="176213"/>
                  <a:pt x="153821" y="172656"/>
                  <a:pt x="155991" y="167230"/>
                </a:cubicBezTo>
                <a:lnTo>
                  <a:pt x="182661" y="100555"/>
                </a:lnTo>
                <a:cubicBezTo>
                  <a:pt x="185591" y="93229"/>
                  <a:pt x="182027" y="84914"/>
                  <a:pt x="174701" y="81985"/>
                </a:cubicBezTo>
                <a:cubicBezTo>
                  <a:pt x="173009" y="81307"/>
                  <a:pt x="171204" y="80961"/>
                  <a:pt x="169383" y="80963"/>
                </a:cubicBezTo>
                <a:lnTo>
                  <a:pt x="61913" y="80963"/>
                </a:lnTo>
                <a:lnTo>
                  <a:pt x="61913" y="14288"/>
                </a:lnTo>
                <a:cubicBezTo>
                  <a:pt x="61913" y="6397"/>
                  <a:pt x="55516" y="0"/>
                  <a:pt x="47625" y="0"/>
                </a:cubicBezTo>
                <a:cubicBezTo>
                  <a:pt x="39734" y="0"/>
                  <a:pt x="33338" y="6397"/>
                  <a:pt x="33338" y="14288"/>
                </a:cubicBezTo>
                <a:lnTo>
                  <a:pt x="33338" y="80963"/>
                </a:lnTo>
                <a:lnTo>
                  <a:pt x="14288" y="80963"/>
                </a:lnTo>
                <a:cubicBezTo>
                  <a:pt x="6397" y="80963"/>
                  <a:pt x="0" y="87359"/>
                  <a:pt x="0" y="95250"/>
                </a:cubicBezTo>
                <a:lnTo>
                  <a:pt x="0" y="161925"/>
                </a:lnTo>
                <a:cubicBezTo>
                  <a:pt x="0" y="169816"/>
                  <a:pt x="6397" y="176213"/>
                  <a:pt x="14288" y="176213"/>
                </a:cubicBezTo>
                <a:close/>
              </a:path>
            </a:pathLst>
          </a:custGeom>
          <a:solidFill>
            <a:srgbClr val="000000"/>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7622EEF-EA15-B0DC-5BBF-90B3DDFD01E9}"/>
              </a:ext>
            </a:extLst>
          </p:cNvPr>
          <p:cNvSpPr/>
          <p:nvPr/>
        </p:nvSpPr>
        <p:spPr>
          <a:xfrm>
            <a:off x="2745925" y="3974775"/>
            <a:ext cx="183686" cy="151176"/>
          </a:xfrm>
          <a:custGeom>
            <a:avLst/>
            <a:gdLst>
              <a:gd name="connsiteX0" fmla="*/ 114300 w 114300"/>
              <a:gd name="connsiteY0" fmla="*/ 7258 h 57150"/>
              <a:gd name="connsiteX1" fmla="*/ 114300 w 114300"/>
              <a:gd name="connsiteY1" fmla="*/ 0 h 57150"/>
              <a:gd name="connsiteX2" fmla="*/ 0 w 114300"/>
              <a:gd name="connsiteY2" fmla="*/ 0 h 57150"/>
              <a:gd name="connsiteX3" fmla="*/ 0 w 114300"/>
              <a:gd name="connsiteY3" fmla="*/ 57150 h 57150"/>
              <a:gd name="connsiteX4" fmla="*/ 64360 w 114300"/>
              <a:gd name="connsiteY4" fmla="*/ 57150 h 57150"/>
              <a:gd name="connsiteX5" fmla="*/ 114300 w 114300"/>
              <a:gd name="connsiteY5" fmla="*/ 7258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 h="57150">
                <a:moveTo>
                  <a:pt x="114300" y="7258"/>
                </a:moveTo>
                <a:lnTo>
                  <a:pt x="114300" y="0"/>
                </a:lnTo>
                <a:lnTo>
                  <a:pt x="0" y="0"/>
                </a:lnTo>
                <a:lnTo>
                  <a:pt x="0" y="57150"/>
                </a:lnTo>
                <a:lnTo>
                  <a:pt x="64360" y="57150"/>
                </a:lnTo>
                <a:lnTo>
                  <a:pt x="114300" y="7258"/>
                </a:lnTo>
                <a:close/>
              </a:path>
            </a:pathLst>
          </a:custGeom>
          <a:solidFill>
            <a:srgbClr val="000000"/>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5F5F9CAC-A37A-BEDE-CE86-6224AF22A2B1}"/>
              </a:ext>
            </a:extLst>
          </p:cNvPr>
          <p:cNvSpPr/>
          <p:nvPr/>
        </p:nvSpPr>
        <p:spPr>
          <a:xfrm>
            <a:off x="3537295" y="5089525"/>
            <a:ext cx="876198" cy="247650"/>
          </a:xfrm>
          <a:custGeom>
            <a:avLst/>
            <a:gdLst>
              <a:gd name="connsiteX0" fmla="*/ 859547 w 876198"/>
              <a:gd name="connsiteY0" fmla="*/ 0 h 247650"/>
              <a:gd name="connsiteX1" fmla="*/ 759344 w 876198"/>
              <a:gd name="connsiteY1" fmla="*/ 0 h 247650"/>
              <a:gd name="connsiteX2" fmla="*/ 747562 w 876198"/>
              <a:gd name="connsiteY2" fmla="*/ 4886 h 247650"/>
              <a:gd name="connsiteX3" fmla="*/ 700175 w 876198"/>
              <a:gd name="connsiteY3" fmla="*/ 52264 h 247650"/>
              <a:gd name="connsiteX4" fmla="*/ 688393 w 876198"/>
              <a:gd name="connsiteY4" fmla="*/ 57150 h 247650"/>
              <a:gd name="connsiteX5" fmla="*/ 16671 w 876198"/>
              <a:gd name="connsiteY5" fmla="*/ 57150 h 247650"/>
              <a:gd name="connsiteX6" fmla="*/ 0 w 876198"/>
              <a:gd name="connsiteY6" fmla="*/ 73817 h 247650"/>
              <a:gd name="connsiteX7" fmla="*/ 1192 w 876198"/>
              <a:gd name="connsiteY7" fmla="*/ 80010 h 247650"/>
              <a:gd name="connsiteX8" fmla="*/ 64057 w 876198"/>
              <a:gd name="connsiteY8" fmla="*/ 237173 h 247650"/>
              <a:gd name="connsiteX9" fmla="*/ 79536 w 876198"/>
              <a:gd name="connsiteY9" fmla="*/ 247650 h 247650"/>
              <a:gd name="connsiteX10" fmla="*/ 645225 w 876198"/>
              <a:gd name="connsiteY10" fmla="*/ 247650 h 247650"/>
              <a:gd name="connsiteX11" fmla="*/ 657008 w 876198"/>
              <a:gd name="connsiteY11" fmla="*/ 242764 h 247650"/>
              <a:gd name="connsiteX12" fmla="*/ 871320 w 876198"/>
              <a:gd name="connsiteY12" fmla="*/ 28451 h 247650"/>
              <a:gd name="connsiteX13" fmla="*/ 871312 w 876198"/>
              <a:gd name="connsiteY13" fmla="*/ 4878 h 247650"/>
              <a:gd name="connsiteX14" fmla="*/ 859547 w 876198"/>
              <a:gd name="connsiteY14" fmla="*/ 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6198" h="247650">
                <a:moveTo>
                  <a:pt x="859547" y="0"/>
                </a:moveTo>
                <a:lnTo>
                  <a:pt x="759344" y="0"/>
                </a:lnTo>
                <a:cubicBezTo>
                  <a:pt x="754924" y="-2"/>
                  <a:pt x="750684" y="1756"/>
                  <a:pt x="747562" y="4886"/>
                </a:cubicBezTo>
                <a:lnTo>
                  <a:pt x="700175" y="52264"/>
                </a:lnTo>
                <a:cubicBezTo>
                  <a:pt x="697053" y="55394"/>
                  <a:pt x="692813" y="57152"/>
                  <a:pt x="688393" y="57150"/>
                </a:cubicBezTo>
                <a:lnTo>
                  <a:pt x="16671" y="57150"/>
                </a:lnTo>
                <a:cubicBezTo>
                  <a:pt x="7465" y="57149"/>
                  <a:pt x="1" y="64611"/>
                  <a:pt x="0" y="73817"/>
                </a:cubicBezTo>
                <a:cubicBezTo>
                  <a:pt x="0" y="75938"/>
                  <a:pt x="404" y="78040"/>
                  <a:pt x="1192" y="80010"/>
                </a:cubicBezTo>
                <a:lnTo>
                  <a:pt x="64057" y="237173"/>
                </a:lnTo>
                <a:cubicBezTo>
                  <a:pt x="66591" y="243500"/>
                  <a:pt x="72720" y="247648"/>
                  <a:pt x="79536" y="247650"/>
                </a:cubicBezTo>
                <a:lnTo>
                  <a:pt x="645225" y="247650"/>
                </a:lnTo>
                <a:cubicBezTo>
                  <a:pt x="649646" y="247652"/>
                  <a:pt x="653885" y="245894"/>
                  <a:pt x="657008" y="242764"/>
                </a:cubicBezTo>
                <a:lnTo>
                  <a:pt x="871320" y="28451"/>
                </a:lnTo>
                <a:cubicBezTo>
                  <a:pt x="877828" y="21939"/>
                  <a:pt x="877824" y="11385"/>
                  <a:pt x="871312" y="4878"/>
                </a:cubicBezTo>
                <a:cubicBezTo>
                  <a:pt x="868190" y="1759"/>
                  <a:pt x="863960" y="5"/>
                  <a:pt x="859547" y="0"/>
                </a:cubicBezTo>
                <a:close/>
              </a:path>
            </a:pathLst>
          </a:custGeom>
          <a:solidFill>
            <a:srgbClr val="000000"/>
          </a:solidFill>
          <a:ln w="9525" cap="flat">
            <a:noFill/>
            <a:prstDash val="solid"/>
            <a:miter/>
          </a:ln>
        </p:spPr>
        <p:txBody>
          <a:bodyPr rtlCol="0" anchor="ctr"/>
          <a:lstStyle/>
          <a:p>
            <a:endParaRPr lang="en-US"/>
          </a:p>
        </p:txBody>
      </p:sp>
      <p:pic>
        <p:nvPicPr>
          <p:cNvPr id="22" name="Graphic 21" descr="Freight outline">
            <a:extLst>
              <a:ext uri="{FF2B5EF4-FFF2-40B4-BE49-F238E27FC236}">
                <a16:creationId xmlns:a16="http://schemas.microsoft.com/office/drawing/2014/main" id="{4E59897F-D9AF-4E5F-86C6-4AA5018F74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8911" y="3631875"/>
            <a:ext cx="914400" cy="914400"/>
          </a:xfrm>
          <a:prstGeom prst="rect">
            <a:avLst/>
          </a:prstGeom>
        </p:spPr>
      </p:pic>
      <p:pic>
        <p:nvPicPr>
          <p:cNvPr id="26" name="Graphic 25" descr="Helicopter with solid fill">
            <a:extLst>
              <a:ext uri="{FF2B5EF4-FFF2-40B4-BE49-F238E27FC236}">
                <a16:creationId xmlns:a16="http://schemas.microsoft.com/office/drawing/2014/main" id="{DF7EF936-857D-CEE9-FDD4-C64026676E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78642" y="3631875"/>
            <a:ext cx="914400" cy="914400"/>
          </a:xfrm>
          <a:prstGeom prst="rect">
            <a:avLst/>
          </a:prstGeom>
        </p:spPr>
      </p:pic>
      <p:pic>
        <p:nvPicPr>
          <p:cNvPr id="30" name="Graphic 29" descr="Helicopter outline">
            <a:extLst>
              <a:ext uri="{FF2B5EF4-FFF2-40B4-BE49-F238E27FC236}">
                <a16:creationId xmlns:a16="http://schemas.microsoft.com/office/drawing/2014/main" id="{AC607124-8E59-BA87-96FA-0B53B004382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68373" y="3631875"/>
            <a:ext cx="914400" cy="914400"/>
          </a:xfrm>
          <a:prstGeom prst="rect">
            <a:avLst/>
          </a:prstGeom>
        </p:spPr>
      </p:pic>
      <p:pic>
        <p:nvPicPr>
          <p:cNvPr id="33" name="Graphic 32" descr="Toy Train with solid fill">
            <a:extLst>
              <a:ext uri="{FF2B5EF4-FFF2-40B4-BE49-F238E27FC236}">
                <a16:creationId xmlns:a16="http://schemas.microsoft.com/office/drawing/2014/main" id="{542EA3EF-A68C-2C76-31BB-058EF8AAFF6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95692" y="4323126"/>
            <a:ext cx="1285981" cy="1285981"/>
          </a:xfrm>
          <a:prstGeom prst="rect">
            <a:avLst/>
          </a:prstGeom>
        </p:spPr>
      </p:pic>
      <p:pic>
        <p:nvPicPr>
          <p:cNvPr id="35" name="Graphic 34" descr="Toy Train outline">
            <a:extLst>
              <a:ext uri="{FF2B5EF4-FFF2-40B4-BE49-F238E27FC236}">
                <a16:creationId xmlns:a16="http://schemas.microsoft.com/office/drawing/2014/main" id="{8B3AF38E-3A64-89DF-1AD7-CEE1B1DBF09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924692" y="2644883"/>
            <a:ext cx="914400" cy="914400"/>
          </a:xfrm>
          <a:prstGeom prst="rect">
            <a:avLst/>
          </a:prstGeom>
        </p:spPr>
      </p:pic>
      <p:pic>
        <p:nvPicPr>
          <p:cNvPr id="44" name="Graphic 43" descr="Box with solid fill">
            <a:extLst>
              <a:ext uri="{FF2B5EF4-FFF2-40B4-BE49-F238E27FC236}">
                <a16:creationId xmlns:a16="http://schemas.microsoft.com/office/drawing/2014/main" id="{2F344CD9-1467-B0CA-A2A8-17ED9CDA347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136471">
            <a:off x="4759707" y="2403554"/>
            <a:ext cx="466490" cy="466490"/>
          </a:xfrm>
          <a:prstGeom prst="rect">
            <a:avLst/>
          </a:prstGeom>
        </p:spPr>
      </p:pic>
      <p:grpSp>
        <p:nvGrpSpPr>
          <p:cNvPr id="67" name="Group 66">
            <a:extLst>
              <a:ext uri="{FF2B5EF4-FFF2-40B4-BE49-F238E27FC236}">
                <a16:creationId xmlns:a16="http://schemas.microsoft.com/office/drawing/2014/main" id="{578B00C2-400E-C3EE-3381-F0F0DF57D8FD}"/>
              </a:ext>
            </a:extLst>
          </p:cNvPr>
          <p:cNvGrpSpPr/>
          <p:nvPr/>
        </p:nvGrpSpPr>
        <p:grpSpPr>
          <a:xfrm>
            <a:off x="490560" y="2728151"/>
            <a:ext cx="1776748" cy="921620"/>
            <a:chOff x="1491168" y="3777055"/>
            <a:chExt cx="1776748" cy="921620"/>
          </a:xfrm>
          <a:noFill/>
        </p:grpSpPr>
        <p:sp>
          <p:nvSpPr>
            <p:cNvPr id="56" name="Freeform: Shape 55">
              <a:extLst>
                <a:ext uri="{FF2B5EF4-FFF2-40B4-BE49-F238E27FC236}">
                  <a16:creationId xmlns:a16="http://schemas.microsoft.com/office/drawing/2014/main" id="{8A15D606-FE59-3A53-2B89-A8DEBA4FB2E8}"/>
                </a:ext>
              </a:extLst>
            </p:cNvPr>
            <p:cNvSpPr/>
            <p:nvPr/>
          </p:nvSpPr>
          <p:spPr>
            <a:xfrm>
              <a:off x="1582036" y="4022400"/>
              <a:ext cx="659606" cy="257175"/>
            </a:xfrm>
            <a:custGeom>
              <a:avLst/>
              <a:gdLst>
                <a:gd name="connsiteX0" fmla="*/ 615125 w 659606"/>
                <a:gd name="connsiteY0" fmla="*/ 182880 h 257175"/>
                <a:gd name="connsiteX1" fmla="*/ 594932 w 659606"/>
                <a:gd name="connsiteY1" fmla="*/ 171450 h 257175"/>
                <a:gd name="connsiteX2" fmla="*/ 581120 w 659606"/>
                <a:gd name="connsiteY2" fmla="*/ 171450 h 257175"/>
                <a:gd name="connsiteX3" fmla="*/ 537115 w 659606"/>
                <a:gd name="connsiteY3" fmla="*/ 104775 h 257175"/>
                <a:gd name="connsiteX4" fmla="*/ 510921 w 659606"/>
                <a:gd name="connsiteY4" fmla="*/ 95250 h 257175"/>
                <a:gd name="connsiteX5" fmla="*/ 304419 w 659606"/>
                <a:gd name="connsiteY5" fmla="*/ 95250 h 257175"/>
                <a:gd name="connsiteX6" fmla="*/ 268700 w 659606"/>
                <a:gd name="connsiteY6" fmla="*/ 0 h 257175"/>
                <a:gd name="connsiteX7" fmla="*/ 132969 w 659606"/>
                <a:gd name="connsiteY7" fmla="*/ 0 h 257175"/>
                <a:gd name="connsiteX8" fmla="*/ 132969 w 659606"/>
                <a:gd name="connsiteY8" fmla="*/ 95250 h 257175"/>
                <a:gd name="connsiteX9" fmla="*/ 59150 w 659606"/>
                <a:gd name="connsiteY9" fmla="*/ 95250 h 257175"/>
                <a:gd name="connsiteX10" fmla="*/ 28194 w 659606"/>
                <a:gd name="connsiteY10" fmla="*/ 115919 h 257175"/>
                <a:gd name="connsiteX11" fmla="*/ 28194 w 659606"/>
                <a:gd name="connsiteY11" fmla="*/ 171450 h 257175"/>
                <a:gd name="connsiteX12" fmla="*/ 23432 w 659606"/>
                <a:gd name="connsiteY12" fmla="*/ 171450 h 257175"/>
                <a:gd name="connsiteX13" fmla="*/ 0 w 659606"/>
                <a:gd name="connsiteY13" fmla="*/ 194977 h 257175"/>
                <a:gd name="connsiteX14" fmla="*/ 0 w 659606"/>
                <a:gd name="connsiteY14" fmla="*/ 257175 h 257175"/>
                <a:gd name="connsiteX15" fmla="*/ 659606 w 659606"/>
                <a:gd name="connsiteY15" fmla="*/ 257175 h 257175"/>
                <a:gd name="connsiteX16" fmla="*/ 94869 w 659606"/>
                <a:gd name="connsiteY16" fmla="*/ 219075 h 257175"/>
                <a:gd name="connsiteX17" fmla="*/ 85344 w 659606"/>
                <a:gd name="connsiteY17" fmla="*/ 228600 h 257175"/>
                <a:gd name="connsiteX18" fmla="*/ 75819 w 659606"/>
                <a:gd name="connsiteY18" fmla="*/ 228600 h 257175"/>
                <a:gd name="connsiteX19" fmla="*/ 66294 w 659606"/>
                <a:gd name="connsiteY19" fmla="*/ 219075 h 257175"/>
                <a:gd name="connsiteX20" fmla="*/ 66294 w 659606"/>
                <a:gd name="connsiteY20" fmla="*/ 209550 h 257175"/>
                <a:gd name="connsiteX21" fmla="*/ 75819 w 659606"/>
                <a:gd name="connsiteY21" fmla="*/ 200025 h 257175"/>
                <a:gd name="connsiteX22" fmla="*/ 85344 w 659606"/>
                <a:gd name="connsiteY22" fmla="*/ 200025 h 257175"/>
                <a:gd name="connsiteX23" fmla="*/ 94869 w 659606"/>
                <a:gd name="connsiteY23" fmla="*/ 209550 h 257175"/>
                <a:gd name="connsiteX24" fmla="*/ 171069 w 659606"/>
                <a:gd name="connsiteY24" fmla="*/ 219075 h 257175"/>
                <a:gd name="connsiteX25" fmla="*/ 161544 w 659606"/>
                <a:gd name="connsiteY25" fmla="*/ 228600 h 257175"/>
                <a:gd name="connsiteX26" fmla="*/ 152019 w 659606"/>
                <a:gd name="connsiteY26" fmla="*/ 228600 h 257175"/>
                <a:gd name="connsiteX27" fmla="*/ 142494 w 659606"/>
                <a:gd name="connsiteY27" fmla="*/ 219075 h 257175"/>
                <a:gd name="connsiteX28" fmla="*/ 142494 w 659606"/>
                <a:gd name="connsiteY28" fmla="*/ 209550 h 257175"/>
                <a:gd name="connsiteX29" fmla="*/ 152019 w 659606"/>
                <a:gd name="connsiteY29" fmla="*/ 200025 h 257175"/>
                <a:gd name="connsiteX30" fmla="*/ 161544 w 659606"/>
                <a:gd name="connsiteY30" fmla="*/ 200025 h 257175"/>
                <a:gd name="connsiteX31" fmla="*/ 171069 w 659606"/>
                <a:gd name="connsiteY31" fmla="*/ 209550 h 257175"/>
                <a:gd name="connsiteX32" fmla="*/ 247269 w 659606"/>
                <a:gd name="connsiteY32" fmla="*/ 219075 h 257175"/>
                <a:gd name="connsiteX33" fmla="*/ 237744 w 659606"/>
                <a:gd name="connsiteY33" fmla="*/ 228600 h 257175"/>
                <a:gd name="connsiteX34" fmla="*/ 228219 w 659606"/>
                <a:gd name="connsiteY34" fmla="*/ 228600 h 257175"/>
                <a:gd name="connsiteX35" fmla="*/ 218694 w 659606"/>
                <a:gd name="connsiteY35" fmla="*/ 219075 h 257175"/>
                <a:gd name="connsiteX36" fmla="*/ 218694 w 659606"/>
                <a:gd name="connsiteY36" fmla="*/ 209550 h 257175"/>
                <a:gd name="connsiteX37" fmla="*/ 228219 w 659606"/>
                <a:gd name="connsiteY37" fmla="*/ 200025 h 257175"/>
                <a:gd name="connsiteX38" fmla="*/ 237744 w 659606"/>
                <a:gd name="connsiteY38" fmla="*/ 200025 h 257175"/>
                <a:gd name="connsiteX39" fmla="*/ 247269 w 659606"/>
                <a:gd name="connsiteY39" fmla="*/ 209550 h 257175"/>
                <a:gd name="connsiteX40" fmla="*/ 323469 w 659606"/>
                <a:gd name="connsiteY40" fmla="*/ 219075 h 257175"/>
                <a:gd name="connsiteX41" fmla="*/ 313944 w 659606"/>
                <a:gd name="connsiteY41" fmla="*/ 228600 h 257175"/>
                <a:gd name="connsiteX42" fmla="*/ 304419 w 659606"/>
                <a:gd name="connsiteY42" fmla="*/ 228600 h 257175"/>
                <a:gd name="connsiteX43" fmla="*/ 294894 w 659606"/>
                <a:gd name="connsiteY43" fmla="*/ 219075 h 257175"/>
                <a:gd name="connsiteX44" fmla="*/ 294894 w 659606"/>
                <a:gd name="connsiteY44" fmla="*/ 209550 h 257175"/>
                <a:gd name="connsiteX45" fmla="*/ 304419 w 659606"/>
                <a:gd name="connsiteY45" fmla="*/ 200025 h 257175"/>
                <a:gd name="connsiteX46" fmla="*/ 313944 w 659606"/>
                <a:gd name="connsiteY46" fmla="*/ 200025 h 257175"/>
                <a:gd name="connsiteX47" fmla="*/ 323469 w 659606"/>
                <a:gd name="connsiteY47" fmla="*/ 209550 h 257175"/>
                <a:gd name="connsiteX48" fmla="*/ 399669 w 659606"/>
                <a:gd name="connsiteY48" fmla="*/ 219075 h 257175"/>
                <a:gd name="connsiteX49" fmla="*/ 390144 w 659606"/>
                <a:gd name="connsiteY49" fmla="*/ 228600 h 257175"/>
                <a:gd name="connsiteX50" fmla="*/ 380619 w 659606"/>
                <a:gd name="connsiteY50" fmla="*/ 228600 h 257175"/>
                <a:gd name="connsiteX51" fmla="*/ 371094 w 659606"/>
                <a:gd name="connsiteY51" fmla="*/ 219075 h 257175"/>
                <a:gd name="connsiteX52" fmla="*/ 371094 w 659606"/>
                <a:gd name="connsiteY52" fmla="*/ 209550 h 257175"/>
                <a:gd name="connsiteX53" fmla="*/ 380619 w 659606"/>
                <a:gd name="connsiteY53" fmla="*/ 200025 h 257175"/>
                <a:gd name="connsiteX54" fmla="*/ 390144 w 659606"/>
                <a:gd name="connsiteY54" fmla="*/ 200025 h 257175"/>
                <a:gd name="connsiteX55" fmla="*/ 399669 w 659606"/>
                <a:gd name="connsiteY55" fmla="*/ 209550 h 257175"/>
                <a:gd name="connsiteX56" fmla="*/ 475869 w 659606"/>
                <a:gd name="connsiteY56" fmla="*/ 219075 h 257175"/>
                <a:gd name="connsiteX57" fmla="*/ 466344 w 659606"/>
                <a:gd name="connsiteY57" fmla="*/ 228600 h 257175"/>
                <a:gd name="connsiteX58" fmla="*/ 456819 w 659606"/>
                <a:gd name="connsiteY58" fmla="*/ 228600 h 257175"/>
                <a:gd name="connsiteX59" fmla="*/ 447294 w 659606"/>
                <a:gd name="connsiteY59" fmla="*/ 219075 h 257175"/>
                <a:gd name="connsiteX60" fmla="*/ 447294 w 659606"/>
                <a:gd name="connsiteY60" fmla="*/ 209550 h 257175"/>
                <a:gd name="connsiteX61" fmla="*/ 456819 w 659606"/>
                <a:gd name="connsiteY61" fmla="*/ 200025 h 257175"/>
                <a:gd name="connsiteX62" fmla="*/ 466344 w 659606"/>
                <a:gd name="connsiteY62" fmla="*/ 200025 h 257175"/>
                <a:gd name="connsiteX63" fmla="*/ 475869 w 659606"/>
                <a:gd name="connsiteY63" fmla="*/ 209550 h 257175"/>
                <a:gd name="connsiteX64" fmla="*/ 552069 w 659606"/>
                <a:gd name="connsiteY64" fmla="*/ 219075 h 257175"/>
                <a:gd name="connsiteX65" fmla="*/ 542544 w 659606"/>
                <a:gd name="connsiteY65" fmla="*/ 228600 h 257175"/>
                <a:gd name="connsiteX66" fmla="*/ 533019 w 659606"/>
                <a:gd name="connsiteY66" fmla="*/ 228600 h 257175"/>
                <a:gd name="connsiteX67" fmla="*/ 523494 w 659606"/>
                <a:gd name="connsiteY67" fmla="*/ 219075 h 257175"/>
                <a:gd name="connsiteX68" fmla="*/ 523494 w 659606"/>
                <a:gd name="connsiteY68" fmla="*/ 209550 h 257175"/>
                <a:gd name="connsiteX69" fmla="*/ 533019 w 659606"/>
                <a:gd name="connsiteY69" fmla="*/ 200025 h 257175"/>
                <a:gd name="connsiteX70" fmla="*/ 542544 w 659606"/>
                <a:gd name="connsiteY70" fmla="*/ 200025 h 257175"/>
                <a:gd name="connsiteX71" fmla="*/ 552069 w 659606"/>
                <a:gd name="connsiteY71" fmla="*/ 20955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59606" h="257175">
                  <a:moveTo>
                    <a:pt x="615125" y="182880"/>
                  </a:moveTo>
                  <a:cubicBezTo>
                    <a:pt x="610885" y="175771"/>
                    <a:pt x="603209" y="171426"/>
                    <a:pt x="594932" y="171450"/>
                  </a:cubicBezTo>
                  <a:lnTo>
                    <a:pt x="581120" y="171450"/>
                  </a:lnTo>
                  <a:lnTo>
                    <a:pt x="537115" y="104775"/>
                  </a:lnTo>
                  <a:cubicBezTo>
                    <a:pt x="529972" y="98286"/>
                    <a:pt x="520564" y="94864"/>
                    <a:pt x="510921" y="95250"/>
                  </a:cubicBezTo>
                  <a:lnTo>
                    <a:pt x="304419" y="95250"/>
                  </a:lnTo>
                  <a:lnTo>
                    <a:pt x="268700" y="0"/>
                  </a:lnTo>
                  <a:lnTo>
                    <a:pt x="132969" y="0"/>
                  </a:lnTo>
                  <a:lnTo>
                    <a:pt x="132969" y="95250"/>
                  </a:lnTo>
                  <a:lnTo>
                    <a:pt x="59150" y="95250"/>
                  </a:lnTo>
                  <a:cubicBezTo>
                    <a:pt x="42005" y="95250"/>
                    <a:pt x="28194" y="104775"/>
                    <a:pt x="28194" y="115919"/>
                  </a:cubicBezTo>
                  <a:lnTo>
                    <a:pt x="28194" y="171450"/>
                  </a:lnTo>
                  <a:lnTo>
                    <a:pt x="23432" y="171450"/>
                  </a:lnTo>
                  <a:cubicBezTo>
                    <a:pt x="10476" y="171502"/>
                    <a:pt x="0" y="182021"/>
                    <a:pt x="0" y="194977"/>
                  </a:cubicBezTo>
                  <a:lnTo>
                    <a:pt x="0" y="257175"/>
                  </a:lnTo>
                  <a:lnTo>
                    <a:pt x="659606" y="257175"/>
                  </a:lnTo>
                  <a:close/>
                  <a:moveTo>
                    <a:pt x="94869" y="219075"/>
                  </a:moveTo>
                  <a:cubicBezTo>
                    <a:pt x="94869" y="224336"/>
                    <a:pt x="90605" y="228600"/>
                    <a:pt x="85344" y="228600"/>
                  </a:cubicBezTo>
                  <a:lnTo>
                    <a:pt x="75819" y="228600"/>
                  </a:lnTo>
                  <a:cubicBezTo>
                    <a:pt x="70558" y="228600"/>
                    <a:pt x="66294" y="224336"/>
                    <a:pt x="66294" y="219075"/>
                  </a:cubicBezTo>
                  <a:lnTo>
                    <a:pt x="66294" y="209550"/>
                  </a:lnTo>
                  <a:cubicBezTo>
                    <a:pt x="66294" y="204289"/>
                    <a:pt x="70558" y="200025"/>
                    <a:pt x="75819" y="200025"/>
                  </a:cubicBezTo>
                  <a:lnTo>
                    <a:pt x="85344" y="200025"/>
                  </a:lnTo>
                  <a:cubicBezTo>
                    <a:pt x="90605" y="200025"/>
                    <a:pt x="94869" y="204289"/>
                    <a:pt x="94869" y="209550"/>
                  </a:cubicBezTo>
                  <a:close/>
                  <a:moveTo>
                    <a:pt x="171069" y="219075"/>
                  </a:moveTo>
                  <a:cubicBezTo>
                    <a:pt x="171069" y="224336"/>
                    <a:pt x="166805" y="228600"/>
                    <a:pt x="161544" y="228600"/>
                  </a:cubicBezTo>
                  <a:lnTo>
                    <a:pt x="152019" y="228600"/>
                  </a:lnTo>
                  <a:cubicBezTo>
                    <a:pt x="146758" y="228600"/>
                    <a:pt x="142494" y="224336"/>
                    <a:pt x="142494" y="219075"/>
                  </a:cubicBezTo>
                  <a:lnTo>
                    <a:pt x="142494" y="209550"/>
                  </a:lnTo>
                  <a:cubicBezTo>
                    <a:pt x="142494" y="204289"/>
                    <a:pt x="146758" y="200025"/>
                    <a:pt x="152019" y="200025"/>
                  </a:cubicBezTo>
                  <a:lnTo>
                    <a:pt x="161544" y="200025"/>
                  </a:lnTo>
                  <a:cubicBezTo>
                    <a:pt x="166805" y="200025"/>
                    <a:pt x="171069" y="204289"/>
                    <a:pt x="171069" y="209550"/>
                  </a:cubicBezTo>
                  <a:close/>
                  <a:moveTo>
                    <a:pt x="247269" y="219075"/>
                  </a:moveTo>
                  <a:cubicBezTo>
                    <a:pt x="247269" y="224336"/>
                    <a:pt x="243005" y="228600"/>
                    <a:pt x="237744" y="228600"/>
                  </a:cubicBezTo>
                  <a:lnTo>
                    <a:pt x="228219" y="228600"/>
                  </a:lnTo>
                  <a:cubicBezTo>
                    <a:pt x="222958" y="228600"/>
                    <a:pt x="218694" y="224336"/>
                    <a:pt x="218694" y="219075"/>
                  </a:cubicBezTo>
                  <a:lnTo>
                    <a:pt x="218694" y="209550"/>
                  </a:lnTo>
                  <a:cubicBezTo>
                    <a:pt x="218694" y="204289"/>
                    <a:pt x="222958" y="200025"/>
                    <a:pt x="228219" y="200025"/>
                  </a:cubicBezTo>
                  <a:lnTo>
                    <a:pt x="237744" y="200025"/>
                  </a:lnTo>
                  <a:cubicBezTo>
                    <a:pt x="243005" y="200025"/>
                    <a:pt x="247269" y="204289"/>
                    <a:pt x="247269" y="209550"/>
                  </a:cubicBezTo>
                  <a:close/>
                  <a:moveTo>
                    <a:pt x="323469" y="219075"/>
                  </a:moveTo>
                  <a:cubicBezTo>
                    <a:pt x="323469" y="224336"/>
                    <a:pt x="319205" y="228600"/>
                    <a:pt x="313944" y="228600"/>
                  </a:cubicBezTo>
                  <a:lnTo>
                    <a:pt x="304419" y="228600"/>
                  </a:lnTo>
                  <a:cubicBezTo>
                    <a:pt x="299158" y="228600"/>
                    <a:pt x="294894" y="224336"/>
                    <a:pt x="294894" y="219075"/>
                  </a:cubicBezTo>
                  <a:lnTo>
                    <a:pt x="294894" y="209550"/>
                  </a:lnTo>
                  <a:cubicBezTo>
                    <a:pt x="294894" y="204289"/>
                    <a:pt x="299158" y="200025"/>
                    <a:pt x="304419" y="200025"/>
                  </a:cubicBezTo>
                  <a:lnTo>
                    <a:pt x="313944" y="200025"/>
                  </a:lnTo>
                  <a:cubicBezTo>
                    <a:pt x="319205" y="200025"/>
                    <a:pt x="323469" y="204289"/>
                    <a:pt x="323469" y="209550"/>
                  </a:cubicBezTo>
                  <a:close/>
                  <a:moveTo>
                    <a:pt x="399669" y="219075"/>
                  </a:moveTo>
                  <a:cubicBezTo>
                    <a:pt x="399669" y="224336"/>
                    <a:pt x="395405" y="228600"/>
                    <a:pt x="390144" y="228600"/>
                  </a:cubicBezTo>
                  <a:lnTo>
                    <a:pt x="380619" y="228600"/>
                  </a:lnTo>
                  <a:cubicBezTo>
                    <a:pt x="375358" y="228600"/>
                    <a:pt x="371094" y="224336"/>
                    <a:pt x="371094" y="219075"/>
                  </a:cubicBezTo>
                  <a:lnTo>
                    <a:pt x="371094" y="209550"/>
                  </a:lnTo>
                  <a:cubicBezTo>
                    <a:pt x="371094" y="204289"/>
                    <a:pt x="375358" y="200025"/>
                    <a:pt x="380619" y="200025"/>
                  </a:cubicBezTo>
                  <a:lnTo>
                    <a:pt x="390144" y="200025"/>
                  </a:lnTo>
                  <a:cubicBezTo>
                    <a:pt x="395405" y="200025"/>
                    <a:pt x="399669" y="204289"/>
                    <a:pt x="399669" y="209550"/>
                  </a:cubicBezTo>
                  <a:close/>
                  <a:moveTo>
                    <a:pt x="475869" y="219075"/>
                  </a:moveTo>
                  <a:cubicBezTo>
                    <a:pt x="475869" y="224336"/>
                    <a:pt x="471605" y="228600"/>
                    <a:pt x="466344" y="228600"/>
                  </a:cubicBezTo>
                  <a:lnTo>
                    <a:pt x="456819" y="228600"/>
                  </a:lnTo>
                  <a:cubicBezTo>
                    <a:pt x="451558" y="228600"/>
                    <a:pt x="447294" y="224336"/>
                    <a:pt x="447294" y="219075"/>
                  </a:cubicBezTo>
                  <a:lnTo>
                    <a:pt x="447294" y="209550"/>
                  </a:lnTo>
                  <a:cubicBezTo>
                    <a:pt x="447294" y="204289"/>
                    <a:pt x="451558" y="200025"/>
                    <a:pt x="456819" y="200025"/>
                  </a:cubicBezTo>
                  <a:lnTo>
                    <a:pt x="466344" y="200025"/>
                  </a:lnTo>
                  <a:cubicBezTo>
                    <a:pt x="471605" y="200025"/>
                    <a:pt x="475869" y="204289"/>
                    <a:pt x="475869" y="209550"/>
                  </a:cubicBezTo>
                  <a:close/>
                  <a:moveTo>
                    <a:pt x="552069" y="219075"/>
                  </a:moveTo>
                  <a:cubicBezTo>
                    <a:pt x="552069" y="224336"/>
                    <a:pt x="547805" y="228600"/>
                    <a:pt x="542544" y="228600"/>
                  </a:cubicBezTo>
                  <a:lnTo>
                    <a:pt x="533019" y="228600"/>
                  </a:lnTo>
                  <a:cubicBezTo>
                    <a:pt x="527758" y="228600"/>
                    <a:pt x="523494" y="224336"/>
                    <a:pt x="523494" y="219075"/>
                  </a:cubicBezTo>
                  <a:lnTo>
                    <a:pt x="523494" y="209550"/>
                  </a:lnTo>
                  <a:cubicBezTo>
                    <a:pt x="523494" y="204289"/>
                    <a:pt x="527758" y="200025"/>
                    <a:pt x="533019" y="200025"/>
                  </a:cubicBezTo>
                  <a:lnTo>
                    <a:pt x="542544" y="200025"/>
                  </a:lnTo>
                  <a:cubicBezTo>
                    <a:pt x="547805" y="200025"/>
                    <a:pt x="552069" y="204289"/>
                    <a:pt x="552069" y="209550"/>
                  </a:cubicBezTo>
                  <a:close/>
                </a:path>
              </a:pathLst>
            </a:custGeom>
            <a:grpFill/>
            <a:ln w="9525" cap="flat">
              <a:solidFill>
                <a:srgbClr val="002060"/>
              </a:solid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6B5B792-3233-227F-F924-CEDF290B2F24}"/>
                </a:ext>
              </a:extLst>
            </p:cNvPr>
            <p:cNvSpPr/>
            <p:nvPr/>
          </p:nvSpPr>
          <p:spPr>
            <a:xfrm>
              <a:off x="1715005" y="3965247"/>
              <a:ext cx="128587" cy="38102"/>
            </a:xfrm>
            <a:custGeom>
              <a:avLst/>
              <a:gdLst>
                <a:gd name="connsiteX0" fmla="*/ 128588 w 128587"/>
                <a:gd name="connsiteY0" fmla="*/ 38103 h 38102"/>
                <a:gd name="connsiteX1" fmla="*/ 119063 w 128587"/>
                <a:gd name="connsiteY1" fmla="*/ 12957 h 38102"/>
                <a:gd name="connsiteX2" fmla="*/ 100013 w 128587"/>
                <a:gd name="connsiteY2" fmla="*/ 3 h 38102"/>
                <a:gd name="connsiteX3" fmla="*/ 0 w 128587"/>
                <a:gd name="connsiteY3" fmla="*/ 3 h 38102"/>
                <a:gd name="connsiteX4" fmla="*/ 0 w 128587"/>
                <a:gd name="connsiteY4" fmla="*/ 38103 h 38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7" h="38102">
                  <a:moveTo>
                    <a:pt x="128588" y="38103"/>
                  </a:moveTo>
                  <a:lnTo>
                    <a:pt x="119063" y="12957"/>
                  </a:lnTo>
                  <a:cubicBezTo>
                    <a:pt x="116086" y="5048"/>
                    <a:pt x="108461" y="-136"/>
                    <a:pt x="100013" y="3"/>
                  </a:cubicBezTo>
                  <a:lnTo>
                    <a:pt x="0" y="3"/>
                  </a:lnTo>
                  <a:lnTo>
                    <a:pt x="0" y="38103"/>
                  </a:lnTo>
                  <a:close/>
                </a:path>
              </a:pathLst>
            </a:custGeom>
            <a:grpFill/>
            <a:ln w="9525" cap="flat">
              <a:solidFill>
                <a:srgbClr val="002060"/>
              </a:solid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CE4A79B-24D7-EA3E-67ED-A2889A0FE12B}"/>
                </a:ext>
              </a:extLst>
            </p:cNvPr>
            <p:cNvSpPr/>
            <p:nvPr/>
          </p:nvSpPr>
          <p:spPr>
            <a:xfrm>
              <a:off x="1491168" y="4308147"/>
              <a:ext cx="1776748" cy="390528"/>
            </a:xfrm>
            <a:custGeom>
              <a:avLst/>
              <a:gdLst>
                <a:gd name="connsiteX0" fmla="*/ 849440 w 866709"/>
                <a:gd name="connsiteY0" fmla="*/ 3 h 190502"/>
                <a:gd name="connsiteX1" fmla="*/ 17336 w 866709"/>
                <a:gd name="connsiteY1" fmla="*/ 3 h 190502"/>
                <a:gd name="connsiteX2" fmla="*/ 1 w 866709"/>
                <a:gd name="connsiteY2" fmla="*/ 16956 h 190502"/>
                <a:gd name="connsiteX3" fmla="*/ 0 w 866709"/>
                <a:gd name="connsiteY3" fmla="*/ 17053 h 190502"/>
                <a:gd name="connsiteX4" fmla="*/ 38100 w 866709"/>
                <a:gd name="connsiteY4" fmla="*/ 173453 h 190502"/>
                <a:gd name="connsiteX5" fmla="*/ 55055 w 866709"/>
                <a:gd name="connsiteY5" fmla="*/ 190503 h 190502"/>
                <a:gd name="connsiteX6" fmla="*/ 690086 w 866709"/>
                <a:gd name="connsiteY6" fmla="*/ 190503 h 190502"/>
                <a:gd name="connsiteX7" fmla="*/ 702374 w 866709"/>
                <a:gd name="connsiteY7" fmla="*/ 185455 h 190502"/>
                <a:gd name="connsiteX8" fmla="*/ 861632 w 866709"/>
                <a:gd name="connsiteY8" fmla="*/ 29054 h 190502"/>
                <a:gd name="connsiteX9" fmla="*/ 861854 w 866709"/>
                <a:gd name="connsiteY9" fmla="*/ 5078 h 190502"/>
                <a:gd name="connsiteX10" fmla="*/ 849440 w 866709"/>
                <a:gd name="connsiteY10" fmla="*/ 3 h 190502"/>
                <a:gd name="connsiteX11" fmla="*/ 157163 w 866709"/>
                <a:gd name="connsiteY11" fmla="*/ 106397 h 190502"/>
                <a:gd name="connsiteX12" fmla="*/ 149257 w 866709"/>
                <a:gd name="connsiteY12" fmla="*/ 114303 h 190502"/>
                <a:gd name="connsiteX13" fmla="*/ 117443 w 866709"/>
                <a:gd name="connsiteY13" fmla="*/ 114303 h 190502"/>
                <a:gd name="connsiteX14" fmla="*/ 109538 w 866709"/>
                <a:gd name="connsiteY14" fmla="*/ 106397 h 190502"/>
                <a:gd name="connsiteX15" fmla="*/ 109538 w 866709"/>
                <a:gd name="connsiteY15" fmla="*/ 74584 h 190502"/>
                <a:gd name="connsiteX16" fmla="*/ 117443 w 866709"/>
                <a:gd name="connsiteY16" fmla="*/ 66678 h 190502"/>
                <a:gd name="connsiteX17" fmla="*/ 149257 w 866709"/>
                <a:gd name="connsiteY17" fmla="*/ 66678 h 190502"/>
                <a:gd name="connsiteX18" fmla="*/ 157163 w 866709"/>
                <a:gd name="connsiteY18" fmla="*/ 74584 h 190502"/>
                <a:gd name="connsiteX19" fmla="*/ 261938 w 866709"/>
                <a:gd name="connsiteY19" fmla="*/ 106397 h 190502"/>
                <a:gd name="connsiteX20" fmla="*/ 254032 w 866709"/>
                <a:gd name="connsiteY20" fmla="*/ 114303 h 190502"/>
                <a:gd name="connsiteX21" fmla="*/ 222218 w 866709"/>
                <a:gd name="connsiteY21" fmla="*/ 114303 h 190502"/>
                <a:gd name="connsiteX22" fmla="*/ 214313 w 866709"/>
                <a:gd name="connsiteY22" fmla="*/ 106397 h 190502"/>
                <a:gd name="connsiteX23" fmla="*/ 214313 w 866709"/>
                <a:gd name="connsiteY23" fmla="*/ 74584 h 190502"/>
                <a:gd name="connsiteX24" fmla="*/ 222218 w 866709"/>
                <a:gd name="connsiteY24" fmla="*/ 66678 h 190502"/>
                <a:gd name="connsiteX25" fmla="*/ 254032 w 866709"/>
                <a:gd name="connsiteY25" fmla="*/ 66678 h 190502"/>
                <a:gd name="connsiteX26" fmla="*/ 261938 w 866709"/>
                <a:gd name="connsiteY26" fmla="*/ 74584 h 190502"/>
                <a:gd name="connsiteX27" fmla="*/ 366713 w 866709"/>
                <a:gd name="connsiteY27" fmla="*/ 106397 h 190502"/>
                <a:gd name="connsiteX28" fmla="*/ 358807 w 866709"/>
                <a:gd name="connsiteY28" fmla="*/ 114303 h 190502"/>
                <a:gd name="connsiteX29" fmla="*/ 326993 w 866709"/>
                <a:gd name="connsiteY29" fmla="*/ 114303 h 190502"/>
                <a:gd name="connsiteX30" fmla="*/ 319088 w 866709"/>
                <a:gd name="connsiteY30" fmla="*/ 106397 h 190502"/>
                <a:gd name="connsiteX31" fmla="*/ 319088 w 866709"/>
                <a:gd name="connsiteY31" fmla="*/ 74584 h 190502"/>
                <a:gd name="connsiteX32" fmla="*/ 326993 w 866709"/>
                <a:gd name="connsiteY32" fmla="*/ 66678 h 190502"/>
                <a:gd name="connsiteX33" fmla="*/ 358807 w 866709"/>
                <a:gd name="connsiteY33" fmla="*/ 66678 h 190502"/>
                <a:gd name="connsiteX34" fmla="*/ 366713 w 866709"/>
                <a:gd name="connsiteY34" fmla="*/ 74584 h 190502"/>
                <a:gd name="connsiteX35" fmla="*/ 471488 w 866709"/>
                <a:gd name="connsiteY35" fmla="*/ 106397 h 190502"/>
                <a:gd name="connsiteX36" fmla="*/ 463582 w 866709"/>
                <a:gd name="connsiteY36" fmla="*/ 114303 h 190502"/>
                <a:gd name="connsiteX37" fmla="*/ 431768 w 866709"/>
                <a:gd name="connsiteY37" fmla="*/ 114303 h 190502"/>
                <a:gd name="connsiteX38" fmla="*/ 423863 w 866709"/>
                <a:gd name="connsiteY38" fmla="*/ 106397 h 190502"/>
                <a:gd name="connsiteX39" fmla="*/ 423863 w 866709"/>
                <a:gd name="connsiteY39" fmla="*/ 74584 h 190502"/>
                <a:gd name="connsiteX40" fmla="*/ 431768 w 866709"/>
                <a:gd name="connsiteY40" fmla="*/ 66678 h 190502"/>
                <a:gd name="connsiteX41" fmla="*/ 463582 w 866709"/>
                <a:gd name="connsiteY41" fmla="*/ 66678 h 190502"/>
                <a:gd name="connsiteX42" fmla="*/ 471488 w 866709"/>
                <a:gd name="connsiteY42" fmla="*/ 74584 h 190502"/>
                <a:gd name="connsiteX43" fmla="*/ 576263 w 866709"/>
                <a:gd name="connsiteY43" fmla="*/ 106397 h 190502"/>
                <a:gd name="connsiteX44" fmla="*/ 568357 w 866709"/>
                <a:gd name="connsiteY44" fmla="*/ 114303 h 190502"/>
                <a:gd name="connsiteX45" fmla="*/ 536543 w 866709"/>
                <a:gd name="connsiteY45" fmla="*/ 114303 h 190502"/>
                <a:gd name="connsiteX46" fmla="*/ 528638 w 866709"/>
                <a:gd name="connsiteY46" fmla="*/ 106397 h 190502"/>
                <a:gd name="connsiteX47" fmla="*/ 528638 w 866709"/>
                <a:gd name="connsiteY47" fmla="*/ 74584 h 190502"/>
                <a:gd name="connsiteX48" fmla="*/ 536543 w 866709"/>
                <a:gd name="connsiteY48" fmla="*/ 66678 h 190502"/>
                <a:gd name="connsiteX49" fmla="*/ 568357 w 866709"/>
                <a:gd name="connsiteY49" fmla="*/ 66678 h 190502"/>
                <a:gd name="connsiteX50" fmla="*/ 576263 w 866709"/>
                <a:gd name="connsiteY50" fmla="*/ 74584 h 190502"/>
                <a:gd name="connsiteX51" fmla="*/ 681038 w 866709"/>
                <a:gd name="connsiteY51" fmla="*/ 106397 h 190502"/>
                <a:gd name="connsiteX52" fmla="*/ 673132 w 866709"/>
                <a:gd name="connsiteY52" fmla="*/ 114303 h 190502"/>
                <a:gd name="connsiteX53" fmla="*/ 641318 w 866709"/>
                <a:gd name="connsiteY53" fmla="*/ 114303 h 190502"/>
                <a:gd name="connsiteX54" fmla="*/ 633413 w 866709"/>
                <a:gd name="connsiteY54" fmla="*/ 106397 h 190502"/>
                <a:gd name="connsiteX55" fmla="*/ 633413 w 866709"/>
                <a:gd name="connsiteY55" fmla="*/ 74584 h 190502"/>
                <a:gd name="connsiteX56" fmla="*/ 641318 w 866709"/>
                <a:gd name="connsiteY56" fmla="*/ 66678 h 190502"/>
                <a:gd name="connsiteX57" fmla="*/ 673132 w 866709"/>
                <a:gd name="connsiteY57" fmla="*/ 66678 h 190502"/>
                <a:gd name="connsiteX58" fmla="*/ 681038 w 866709"/>
                <a:gd name="connsiteY58" fmla="*/ 74584 h 19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866709" h="190502">
                  <a:moveTo>
                    <a:pt x="849440" y="3"/>
                  </a:moveTo>
                  <a:lnTo>
                    <a:pt x="17336" y="3"/>
                  </a:lnTo>
                  <a:cubicBezTo>
                    <a:pt x="7867" y="-103"/>
                    <a:pt x="106" y="7488"/>
                    <a:pt x="1" y="16956"/>
                  </a:cubicBezTo>
                  <a:cubicBezTo>
                    <a:pt x="0" y="16988"/>
                    <a:pt x="0" y="17020"/>
                    <a:pt x="0" y="17053"/>
                  </a:cubicBezTo>
                  <a:lnTo>
                    <a:pt x="38100" y="173453"/>
                  </a:lnTo>
                  <a:cubicBezTo>
                    <a:pt x="38151" y="182811"/>
                    <a:pt x="45697" y="190399"/>
                    <a:pt x="55055" y="190503"/>
                  </a:cubicBezTo>
                  <a:lnTo>
                    <a:pt x="690086" y="190503"/>
                  </a:lnTo>
                  <a:cubicBezTo>
                    <a:pt x="694688" y="190508"/>
                    <a:pt x="699105" y="188693"/>
                    <a:pt x="702374" y="185455"/>
                  </a:cubicBezTo>
                  <a:lnTo>
                    <a:pt x="861632" y="29054"/>
                  </a:lnTo>
                  <a:cubicBezTo>
                    <a:pt x="868314" y="22495"/>
                    <a:pt x="868414" y="11761"/>
                    <a:pt x="861854" y="5078"/>
                  </a:cubicBezTo>
                  <a:cubicBezTo>
                    <a:pt x="858589" y="1752"/>
                    <a:pt x="854099" y="-84"/>
                    <a:pt x="849440" y="3"/>
                  </a:cubicBezTo>
                  <a:close/>
                  <a:moveTo>
                    <a:pt x="157163" y="106397"/>
                  </a:moveTo>
                  <a:cubicBezTo>
                    <a:pt x="157163" y="110763"/>
                    <a:pt x="153623" y="114303"/>
                    <a:pt x="149257" y="114303"/>
                  </a:cubicBezTo>
                  <a:lnTo>
                    <a:pt x="117443" y="114303"/>
                  </a:lnTo>
                  <a:cubicBezTo>
                    <a:pt x="113077" y="114303"/>
                    <a:pt x="109538" y="110763"/>
                    <a:pt x="109538" y="106397"/>
                  </a:cubicBezTo>
                  <a:lnTo>
                    <a:pt x="109538" y="74584"/>
                  </a:lnTo>
                  <a:cubicBezTo>
                    <a:pt x="109589" y="70239"/>
                    <a:pt x="113099" y="66729"/>
                    <a:pt x="117443" y="66678"/>
                  </a:cubicBezTo>
                  <a:lnTo>
                    <a:pt x="149257" y="66678"/>
                  </a:lnTo>
                  <a:cubicBezTo>
                    <a:pt x="153623" y="66678"/>
                    <a:pt x="157163" y="70217"/>
                    <a:pt x="157163" y="74584"/>
                  </a:cubicBezTo>
                  <a:close/>
                  <a:moveTo>
                    <a:pt x="261938" y="106397"/>
                  </a:moveTo>
                  <a:cubicBezTo>
                    <a:pt x="261938" y="110763"/>
                    <a:pt x="258398" y="114303"/>
                    <a:pt x="254032" y="114303"/>
                  </a:cubicBezTo>
                  <a:lnTo>
                    <a:pt x="222218" y="114303"/>
                  </a:lnTo>
                  <a:cubicBezTo>
                    <a:pt x="217852" y="114303"/>
                    <a:pt x="214313" y="110763"/>
                    <a:pt x="214313" y="106397"/>
                  </a:cubicBezTo>
                  <a:lnTo>
                    <a:pt x="214313" y="74584"/>
                  </a:lnTo>
                  <a:cubicBezTo>
                    <a:pt x="214364" y="70239"/>
                    <a:pt x="217874" y="66729"/>
                    <a:pt x="222218" y="66678"/>
                  </a:cubicBezTo>
                  <a:lnTo>
                    <a:pt x="254032" y="66678"/>
                  </a:lnTo>
                  <a:cubicBezTo>
                    <a:pt x="258398" y="66678"/>
                    <a:pt x="261938" y="70217"/>
                    <a:pt x="261938" y="74584"/>
                  </a:cubicBezTo>
                  <a:close/>
                  <a:moveTo>
                    <a:pt x="366713" y="106397"/>
                  </a:moveTo>
                  <a:cubicBezTo>
                    <a:pt x="366713" y="110763"/>
                    <a:pt x="363173" y="114303"/>
                    <a:pt x="358807" y="114303"/>
                  </a:cubicBezTo>
                  <a:lnTo>
                    <a:pt x="326993" y="114303"/>
                  </a:lnTo>
                  <a:cubicBezTo>
                    <a:pt x="322627" y="114303"/>
                    <a:pt x="319088" y="110763"/>
                    <a:pt x="319088" y="106397"/>
                  </a:cubicBezTo>
                  <a:lnTo>
                    <a:pt x="319088" y="74584"/>
                  </a:lnTo>
                  <a:cubicBezTo>
                    <a:pt x="319139" y="70239"/>
                    <a:pt x="322649" y="66729"/>
                    <a:pt x="326993" y="66678"/>
                  </a:cubicBezTo>
                  <a:lnTo>
                    <a:pt x="358807" y="66678"/>
                  </a:lnTo>
                  <a:cubicBezTo>
                    <a:pt x="363173" y="66678"/>
                    <a:pt x="366713" y="70217"/>
                    <a:pt x="366713" y="74584"/>
                  </a:cubicBezTo>
                  <a:close/>
                  <a:moveTo>
                    <a:pt x="471488" y="106397"/>
                  </a:moveTo>
                  <a:cubicBezTo>
                    <a:pt x="471488" y="110763"/>
                    <a:pt x="467948" y="114303"/>
                    <a:pt x="463582" y="114303"/>
                  </a:cubicBezTo>
                  <a:lnTo>
                    <a:pt x="431768" y="114303"/>
                  </a:lnTo>
                  <a:cubicBezTo>
                    <a:pt x="427402" y="114303"/>
                    <a:pt x="423863" y="110763"/>
                    <a:pt x="423863" y="106397"/>
                  </a:cubicBezTo>
                  <a:lnTo>
                    <a:pt x="423863" y="74584"/>
                  </a:lnTo>
                  <a:cubicBezTo>
                    <a:pt x="423914" y="70239"/>
                    <a:pt x="427424" y="66729"/>
                    <a:pt x="431768" y="66678"/>
                  </a:cubicBezTo>
                  <a:lnTo>
                    <a:pt x="463582" y="66678"/>
                  </a:lnTo>
                  <a:cubicBezTo>
                    <a:pt x="467948" y="66678"/>
                    <a:pt x="471488" y="70217"/>
                    <a:pt x="471488" y="74584"/>
                  </a:cubicBezTo>
                  <a:close/>
                  <a:moveTo>
                    <a:pt x="576263" y="106397"/>
                  </a:moveTo>
                  <a:cubicBezTo>
                    <a:pt x="576263" y="110763"/>
                    <a:pt x="572723" y="114303"/>
                    <a:pt x="568357" y="114303"/>
                  </a:cubicBezTo>
                  <a:lnTo>
                    <a:pt x="536543" y="114303"/>
                  </a:lnTo>
                  <a:cubicBezTo>
                    <a:pt x="532177" y="114303"/>
                    <a:pt x="528638" y="110763"/>
                    <a:pt x="528638" y="106397"/>
                  </a:cubicBezTo>
                  <a:lnTo>
                    <a:pt x="528638" y="74584"/>
                  </a:lnTo>
                  <a:cubicBezTo>
                    <a:pt x="528689" y="70239"/>
                    <a:pt x="532199" y="66729"/>
                    <a:pt x="536543" y="66678"/>
                  </a:cubicBezTo>
                  <a:lnTo>
                    <a:pt x="568357" y="66678"/>
                  </a:lnTo>
                  <a:cubicBezTo>
                    <a:pt x="572723" y="66678"/>
                    <a:pt x="576263" y="70217"/>
                    <a:pt x="576263" y="74584"/>
                  </a:cubicBezTo>
                  <a:close/>
                  <a:moveTo>
                    <a:pt x="681038" y="106397"/>
                  </a:moveTo>
                  <a:cubicBezTo>
                    <a:pt x="681038" y="110763"/>
                    <a:pt x="677498" y="114303"/>
                    <a:pt x="673132" y="114303"/>
                  </a:cubicBezTo>
                  <a:lnTo>
                    <a:pt x="641318" y="114303"/>
                  </a:lnTo>
                  <a:cubicBezTo>
                    <a:pt x="636952" y="114303"/>
                    <a:pt x="633413" y="110763"/>
                    <a:pt x="633413" y="106397"/>
                  </a:cubicBezTo>
                  <a:lnTo>
                    <a:pt x="633413" y="74584"/>
                  </a:lnTo>
                  <a:cubicBezTo>
                    <a:pt x="633464" y="70239"/>
                    <a:pt x="636974" y="66729"/>
                    <a:pt x="641318" y="66678"/>
                  </a:cubicBezTo>
                  <a:lnTo>
                    <a:pt x="673132" y="66678"/>
                  </a:lnTo>
                  <a:cubicBezTo>
                    <a:pt x="677498" y="66678"/>
                    <a:pt x="681038" y="70217"/>
                    <a:pt x="681038" y="74584"/>
                  </a:cubicBezTo>
                  <a:close/>
                </a:path>
              </a:pathLst>
            </a:custGeom>
            <a:grpFill/>
            <a:ln w="9525" cap="flat">
              <a:solidFill>
                <a:srgbClr val="002060"/>
              </a:solid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FE28CB8-F397-FB0A-C887-D600D6C4CC2B}"/>
                </a:ext>
              </a:extLst>
            </p:cNvPr>
            <p:cNvSpPr/>
            <p:nvPr/>
          </p:nvSpPr>
          <p:spPr>
            <a:xfrm>
              <a:off x="2282962" y="4128399"/>
              <a:ext cx="183684" cy="151176"/>
            </a:xfrm>
            <a:custGeom>
              <a:avLst/>
              <a:gdLst>
                <a:gd name="connsiteX0" fmla="*/ 0 w 114299"/>
                <a:gd name="connsiteY0" fmla="*/ 0 h 57150"/>
                <a:gd name="connsiteX1" fmla="*/ 114300 w 114299"/>
                <a:gd name="connsiteY1" fmla="*/ 0 h 57150"/>
                <a:gd name="connsiteX2" fmla="*/ 114300 w 114299"/>
                <a:gd name="connsiteY2" fmla="*/ 57150 h 57150"/>
                <a:gd name="connsiteX3" fmla="*/ 0 w 114299"/>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299" h="57150">
                  <a:moveTo>
                    <a:pt x="0" y="0"/>
                  </a:moveTo>
                  <a:lnTo>
                    <a:pt x="114300" y="0"/>
                  </a:lnTo>
                  <a:lnTo>
                    <a:pt x="114300" y="57150"/>
                  </a:lnTo>
                  <a:lnTo>
                    <a:pt x="0" y="57150"/>
                  </a:lnTo>
                  <a:close/>
                </a:path>
              </a:pathLst>
            </a:custGeom>
            <a:grpFill/>
            <a:ln w="9525" cap="flat">
              <a:solidFill>
                <a:srgbClr val="002060"/>
              </a:solid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C383928-4B21-8F07-E5AF-5A8763DFBC7D}"/>
                </a:ext>
              </a:extLst>
            </p:cNvPr>
            <p:cNvSpPr/>
            <p:nvPr/>
          </p:nvSpPr>
          <p:spPr>
            <a:xfrm>
              <a:off x="2488092" y="4128399"/>
              <a:ext cx="183686" cy="151176"/>
            </a:xfrm>
            <a:custGeom>
              <a:avLst/>
              <a:gdLst>
                <a:gd name="connsiteX0" fmla="*/ 0 w 114300"/>
                <a:gd name="connsiteY0" fmla="*/ 0 h 57150"/>
                <a:gd name="connsiteX1" fmla="*/ 114300 w 114300"/>
                <a:gd name="connsiteY1" fmla="*/ 0 h 57150"/>
                <a:gd name="connsiteX2" fmla="*/ 114300 w 114300"/>
                <a:gd name="connsiteY2" fmla="*/ 57150 h 57150"/>
                <a:gd name="connsiteX3" fmla="*/ 0 w 114300"/>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300" h="57150">
                  <a:moveTo>
                    <a:pt x="0" y="0"/>
                  </a:moveTo>
                  <a:lnTo>
                    <a:pt x="114300" y="0"/>
                  </a:lnTo>
                  <a:lnTo>
                    <a:pt x="114300" y="57150"/>
                  </a:lnTo>
                  <a:lnTo>
                    <a:pt x="0" y="57150"/>
                  </a:lnTo>
                  <a:close/>
                </a:path>
              </a:pathLst>
            </a:custGeom>
            <a:grpFill/>
            <a:ln w="9525" cap="flat">
              <a:solidFill>
                <a:srgbClr val="002060"/>
              </a:solid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86C32FD-E7F6-A497-F7DB-9B46EB8DA213}"/>
                </a:ext>
              </a:extLst>
            </p:cNvPr>
            <p:cNvSpPr/>
            <p:nvPr/>
          </p:nvSpPr>
          <p:spPr>
            <a:xfrm>
              <a:off x="2693224" y="4128399"/>
              <a:ext cx="183684" cy="151176"/>
            </a:xfrm>
            <a:custGeom>
              <a:avLst/>
              <a:gdLst>
                <a:gd name="connsiteX0" fmla="*/ 0 w 114299"/>
                <a:gd name="connsiteY0" fmla="*/ 0 h 57150"/>
                <a:gd name="connsiteX1" fmla="*/ 114300 w 114299"/>
                <a:gd name="connsiteY1" fmla="*/ 0 h 57150"/>
                <a:gd name="connsiteX2" fmla="*/ 114300 w 114299"/>
                <a:gd name="connsiteY2" fmla="*/ 57150 h 57150"/>
                <a:gd name="connsiteX3" fmla="*/ 0 w 114299"/>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299" h="57150">
                  <a:moveTo>
                    <a:pt x="0" y="0"/>
                  </a:moveTo>
                  <a:lnTo>
                    <a:pt x="114300" y="0"/>
                  </a:lnTo>
                  <a:lnTo>
                    <a:pt x="114300" y="57150"/>
                  </a:lnTo>
                  <a:lnTo>
                    <a:pt x="0" y="57150"/>
                  </a:lnTo>
                  <a:close/>
                </a:path>
              </a:pathLst>
            </a:custGeom>
            <a:grpFill/>
            <a:ln w="9525" cap="flat">
              <a:solidFill>
                <a:srgbClr val="002060"/>
              </a:solid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BB4395A-38CE-4CBE-F322-64BAA4AE2BD0}"/>
                </a:ext>
              </a:extLst>
            </p:cNvPr>
            <p:cNvSpPr/>
            <p:nvPr/>
          </p:nvSpPr>
          <p:spPr>
            <a:xfrm>
              <a:off x="2488071" y="3958027"/>
              <a:ext cx="183686" cy="151176"/>
            </a:xfrm>
            <a:custGeom>
              <a:avLst/>
              <a:gdLst>
                <a:gd name="connsiteX0" fmla="*/ 0 w 114300"/>
                <a:gd name="connsiteY0" fmla="*/ 0 h 57150"/>
                <a:gd name="connsiteX1" fmla="*/ 114300 w 114300"/>
                <a:gd name="connsiteY1" fmla="*/ 0 h 57150"/>
                <a:gd name="connsiteX2" fmla="*/ 114300 w 114300"/>
                <a:gd name="connsiteY2" fmla="*/ 57150 h 57150"/>
                <a:gd name="connsiteX3" fmla="*/ 0 w 114300"/>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300" h="57150">
                  <a:moveTo>
                    <a:pt x="0" y="0"/>
                  </a:moveTo>
                  <a:lnTo>
                    <a:pt x="114300" y="0"/>
                  </a:lnTo>
                  <a:lnTo>
                    <a:pt x="114300" y="57150"/>
                  </a:lnTo>
                  <a:lnTo>
                    <a:pt x="0" y="57150"/>
                  </a:lnTo>
                  <a:close/>
                </a:path>
              </a:pathLst>
            </a:custGeom>
            <a:grpFill/>
            <a:ln w="9525" cap="flat">
              <a:solidFill>
                <a:srgbClr val="002060"/>
              </a:solid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71F6A38-C96B-FFEB-B5EF-DED16BD1D55E}"/>
                </a:ext>
              </a:extLst>
            </p:cNvPr>
            <p:cNvSpPr/>
            <p:nvPr/>
          </p:nvSpPr>
          <p:spPr>
            <a:xfrm>
              <a:off x="2693200" y="3956726"/>
              <a:ext cx="183684" cy="151176"/>
            </a:xfrm>
            <a:custGeom>
              <a:avLst/>
              <a:gdLst>
                <a:gd name="connsiteX0" fmla="*/ 0 w 114299"/>
                <a:gd name="connsiteY0" fmla="*/ 0 h 57150"/>
                <a:gd name="connsiteX1" fmla="*/ 114300 w 114299"/>
                <a:gd name="connsiteY1" fmla="*/ 0 h 57150"/>
                <a:gd name="connsiteX2" fmla="*/ 114300 w 114299"/>
                <a:gd name="connsiteY2" fmla="*/ 57150 h 57150"/>
                <a:gd name="connsiteX3" fmla="*/ 0 w 114299"/>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299" h="57150">
                  <a:moveTo>
                    <a:pt x="0" y="0"/>
                  </a:moveTo>
                  <a:lnTo>
                    <a:pt x="114300" y="0"/>
                  </a:lnTo>
                  <a:lnTo>
                    <a:pt x="114300" y="57150"/>
                  </a:lnTo>
                  <a:lnTo>
                    <a:pt x="0" y="57150"/>
                  </a:lnTo>
                  <a:close/>
                </a:path>
              </a:pathLst>
            </a:custGeom>
            <a:grpFill/>
            <a:ln w="9525" cap="flat">
              <a:solidFill>
                <a:srgbClr val="002060"/>
              </a:solid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FB2BC6E-4F92-562A-A206-FCAD74719C85}"/>
                </a:ext>
              </a:extLst>
            </p:cNvPr>
            <p:cNvSpPr/>
            <p:nvPr/>
          </p:nvSpPr>
          <p:spPr>
            <a:xfrm>
              <a:off x="2898327" y="3958027"/>
              <a:ext cx="183684" cy="151176"/>
            </a:xfrm>
            <a:custGeom>
              <a:avLst/>
              <a:gdLst>
                <a:gd name="connsiteX0" fmla="*/ 0 w 114299"/>
                <a:gd name="connsiteY0" fmla="*/ 0 h 57150"/>
                <a:gd name="connsiteX1" fmla="*/ 114300 w 114299"/>
                <a:gd name="connsiteY1" fmla="*/ 0 h 57150"/>
                <a:gd name="connsiteX2" fmla="*/ 114300 w 114299"/>
                <a:gd name="connsiteY2" fmla="*/ 57150 h 57150"/>
                <a:gd name="connsiteX3" fmla="*/ 0 w 114299"/>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299" h="57150">
                  <a:moveTo>
                    <a:pt x="0" y="0"/>
                  </a:moveTo>
                  <a:lnTo>
                    <a:pt x="114300" y="0"/>
                  </a:lnTo>
                  <a:lnTo>
                    <a:pt x="114300" y="57150"/>
                  </a:lnTo>
                  <a:lnTo>
                    <a:pt x="0" y="57150"/>
                  </a:lnTo>
                  <a:close/>
                </a:path>
              </a:pathLst>
            </a:custGeom>
            <a:grpFill/>
            <a:ln w="9525" cap="flat">
              <a:solidFill>
                <a:srgbClr val="002060"/>
              </a:solid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CCB86D8-1A9C-93C6-479B-144C549876E4}"/>
                </a:ext>
              </a:extLst>
            </p:cNvPr>
            <p:cNvSpPr/>
            <p:nvPr/>
          </p:nvSpPr>
          <p:spPr>
            <a:xfrm>
              <a:off x="2693198" y="3777055"/>
              <a:ext cx="183686" cy="151176"/>
            </a:xfrm>
            <a:custGeom>
              <a:avLst/>
              <a:gdLst>
                <a:gd name="connsiteX0" fmla="*/ 0 w 114300"/>
                <a:gd name="connsiteY0" fmla="*/ 0 h 57150"/>
                <a:gd name="connsiteX1" fmla="*/ 114300 w 114300"/>
                <a:gd name="connsiteY1" fmla="*/ 0 h 57150"/>
                <a:gd name="connsiteX2" fmla="*/ 114300 w 114300"/>
                <a:gd name="connsiteY2" fmla="*/ 57150 h 57150"/>
                <a:gd name="connsiteX3" fmla="*/ 0 w 114300"/>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300" h="57150">
                  <a:moveTo>
                    <a:pt x="0" y="0"/>
                  </a:moveTo>
                  <a:lnTo>
                    <a:pt x="114300" y="0"/>
                  </a:lnTo>
                  <a:lnTo>
                    <a:pt x="114300" y="57150"/>
                  </a:lnTo>
                  <a:lnTo>
                    <a:pt x="0" y="57150"/>
                  </a:lnTo>
                  <a:close/>
                </a:path>
              </a:pathLst>
            </a:custGeom>
            <a:grpFill/>
            <a:ln w="9525" cap="flat">
              <a:solidFill>
                <a:srgbClr val="002060"/>
              </a:solid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D356010-E6D8-CA68-AEC9-D1D08B123A30}"/>
                </a:ext>
              </a:extLst>
            </p:cNvPr>
            <p:cNvSpPr/>
            <p:nvPr/>
          </p:nvSpPr>
          <p:spPr>
            <a:xfrm>
              <a:off x="2898325" y="4127175"/>
              <a:ext cx="183686" cy="151176"/>
            </a:xfrm>
            <a:custGeom>
              <a:avLst/>
              <a:gdLst>
                <a:gd name="connsiteX0" fmla="*/ 114300 w 114300"/>
                <a:gd name="connsiteY0" fmla="*/ 7258 h 57150"/>
                <a:gd name="connsiteX1" fmla="*/ 114300 w 114300"/>
                <a:gd name="connsiteY1" fmla="*/ 0 h 57150"/>
                <a:gd name="connsiteX2" fmla="*/ 0 w 114300"/>
                <a:gd name="connsiteY2" fmla="*/ 0 h 57150"/>
                <a:gd name="connsiteX3" fmla="*/ 0 w 114300"/>
                <a:gd name="connsiteY3" fmla="*/ 57150 h 57150"/>
                <a:gd name="connsiteX4" fmla="*/ 64360 w 114300"/>
                <a:gd name="connsiteY4" fmla="*/ 57150 h 57150"/>
                <a:gd name="connsiteX5" fmla="*/ 114300 w 114300"/>
                <a:gd name="connsiteY5" fmla="*/ 7258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 h="57150">
                  <a:moveTo>
                    <a:pt x="114300" y="7258"/>
                  </a:moveTo>
                  <a:lnTo>
                    <a:pt x="114300" y="0"/>
                  </a:lnTo>
                  <a:lnTo>
                    <a:pt x="0" y="0"/>
                  </a:lnTo>
                  <a:lnTo>
                    <a:pt x="0" y="57150"/>
                  </a:lnTo>
                  <a:lnTo>
                    <a:pt x="64360" y="57150"/>
                  </a:lnTo>
                  <a:lnTo>
                    <a:pt x="114300" y="7258"/>
                  </a:lnTo>
                  <a:close/>
                </a:path>
              </a:pathLst>
            </a:custGeom>
            <a:grpFill/>
            <a:ln w="9525" cap="flat">
              <a:solidFill>
                <a:srgbClr val="002060"/>
              </a:solidFill>
              <a:prstDash val="solid"/>
              <a:miter/>
            </a:ln>
          </p:spPr>
          <p:txBody>
            <a:bodyPr rtlCol="0" anchor="ctr"/>
            <a:lstStyle/>
            <a:p>
              <a:endParaRPr lang="en-US"/>
            </a:p>
          </p:txBody>
        </p:sp>
      </p:grpSp>
      <p:grpSp>
        <p:nvGrpSpPr>
          <p:cNvPr id="68" name="Group 67">
            <a:extLst>
              <a:ext uri="{FF2B5EF4-FFF2-40B4-BE49-F238E27FC236}">
                <a16:creationId xmlns:a16="http://schemas.microsoft.com/office/drawing/2014/main" id="{8A235C20-23DC-56B7-55BE-408BCA9AE9AC}"/>
              </a:ext>
            </a:extLst>
          </p:cNvPr>
          <p:cNvGrpSpPr/>
          <p:nvPr/>
        </p:nvGrpSpPr>
        <p:grpSpPr>
          <a:xfrm>
            <a:off x="558944" y="5601322"/>
            <a:ext cx="1776748" cy="921620"/>
            <a:chOff x="1491168" y="3777055"/>
            <a:chExt cx="1776748" cy="921620"/>
          </a:xfrm>
          <a:solidFill>
            <a:srgbClr val="002060"/>
          </a:solidFill>
        </p:grpSpPr>
        <p:sp>
          <p:nvSpPr>
            <p:cNvPr id="69" name="Freeform: Shape 68">
              <a:extLst>
                <a:ext uri="{FF2B5EF4-FFF2-40B4-BE49-F238E27FC236}">
                  <a16:creationId xmlns:a16="http://schemas.microsoft.com/office/drawing/2014/main" id="{CF86790E-E2B2-20B2-6D5A-985263EE5007}"/>
                </a:ext>
              </a:extLst>
            </p:cNvPr>
            <p:cNvSpPr/>
            <p:nvPr/>
          </p:nvSpPr>
          <p:spPr>
            <a:xfrm>
              <a:off x="1582036" y="4022400"/>
              <a:ext cx="659606" cy="257175"/>
            </a:xfrm>
            <a:custGeom>
              <a:avLst/>
              <a:gdLst>
                <a:gd name="connsiteX0" fmla="*/ 615125 w 659606"/>
                <a:gd name="connsiteY0" fmla="*/ 182880 h 257175"/>
                <a:gd name="connsiteX1" fmla="*/ 594932 w 659606"/>
                <a:gd name="connsiteY1" fmla="*/ 171450 h 257175"/>
                <a:gd name="connsiteX2" fmla="*/ 581120 w 659606"/>
                <a:gd name="connsiteY2" fmla="*/ 171450 h 257175"/>
                <a:gd name="connsiteX3" fmla="*/ 537115 w 659606"/>
                <a:gd name="connsiteY3" fmla="*/ 104775 h 257175"/>
                <a:gd name="connsiteX4" fmla="*/ 510921 w 659606"/>
                <a:gd name="connsiteY4" fmla="*/ 95250 h 257175"/>
                <a:gd name="connsiteX5" fmla="*/ 304419 w 659606"/>
                <a:gd name="connsiteY5" fmla="*/ 95250 h 257175"/>
                <a:gd name="connsiteX6" fmla="*/ 268700 w 659606"/>
                <a:gd name="connsiteY6" fmla="*/ 0 h 257175"/>
                <a:gd name="connsiteX7" fmla="*/ 132969 w 659606"/>
                <a:gd name="connsiteY7" fmla="*/ 0 h 257175"/>
                <a:gd name="connsiteX8" fmla="*/ 132969 w 659606"/>
                <a:gd name="connsiteY8" fmla="*/ 95250 h 257175"/>
                <a:gd name="connsiteX9" fmla="*/ 59150 w 659606"/>
                <a:gd name="connsiteY9" fmla="*/ 95250 h 257175"/>
                <a:gd name="connsiteX10" fmla="*/ 28194 w 659606"/>
                <a:gd name="connsiteY10" fmla="*/ 115919 h 257175"/>
                <a:gd name="connsiteX11" fmla="*/ 28194 w 659606"/>
                <a:gd name="connsiteY11" fmla="*/ 171450 h 257175"/>
                <a:gd name="connsiteX12" fmla="*/ 23432 w 659606"/>
                <a:gd name="connsiteY12" fmla="*/ 171450 h 257175"/>
                <a:gd name="connsiteX13" fmla="*/ 0 w 659606"/>
                <a:gd name="connsiteY13" fmla="*/ 194977 h 257175"/>
                <a:gd name="connsiteX14" fmla="*/ 0 w 659606"/>
                <a:gd name="connsiteY14" fmla="*/ 257175 h 257175"/>
                <a:gd name="connsiteX15" fmla="*/ 659606 w 659606"/>
                <a:gd name="connsiteY15" fmla="*/ 257175 h 257175"/>
                <a:gd name="connsiteX16" fmla="*/ 94869 w 659606"/>
                <a:gd name="connsiteY16" fmla="*/ 219075 h 257175"/>
                <a:gd name="connsiteX17" fmla="*/ 85344 w 659606"/>
                <a:gd name="connsiteY17" fmla="*/ 228600 h 257175"/>
                <a:gd name="connsiteX18" fmla="*/ 75819 w 659606"/>
                <a:gd name="connsiteY18" fmla="*/ 228600 h 257175"/>
                <a:gd name="connsiteX19" fmla="*/ 66294 w 659606"/>
                <a:gd name="connsiteY19" fmla="*/ 219075 h 257175"/>
                <a:gd name="connsiteX20" fmla="*/ 66294 w 659606"/>
                <a:gd name="connsiteY20" fmla="*/ 209550 h 257175"/>
                <a:gd name="connsiteX21" fmla="*/ 75819 w 659606"/>
                <a:gd name="connsiteY21" fmla="*/ 200025 h 257175"/>
                <a:gd name="connsiteX22" fmla="*/ 85344 w 659606"/>
                <a:gd name="connsiteY22" fmla="*/ 200025 h 257175"/>
                <a:gd name="connsiteX23" fmla="*/ 94869 w 659606"/>
                <a:gd name="connsiteY23" fmla="*/ 209550 h 257175"/>
                <a:gd name="connsiteX24" fmla="*/ 171069 w 659606"/>
                <a:gd name="connsiteY24" fmla="*/ 219075 h 257175"/>
                <a:gd name="connsiteX25" fmla="*/ 161544 w 659606"/>
                <a:gd name="connsiteY25" fmla="*/ 228600 h 257175"/>
                <a:gd name="connsiteX26" fmla="*/ 152019 w 659606"/>
                <a:gd name="connsiteY26" fmla="*/ 228600 h 257175"/>
                <a:gd name="connsiteX27" fmla="*/ 142494 w 659606"/>
                <a:gd name="connsiteY27" fmla="*/ 219075 h 257175"/>
                <a:gd name="connsiteX28" fmla="*/ 142494 w 659606"/>
                <a:gd name="connsiteY28" fmla="*/ 209550 h 257175"/>
                <a:gd name="connsiteX29" fmla="*/ 152019 w 659606"/>
                <a:gd name="connsiteY29" fmla="*/ 200025 h 257175"/>
                <a:gd name="connsiteX30" fmla="*/ 161544 w 659606"/>
                <a:gd name="connsiteY30" fmla="*/ 200025 h 257175"/>
                <a:gd name="connsiteX31" fmla="*/ 171069 w 659606"/>
                <a:gd name="connsiteY31" fmla="*/ 209550 h 257175"/>
                <a:gd name="connsiteX32" fmla="*/ 247269 w 659606"/>
                <a:gd name="connsiteY32" fmla="*/ 219075 h 257175"/>
                <a:gd name="connsiteX33" fmla="*/ 237744 w 659606"/>
                <a:gd name="connsiteY33" fmla="*/ 228600 h 257175"/>
                <a:gd name="connsiteX34" fmla="*/ 228219 w 659606"/>
                <a:gd name="connsiteY34" fmla="*/ 228600 h 257175"/>
                <a:gd name="connsiteX35" fmla="*/ 218694 w 659606"/>
                <a:gd name="connsiteY35" fmla="*/ 219075 h 257175"/>
                <a:gd name="connsiteX36" fmla="*/ 218694 w 659606"/>
                <a:gd name="connsiteY36" fmla="*/ 209550 h 257175"/>
                <a:gd name="connsiteX37" fmla="*/ 228219 w 659606"/>
                <a:gd name="connsiteY37" fmla="*/ 200025 h 257175"/>
                <a:gd name="connsiteX38" fmla="*/ 237744 w 659606"/>
                <a:gd name="connsiteY38" fmla="*/ 200025 h 257175"/>
                <a:gd name="connsiteX39" fmla="*/ 247269 w 659606"/>
                <a:gd name="connsiteY39" fmla="*/ 209550 h 257175"/>
                <a:gd name="connsiteX40" fmla="*/ 323469 w 659606"/>
                <a:gd name="connsiteY40" fmla="*/ 219075 h 257175"/>
                <a:gd name="connsiteX41" fmla="*/ 313944 w 659606"/>
                <a:gd name="connsiteY41" fmla="*/ 228600 h 257175"/>
                <a:gd name="connsiteX42" fmla="*/ 304419 w 659606"/>
                <a:gd name="connsiteY42" fmla="*/ 228600 h 257175"/>
                <a:gd name="connsiteX43" fmla="*/ 294894 w 659606"/>
                <a:gd name="connsiteY43" fmla="*/ 219075 h 257175"/>
                <a:gd name="connsiteX44" fmla="*/ 294894 w 659606"/>
                <a:gd name="connsiteY44" fmla="*/ 209550 h 257175"/>
                <a:gd name="connsiteX45" fmla="*/ 304419 w 659606"/>
                <a:gd name="connsiteY45" fmla="*/ 200025 h 257175"/>
                <a:gd name="connsiteX46" fmla="*/ 313944 w 659606"/>
                <a:gd name="connsiteY46" fmla="*/ 200025 h 257175"/>
                <a:gd name="connsiteX47" fmla="*/ 323469 w 659606"/>
                <a:gd name="connsiteY47" fmla="*/ 209550 h 257175"/>
                <a:gd name="connsiteX48" fmla="*/ 399669 w 659606"/>
                <a:gd name="connsiteY48" fmla="*/ 219075 h 257175"/>
                <a:gd name="connsiteX49" fmla="*/ 390144 w 659606"/>
                <a:gd name="connsiteY49" fmla="*/ 228600 h 257175"/>
                <a:gd name="connsiteX50" fmla="*/ 380619 w 659606"/>
                <a:gd name="connsiteY50" fmla="*/ 228600 h 257175"/>
                <a:gd name="connsiteX51" fmla="*/ 371094 w 659606"/>
                <a:gd name="connsiteY51" fmla="*/ 219075 h 257175"/>
                <a:gd name="connsiteX52" fmla="*/ 371094 w 659606"/>
                <a:gd name="connsiteY52" fmla="*/ 209550 h 257175"/>
                <a:gd name="connsiteX53" fmla="*/ 380619 w 659606"/>
                <a:gd name="connsiteY53" fmla="*/ 200025 h 257175"/>
                <a:gd name="connsiteX54" fmla="*/ 390144 w 659606"/>
                <a:gd name="connsiteY54" fmla="*/ 200025 h 257175"/>
                <a:gd name="connsiteX55" fmla="*/ 399669 w 659606"/>
                <a:gd name="connsiteY55" fmla="*/ 209550 h 257175"/>
                <a:gd name="connsiteX56" fmla="*/ 475869 w 659606"/>
                <a:gd name="connsiteY56" fmla="*/ 219075 h 257175"/>
                <a:gd name="connsiteX57" fmla="*/ 466344 w 659606"/>
                <a:gd name="connsiteY57" fmla="*/ 228600 h 257175"/>
                <a:gd name="connsiteX58" fmla="*/ 456819 w 659606"/>
                <a:gd name="connsiteY58" fmla="*/ 228600 h 257175"/>
                <a:gd name="connsiteX59" fmla="*/ 447294 w 659606"/>
                <a:gd name="connsiteY59" fmla="*/ 219075 h 257175"/>
                <a:gd name="connsiteX60" fmla="*/ 447294 w 659606"/>
                <a:gd name="connsiteY60" fmla="*/ 209550 h 257175"/>
                <a:gd name="connsiteX61" fmla="*/ 456819 w 659606"/>
                <a:gd name="connsiteY61" fmla="*/ 200025 h 257175"/>
                <a:gd name="connsiteX62" fmla="*/ 466344 w 659606"/>
                <a:gd name="connsiteY62" fmla="*/ 200025 h 257175"/>
                <a:gd name="connsiteX63" fmla="*/ 475869 w 659606"/>
                <a:gd name="connsiteY63" fmla="*/ 209550 h 257175"/>
                <a:gd name="connsiteX64" fmla="*/ 552069 w 659606"/>
                <a:gd name="connsiteY64" fmla="*/ 219075 h 257175"/>
                <a:gd name="connsiteX65" fmla="*/ 542544 w 659606"/>
                <a:gd name="connsiteY65" fmla="*/ 228600 h 257175"/>
                <a:gd name="connsiteX66" fmla="*/ 533019 w 659606"/>
                <a:gd name="connsiteY66" fmla="*/ 228600 h 257175"/>
                <a:gd name="connsiteX67" fmla="*/ 523494 w 659606"/>
                <a:gd name="connsiteY67" fmla="*/ 219075 h 257175"/>
                <a:gd name="connsiteX68" fmla="*/ 523494 w 659606"/>
                <a:gd name="connsiteY68" fmla="*/ 209550 h 257175"/>
                <a:gd name="connsiteX69" fmla="*/ 533019 w 659606"/>
                <a:gd name="connsiteY69" fmla="*/ 200025 h 257175"/>
                <a:gd name="connsiteX70" fmla="*/ 542544 w 659606"/>
                <a:gd name="connsiteY70" fmla="*/ 200025 h 257175"/>
                <a:gd name="connsiteX71" fmla="*/ 552069 w 659606"/>
                <a:gd name="connsiteY71" fmla="*/ 20955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59606" h="257175">
                  <a:moveTo>
                    <a:pt x="615125" y="182880"/>
                  </a:moveTo>
                  <a:cubicBezTo>
                    <a:pt x="610885" y="175771"/>
                    <a:pt x="603209" y="171426"/>
                    <a:pt x="594932" y="171450"/>
                  </a:cubicBezTo>
                  <a:lnTo>
                    <a:pt x="581120" y="171450"/>
                  </a:lnTo>
                  <a:lnTo>
                    <a:pt x="537115" y="104775"/>
                  </a:lnTo>
                  <a:cubicBezTo>
                    <a:pt x="529972" y="98286"/>
                    <a:pt x="520564" y="94864"/>
                    <a:pt x="510921" y="95250"/>
                  </a:cubicBezTo>
                  <a:lnTo>
                    <a:pt x="304419" y="95250"/>
                  </a:lnTo>
                  <a:lnTo>
                    <a:pt x="268700" y="0"/>
                  </a:lnTo>
                  <a:lnTo>
                    <a:pt x="132969" y="0"/>
                  </a:lnTo>
                  <a:lnTo>
                    <a:pt x="132969" y="95250"/>
                  </a:lnTo>
                  <a:lnTo>
                    <a:pt x="59150" y="95250"/>
                  </a:lnTo>
                  <a:cubicBezTo>
                    <a:pt x="42005" y="95250"/>
                    <a:pt x="28194" y="104775"/>
                    <a:pt x="28194" y="115919"/>
                  </a:cubicBezTo>
                  <a:lnTo>
                    <a:pt x="28194" y="171450"/>
                  </a:lnTo>
                  <a:lnTo>
                    <a:pt x="23432" y="171450"/>
                  </a:lnTo>
                  <a:cubicBezTo>
                    <a:pt x="10476" y="171502"/>
                    <a:pt x="0" y="182021"/>
                    <a:pt x="0" y="194977"/>
                  </a:cubicBezTo>
                  <a:lnTo>
                    <a:pt x="0" y="257175"/>
                  </a:lnTo>
                  <a:lnTo>
                    <a:pt x="659606" y="257175"/>
                  </a:lnTo>
                  <a:close/>
                  <a:moveTo>
                    <a:pt x="94869" y="219075"/>
                  </a:moveTo>
                  <a:cubicBezTo>
                    <a:pt x="94869" y="224336"/>
                    <a:pt x="90605" y="228600"/>
                    <a:pt x="85344" y="228600"/>
                  </a:cubicBezTo>
                  <a:lnTo>
                    <a:pt x="75819" y="228600"/>
                  </a:lnTo>
                  <a:cubicBezTo>
                    <a:pt x="70558" y="228600"/>
                    <a:pt x="66294" y="224336"/>
                    <a:pt x="66294" y="219075"/>
                  </a:cubicBezTo>
                  <a:lnTo>
                    <a:pt x="66294" y="209550"/>
                  </a:lnTo>
                  <a:cubicBezTo>
                    <a:pt x="66294" y="204289"/>
                    <a:pt x="70558" y="200025"/>
                    <a:pt x="75819" y="200025"/>
                  </a:cubicBezTo>
                  <a:lnTo>
                    <a:pt x="85344" y="200025"/>
                  </a:lnTo>
                  <a:cubicBezTo>
                    <a:pt x="90605" y="200025"/>
                    <a:pt x="94869" y="204289"/>
                    <a:pt x="94869" y="209550"/>
                  </a:cubicBezTo>
                  <a:close/>
                  <a:moveTo>
                    <a:pt x="171069" y="219075"/>
                  </a:moveTo>
                  <a:cubicBezTo>
                    <a:pt x="171069" y="224336"/>
                    <a:pt x="166805" y="228600"/>
                    <a:pt x="161544" y="228600"/>
                  </a:cubicBezTo>
                  <a:lnTo>
                    <a:pt x="152019" y="228600"/>
                  </a:lnTo>
                  <a:cubicBezTo>
                    <a:pt x="146758" y="228600"/>
                    <a:pt x="142494" y="224336"/>
                    <a:pt x="142494" y="219075"/>
                  </a:cubicBezTo>
                  <a:lnTo>
                    <a:pt x="142494" y="209550"/>
                  </a:lnTo>
                  <a:cubicBezTo>
                    <a:pt x="142494" y="204289"/>
                    <a:pt x="146758" y="200025"/>
                    <a:pt x="152019" y="200025"/>
                  </a:cubicBezTo>
                  <a:lnTo>
                    <a:pt x="161544" y="200025"/>
                  </a:lnTo>
                  <a:cubicBezTo>
                    <a:pt x="166805" y="200025"/>
                    <a:pt x="171069" y="204289"/>
                    <a:pt x="171069" y="209550"/>
                  </a:cubicBezTo>
                  <a:close/>
                  <a:moveTo>
                    <a:pt x="247269" y="219075"/>
                  </a:moveTo>
                  <a:cubicBezTo>
                    <a:pt x="247269" y="224336"/>
                    <a:pt x="243005" y="228600"/>
                    <a:pt x="237744" y="228600"/>
                  </a:cubicBezTo>
                  <a:lnTo>
                    <a:pt x="228219" y="228600"/>
                  </a:lnTo>
                  <a:cubicBezTo>
                    <a:pt x="222958" y="228600"/>
                    <a:pt x="218694" y="224336"/>
                    <a:pt x="218694" y="219075"/>
                  </a:cubicBezTo>
                  <a:lnTo>
                    <a:pt x="218694" y="209550"/>
                  </a:lnTo>
                  <a:cubicBezTo>
                    <a:pt x="218694" y="204289"/>
                    <a:pt x="222958" y="200025"/>
                    <a:pt x="228219" y="200025"/>
                  </a:cubicBezTo>
                  <a:lnTo>
                    <a:pt x="237744" y="200025"/>
                  </a:lnTo>
                  <a:cubicBezTo>
                    <a:pt x="243005" y="200025"/>
                    <a:pt x="247269" y="204289"/>
                    <a:pt x="247269" y="209550"/>
                  </a:cubicBezTo>
                  <a:close/>
                  <a:moveTo>
                    <a:pt x="323469" y="219075"/>
                  </a:moveTo>
                  <a:cubicBezTo>
                    <a:pt x="323469" y="224336"/>
                    <a:pt x="319205" y="228600"/>
                    <a:pt x="313944" y="228600"/>
                  </a:cubicBezTo>
                  <a:lnTo>
                    <a:pt x="304419" y="228600"/>
                  </a:lnTo>
                  <a:cubicBezTo>
                    <a:pt x="299158" y="228600"/>
                    <a:pt x="294894" y="224336"/>
                    <a:pt x="294894" y="219075"/>
                  </a:cubicBezTo>
                  <a:lnTo>
                    <a:pt x="294894" y="209550"/>
                  </a:lnTo>
                  <a:cubicBezTo>
                    <a:pt x="294894" y="204289"/>
                    <a:pt x="299158" y="200025"/>
                    <a:pt x="304419" y="200025"/>
                  </a:cubicBezTo>
                  <a:lnTo>
                    <a:pt x="313944" y="200025"/>
                  </a:lnTo>
                  <a:cubicBezTo>
                    <a:pt x="319205" y="200025"/>
                    <a:pt x="323469" y="204289"/>
                    <a:pt x="323469" y="209550"/>
                  </a:cubicBezTo>
                  <a:close/>
                  <a:moveTo>
                    <a:pt x="399669" y="219075"/>
                  </a:moveTo>
                  <a:cubicBezTo>
                    <a:pt x="399669" y="224336"/>
                    <a:pt x="395405" y="228600"/>
                    <a:pt x="390144" y="228600"/>
                  </a:cubicBezTo>
                  <a:lnTo>
                    <a:pt x="380619" y="228600"/>
                  </a:lnTo>
                  <a:cubicBezTo>
                    <a:pt x="375358" y="228600"/>
                    <a:pt x="371094" y="224336"/>
                    <a:pt x="371094" y="219075"/>
                  </a:cubicBezTo>
                  <a:lnTo>
                    <a:pt x="371094" y="209550"/>
                  </a:lnTo>
                  <a:cubicBezTo>
                    <a:pt x="371094" y="204289"/>
                    <a:pt x="375358" y="200025"/>
                    <a:pt x="380619" y="200025"/>
                  </a:cubicBezTo>
                  <a:lnTo>
                    <a:pt x="390144" y="200025"/>
                  </a:lnTo>
                  <a:cubicBezTo>
                    <a:pt x="395405" y="200025"/>
                    <a:pt x="399669" y="204289"/>
                    <a:pt x="399669" y="209550"/>
                  </a:cubicBezTo>
                  <a:close/>
                  <a:moveTo>
                    <a:pt x="475869" y="219075"/>
                  </a:moveTo>
                  <a:cubicBezTo>
                    <a:pt x="475869" y="224336"/>
                    <a:pt x="471605" y="228600"/>
                    <a:pt x="466344" y="228600"/>
                  </a:cubicBezTo>
                  <a:lnTo>
                    <a:pt x="456819" y="228600"/>
                  </a:lnTo>
                  <a:cubicBezTo>
                    <a:pt x="451558" y="228600"/>
                    <a:pt x="447294" y="224336"/>
                    <a:pt x="447294" y="219075"/>
                  </a:cubicBezTo>
                  <a:lnTo>
                    <a:pt x="447294" y="209550"/>
                  </a:lnTo>
                  <a:cubicBezTo>
                    <a:pt x="447294" y="204289"/>
                    <a:pt x="451558" y="200025"/>
                    <a:pt x="456819" y="200025"/>
                  </a:cubicBezTo>
                  <a:lnTo>
                    <a:pt x="466344" y="200025"/>
                  </a:lnTo>
                  <a:cubicBezTo>
                    <a:pt x="471605" y="200025"/>
                    <a:pt x="475869" y="204289"/>
                    <a:pt x="475869" y="209550"/>
                  </a:cubicBezTo>
                  <a:close/>
                  <a:moveTo>
                    <a:pt x="552069" y="219075"/>
                  </a:moveTo>
                  <a:cubicBezTo>
                    <a:pt x="552069" y="224336"/>
                    <a:pt x="547805" y="228600"/>
                    <a:pt x="542544" y="228600"/>
                  </a:cubicBezTo>
                  <a:lnTo>
                    <a:pt x="533019" y="228600"/>
                  </a:lnTo>
                  <a:cubicBezTo>
                    <a:pt x="527758" y="228600"/>
                    <a:pt x="523494" y="224336"/>
                    <a:pt x="523494" y="219075"/>
                  </a:cubicBezTo>
                  <a:lnTo>
                    <a:pt x="523494" y="209550"/>
                  </a:lnTo>
                  <a:cubicBezTo>
                    <a:pt x="523494" y="204289"/>
                    <a:pt x="527758" y="200025"/>
                    <a:pt x="533019" y="200025"/>
                  </a:cubicBezTo>
                  <a:lnTo>
                    <a:pt x="542544" y="200025"/>
                  </a:lnTo>
                  <a:cubicBezTo>
                    <a:pt x="547805" y="200025"/>
                    <a:pt x="552069" y="204289"/>
                    <a:pt x="552069" y="209550"/>
                  </a:cubicBezTo>
                  <a:close/>
                </a:path>
              </a:pathLst>
            </a:custGeom>
            <a:grpFill/>
            <a:ln w="9525" cap="flat">
              <a:solidFill>
                <a:srgbClr val="002060"/>
              </a:solid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8C13D04D-5822-9CFA-5615-66CA4FF1285F}"/>
                </a:ext>
              </a:extLst>
            </p:cNvPr>
            <p:cNvSpPr/>
            <p:nvPr/>
          </p:nvSpPr>
          <p:spPr>
            <a:xfrm>
              <a:off x="1715005" y="3965247"/>
              <a:ext cx="128587" cy="38102"/>
            </a:xfrm>
            <a:custGeom>
              <a:avLst/>
              <a:gdLst>
                <a:gd name="connsiteX0" fmla="*/ 128588 w 128587"/>
                <a:gd name="connsiteY0" fmla="*/ 38103 h 38102"/>
                <a:gd name="connsiteX1" fmla="*/ 119063 w 128587"/>
                <a:gd name="connsiteY1" fmla="*/ 12957 h 38102"/>
                <a:gd name="connsiteX2" fmla="*/ 100013 w 128587"/>
                <a:gd name="connsiteY2" fmla="*/ 3 h 38102"/>
                <a:gd name="connsiteX3" fmla="*/ 0 w 128587"/>
                <a:gd name="connsiteY3" fmla="*/ 3 h 38102"/>
                <a:gd name="connsiteX4" fmla="*/ 0 w 128587"/>
                <a:gd name="connsiteY4" fmla="*/ 38103 h 38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7" h="38102">
                  <a:moveTo>
                    <a:pt x="128588" y="38103"/>
                  </a:moveTo>
                  <a:lnTo>
                    <a:pt x="119063" y="12957"/>
                  </a:lnTo>
                  <a:cubicBezTo>
                    <a:pt x="116086" y="5048"/>
                    <a:pt x="108461" y="-136"/>
                    <a:pt x="100013" y="3"/>
                  </a:cubicBezTo>
                  <a:lnTo>
                    <a:pt x="0" y="3"/>
                  </a:lnTo>
                  <a:lnTo>
                    <a:pt x="0" y="38103"/>
                  </a:lnTo>
                  <a:close/>
                </a:path>
              </a:pathLst>
            </a:custGeom>
            <a:grpFill/>
            <a:ln w="9525" cap="flat">
              <a:solidFill>
                <a:srgbClr val="002060"/>
              </a:solid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A0451FC-F453-EAFD-DB39-9449D087670C}"/>
                </a:ext>
              </a:extLst>
            </p:cNvPr>
            <p:cNvSpPr/>
            <p:nvPr/>
          </p:nvSpPr>
          <p:spPr>
            <a:xfrm>
              <a:off x="1491168" y="4308147"/>
              <a:ext cx="1776748" cy="390528"/>
            </a:xfrm>
            <a:custGeom>
              <a:avLst/>
              <a:gdLst>
                <a:gd name="connsiteX0" fmla="*/ 849440 w 866709"/>
                <a:gd name="connsiteY0" fmla="*/ 3 h 190502"/>
                <a:gd name="connsiteX1" fmla="*/ 17336 w 866709"/>
                <a:gd name="connsiteY1" fmla="*/ 3 h 190502"/>
                <a:gd name="connsiteX2" fmla="*/ 1 w 866709"/>
                <a:gd name="connsiteY2" fmla="*/ 16956 h 190502"/>
                <a:gd name="connsiteX3" fmla="*/ 0 w 866709"/>
                <a:gd name="connsiteY3" fmla="*/ 17053 h 190502"/>
                <a:gd name="connsiteX4" fmla="*/ 38100 w 866709"/>
                <a:gd name="connsiteY4" fmla="*/ 173453 h 190502"/>
                <a:gd name="connsiteX5" fmla="*/ 55055 w 866709"/>
                <a:gd name="connsiteY5" fmla="*/ 190503 h 190502"/>
                <a:gd name="connsiteX6" fmla="*/ 690086 w 866709"/>
                <a:gd name="connsiteY6" fmla="*/ 190503 h 190502"/>
                <a:gd name="connsiteX7" fmla="*/ 702374 w 866709"/>
                <a:gd name="connsiteY7" fmla="*/ 185455 h 190502"/>
                <a:gd name="connsiteX8" fmla="*/ 861632 w 866709"/>
                <a:gd name="connsiteY8" fmla="*/ 29054 h 190502"/>
                <a:gd name="connsiteX9" fmla="*/ 861854 w 866709"/>
                <a:gd name="connsiteY9" fmla="*/ 5078 h 190502"/>
                <a:gd name="connsiteX10" fmla="*/ 849440 w 866709"/>
                <a:gd name="connsiteY10" fmla="*/ 3 h 190502"/>
                <a:gd name="connsiteX11" fmla="*/ 157163 w 866709"/>
                <a:gd name="connsiteY11" fmla="*/ 106397 h 190502"/>
                <a:gd name="connsiteX12" fmla="*/ 149257 w 866709"/>
                <a:gd name="connsiteY12" fmla="*/ 114303 h 190502"/>
                <a:gd name="connsiteX13" fmla="*/ 117443 w 866709"/>
                <a:gd name="connsiteY13" fmla="*/ 114303 h 190502"/>
                <a:gd name="connsiteX14" fmla="*/ 109538 w 866709"/>
                <a:gd name="connsiteY14" fmla="*/ 106397 h 190502"/>
                <a:gd name="connsiteX15" fmla="*/ 109538 w 866709"/>
                <a:gd name="connsiteY15" fmla="*/ 74584 h 190502"/>
                <a:gd name="connsiteX16" fmla="*/ 117443 w 866709"/>
                <a:gd name="connsiteY16" fmla="*/ 66678 h 190502"/>
                <a:gd name="connsiteX17" fmla="*/ 149257 w 866709"/>
                <a:gd name="connsiteY17" fmla="*/ 66678 h 190502"/>
                <a:gd name="connsiteX18" fmla="*/ 157163 w 866709"/>
                <a:gd name="connsiteY18" fmla="*/ 74584 h 190502"/>
                <a:gd name="connsiteX19" fmla="*/ 261938 w 866709"/>
                <a:gd name="connsiteY19" fmla="*/ 106397 h 190502"/>
                <a:gd name="connsiteX20" fmla="*/ 254032 w 866709"/>
                <a:gd name="connsiteY20" fmla="*/ 114303 h 190502"/>
                <a:gd name="connsiteX21" fmla="*/ 222218 w 866709"/>
                <a:gd name="connsiteY21" fmla="*/ 114303 h 190502"/>
                <a:gd name="connsiteX22" fmla="*/ 214313 w 866709"/>
                <a:gd name="connsiteY22" fmla="*/ 106397 h 190502"/>
                <a:gd name="connsiteX23" fmla="*/ 214313 w 866709"/>
                <a:gd name="connsiteY23" fmla="*/ 74584 h 190502"/>
                <a:gd name="connsiteX24" fmla="*/ 222218 w 866709"/>
                <a:gd name="connsiteY24" fmla="*/ 66678 h 190502"/>
                <a:gd name="connsiteX25" fmla="*/ 254032 w 866709"/>
                <a:gd name="connsiteY25" fmla="*/ 66678 h 190502"/>
                <a:gd name="connsiteX26" fmla="*/ 261938 w 866709"/>
                <a:gd name="connsiteY26" fmla="*/ 74584 h 190502"/>
                <a:gd name="connsiteX27" fmla="*/ 366713 w 866709"/>
                <a:gd name="connsiteY27" fmla="*/ 106397 h 190502"/>
                <a:gd name="connsiteX28" fmla="*/ 358807 w 866709"/>
                <a:gd name="connsiteY28" fmla="*/ 114303 h 190502"/>
                <a:gd name="connsiteX29" fmla="*/ 326993 w 866709"/>
                <a:gd name="connsiteY29" fmla="*/ 114303 h 190502"/>
                <a:gd name="connsiteX30" fmla="*/ 319088 w 866709"/>
                <a:gd name="connsiteY30" fmla="*/ 106397 h 190502"/>
                <a:gd name="connsiteX31" fmla="*/ 319088 w 866709"/>
                <a:gd name="connsiteY31" fmla="*/ 74584 h 190502"/>
                <a:gd name="connsiteX32" fmla="*/ 326993 w 866709"/>
                <a:gd name="connsiteY32" fmla="*/ 66678 h 190502"/>
                <a:gd name="connsiteX33" fmla="*/ 358807 w 866709"/>
                <a:gd name="connsiteY33" fmla="*/ 66678 h 190502"/>
                <a:gd name="connsiteX34" fmla="*/ 366713 w 866709"/>
                <a:gd name="connsiteY34" fmla="*/ 74584 h 190502"/>
                <a:gd name="connsiteX35" fmla="*/ 471488 w 866709"/>
                <a:gd name="connsiteY35" fmla="*/ 106397 h 190502"/>
                <a:gd name="connsiteX36" fmla="*/ 463582 w 866709"/>
                <a:gd name="connsiteY36" fmla="*/ 114303 h 190502"/>
                <a:gd name="connsiteX37" fmla="*/ 431768 w 866709"/>
                <a:gd name="connsiteY37" fmla="*/ 114303 h 190502"/>
                <a:gd name="connsiteX38" fmla="*/ 423863 w 866709"/>
                <a:gd name="connsiteY38" fmla="*/ 106397 h 190502"/>
                <a:gd name="connsiteX39" fmla="*/ 423863 w 866709"/>
                <a:gd name="connsiteY39" fmla="*/ 74584 h 190502"/>
                <a:gd name="connsiteX40" fmla="*/ 431768 w 866709"/>
                <a:gd name="connsiteY40" fmla="*/ 66678 h 190502"/>
                <a:gd name="connsiteX41" fmla="*/ 463582 w 866709"/>
                <a:gd name="connsiteY41" fmla="*/ 66678 h 190502"/>
                <a:gd name="connsiteX42" fmla="*/ 471488 w 866709"/>
                <a:gd name="connsiteY42" fmla="*/ 74584 h 190502"/>
                <a:gd name="connsiteX43" fmla="*/ 576263 w 866709"/>
                <a:gd name="connsiteY43" fmla="*/ 106397 h 190502"/>
                <a:gd name="connsiteX44" fmla="*/ 568357 w 866709"/>
                <a:gd name="connsiteY44" fmla="*/ 114303 h 190502"/>
                <a:gd name="connsiteX45" fmla="*/ 536543 w 866709"/>
                <a:gd name="connsiteY45" fmla="*/ 114303 h 190502"/>
                <a:gd name="connsiteX46" fmla="*/ 528638 w 866709"/>
                <a:gd name="connsiteY46" fmla="*/ 106397 h 190502"/>
                <a:gd name="connsiteX47" fmla="*/ 528638 w 866709"/>
                <a:gd name="connsiteY47" fmla="*/ 74584 h 190502"/>
                <a:gd name="connsiteX48" fmla="*/ 536543 w 866709"/>
                <a:gd name="connsiteY48" fmla="*/ 66678 h 190502"/>
                <a:gd name="connsiteX49" fmla="*/ 568357 w 866709"/>
                <a:gd name="connsiteY49" fmla="*/ 66678 h 190502"/>
                <a:gd name="connsiteX50" fmla="*/ 576263 w 866709"/>
                <a:gd name="connsiteY50" fmla="*/ 74584 h 190502"/>
                <a:gd name="connsiteX51" fmla="*/ 681038 w 866709"/>
                <a:gd name="connsiteY51" fmla="*/ 106397 h 190502"/>
                <a:gd name="connsiteX52" fmla="*/ 673132 w 866709"/>
                <a:gd name="connsiteY52" fmla="*/ 114303 h 190502"/>
                <a:gd name="connsiteX53" fmla="*/ 641318 w 866709"/>
                <a:gd name="connsiteY53" fmla="*/ 114303 h 190502"/>
                <a:gd name="connsiteX54" fmla="*/ 633413 w 866709"/>
                <a:gd name="connsiteY54" fmla="*/ 106397 h 190502"/>
                <a:gd name="connsiteX55" fmla="*/ 633413 w 866709"/>
                <a:gd name="connsiteY55" fmla="*/ 74584 h 190502"/>
                <a:gd name="connsiteX56" fmla="*/ 641318 w 866709"/>
                <a:gd name="connsiteY56" fmla="*/ 66678 h 190502"/>
                <a:gd name="connsiteX57" fmla="*/ 673132 w 866709"/>
                <a:gd name="connsiteY57" fmla="*/ 66678 h 190502"/>
                <a:gd name="connsiteX58" fmla="*/ 681038 w 866709"/>
                <a:gd name="connsiteY58" fmla="*/ 74584 h 19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866709" h="190502">
                  <a:moveTo>
                    <a:pt x="849440" y="3"/>
                  </a:moveTo>
                  <a:lnTo>
                    <a:pt x="17336" y="3"/>
                  </a:lnTo>
                  <a:cubicBezTo>
                    <a:pt x="7867" y="-103"/>
                    <a:pt x="106" y="7488"/>
                    <a:pt x="1" y="16956"/>
                  </a:cubicBezTo>
                  <a:cubicBezTo>
                    <a:pt x="0" y="16988"/>
                    <a:pt x="0" y="17020"/>
                    <a:pt x="0" y="17053"/>
                  </a:cubicBezTo>
                  <a:lnTo>
                    <a:pt x="38100" y="173453"/>
                  </a:lnTo>
                  <a:cubicBezTo>
                    <a:pt x="38151" y="182811"/>
                    <a:pt x="45697" y="190399"/>
                    <a:pt x="55055" y="190503"/>
                  </a:cubicBezTo>
                  <a:lnTo>
                    <a:pt x="690086" y="190503"/>
                  </a:lnTo>
                  <a:cubicBezTo>
                    <a:pt x="694688" y="190508"/>
                    <a:pt x="699105" y="188693"/>
                    <a:pt x="702374" y="185455"/>
                  </a:cubicBezTo>
                  <a:lnTo>
                    <a:pt x="861632" y="29054"/>
                  </a:lnTo>
                  <a:cubicBezTo>
                    <a:pt x="868314" y="22495"/>
                    <a:pt x="868414" y="11761"/>
                    <a:pt x="861854" y="5078"/>
                  </a:cubicBezTo>
                  <a:cubicBezTo>
                    <a:pt x="858589" y="1752"/>
                    <a:pt x="854099" y="-84"/>
                    <a:pt x="849440" y="3"/>
                  </a:cubicBezTo>
                  <a:close/>
                  <a:moveTo>
                    <a:pt x="157163" y="106397"/>
                  </a:moveTo>
                  <a:cubicBezTo>
                    <a:pt x="157163" y="110763"/>
                    <a:pt x="153623" y="114303"/>
                    <a:pt x="149257" y="114303"/>
                  </a:cubicBezTo>
                  <a:lnTo>
                    <a:pt x="117443" y="114303"/>
                  </a:lnTo>
                  <a:cubicBezTo>
                    <a:pt x="113077" y="114303"/>
                    <a:pt x="109538" y="110763"/>
                    <a:pt x="109538" y="106397"/>
                  </a:cubicBezTo>
                  <a:lnTo>
                    <a:pt x="109538" y="74584"/>
                  </a:lnTo>
                  <a:cubicBezTo>
                    <a:pt x="109589" y="70239"/>
                    <a:pt x="113099" y="66729"/>
                    <a:pt x="117443" y="66678"/>
                  </a:cubicBezTo>
                  <a:lnTo>
                    <a:pt x="149257" y="66678"/>
                  </a:lnTo>
                  <a:cubicBezTo>
                    <a:pt x="153623" y="66678"/>
                    <a:pt x="157163" y="70217"/>
                    <a:pt x="157163" y="74584"/>
                  </a:cubicBezTo>
                  <a:close/>
                  <a:moveTo>
                    <a:pt x="261938" y="106397"/>
                  </a:moveTo>
                  <a:cubicBezTo>
                    <a:pt x="261938" y="110763"/>
                    <a:pt x="258398" y="114303"/>
                    <a:pt x="254032" y="114303"/>
                  </a:cubicBezTo>
                  <a:lnTo>
                    <a:pt x="222218" y="114303"/>
                  </a:lnTo>
                  <a:cubicBezTo>
                    <a:pt x="217852" y="114303"/>
                    <a:pt x="214313" y="110763"/>
                    <a:pt x="214313" y="106397"/>
                  </a:cubicBezTo>
                  <a:lnTo>
                    <a:pt x="214313" y="74584"/>
                  </a:lnTo>
                  <a:cubicBezTo>
                    <a:pt x="214364" y="70239"/>
                    <a:pt x="217874" y="66729"/>
                    <a:pt x="222218" y="66678"/>
                  </a:cubicBezTo>
                  <a:lnTo>
                    <a:pt x="254032" y="66678"/>
                  </a:lnTo>
                  <a:cubicBezTo>
                    <a:pt x="258398" y="66678"/>
                    <a:pt x="261938" y="70217"/>
                    <a:pt x="261938" y="74584"/>
                  </a:cubicBezTo>
                  <a:close/>
                  <a:moveTo>
                    <a:pt x="366713" y="106397"/>
                  </a:moveTo>
                  <a:cubicBezTo>
                    <a:pt x="366713" y="110763"/>
                    <a:pt x="363173" y="114303"/>
                    <a:pt x="358807" y="114303"/>
                  </a:cubicBezTo>
                  <a:lnTo>
                    <a:pt x="326993" y="114303"/>
                  </a:lnTo>
                  <a:cubicBezTo>
                    <a:pt x="322627" y="114303"/>
                    <a:pt x="319088" y="110763"/>
                    <a:pt x="319088" y="106397"/>
                  </a:cubicBezTo>
                  <a:lnTo>
                    <a:pt x="319088" y="74584"/>
                  </a:lnTo>
                  <a:cubicBezTo>
                    <a:pt x="319139" y="70239"/>
                    <a:pt x="322649" y="66729"/>
                    <a:pt x="326993" y="66678"/>
                  </a:cubicBezTo>
                  <a:lnTo>
                    <a:pt x="358807" y="66678"/>
                  </a:lnTo>
                  <a:cubicBezTo>
                    <a:pt x="363173" y="66678"/>
                    <a:pt x="366713" y="70217"/>
                    <a:pt x="366713" y="74584"/>
                  </a:cubicBezTo>
                  <a:close/>
                  <a:moveTo>
                    <a:pt x="471488" y="106397"/>
                  </a:moveTo>
                  <a:cubicBezTo>
                    <a:pt x="471488" y="110763"/>
                    <a:pt x="467948" y="114303"/>
                    <a:pt x="463582" y="114303"/>
                  </a:cubicBezTo>
                  <a:lnTo>
                    <a:pt x="431768" y="114303"/>
                  </a:lnTo>
                  <a:cubicBezTo>
                    <a:pt x="427402" y="114303"/>
                    <a:pt x="423863" y="110763"/>
                    <a:pt x="423863" y="106397"/>
                  </a:cubicBezTo>
                  <a:lnTo>
                    <a:pt x="423863" y="74584"/>
                  </a:lnTo>
                  <a:cubicBezTo>
                    <a:pt x="423914" y="70239"/>
                    <a:pt x="427424" y="66729"/>
                    <a:pt x="431768" y="66678"/>
                  </a:cubicBezTo>
                  <a:lnTo>
                    <a:pt x="463582" y="66678"/>
                  </a:lnTo>
                  <a:cubicBezTo>
                    <a:pt x="467948" y="66678"/>
                    <a:pt x="471488" y="70217"/>
                    <a:pt x="471488" y="74584"/>
                  </a:cubicBezTo>
                  <a:close/>
                  <a:moveTo>
                    <a:pt x="576263" y="106397"/>
                  </a:moveTo>
                  <a:cubicBezTo>
                    <a:pt x="576263" y="110763"/>
                    <a:pt x="572723" y="114303"/>
                    <a:pt x="568357" y="114303"/>
                  </a:cubicBezTo>
                  <a:lnTo>
                    <a:pt x="536543" y="114303"/>
                  </a:lnTo>
                  <a:cubicBezTo>
                    <a:pt x="532177" y="114303"/>
                    <a:pt x="528638" y="110763"/>
                    <a:pt x="528638" y="106397"/>
                  </a:cubicBezTo>
                  <a:lnTo>
                    <a:pt x="528638" y="74584"/>
                  </a:lnTo>
                  <a:cubicBezTo>
                    <a:pt x="528689" y="70239"/>
                    <a:pt x="532199" y="66729"/>
                    <a:pt x="536543" y="66678"/>
                  </a:cubicBezTo>
                  <a:lnTo>
                    <a:pt x="568357" y="66678"/>
                  </a:lnTo>
                  <a:cubicBezTo>
                    <a:pt x="572723" y="66678"/>
                    <a:pt x="576263" y="70217"/>
                    <a:pt x="576263" y="74584"/>
                  </a:cubicBezTo>
                  <a:close/>
                  <a:moveTo>
                    <a:pt x="681038" y="106397"/>
                  </a:moveTo>
                  <a:cubicBezTo>
                    <a:pt x="681038" y="110763"/>
                    <a:pt x="677498" y="114303"/>
                    <a:pt x="673132" y="114303"/>
                  </a:cubicBezTo>
                  <a:lnTo>
                    <a:pt x="641318" y="114303"/>
                  </a:lnTo>
                  <a:cubicBezTo>
                    <a:pt x="636952" y="114303"/>
                    <a:pt x="633413" y="110763"/>
                    <a:pt x="633413" y="106397"/>
                  </a:cubicBezTo>
                  <a:lnTo>
                    <a:pt x="633413" y="74584"/>
                  </a:lnTo>
                  <a:cubicBezTo>
                    <a:pt x="633464" y="70239"/>
                    <a:pt x="636974" y="66729"/>
                    <a:pt x="641318" y="66678"/>
                  </a:cubicBezTo>
                  <a:lnTo>
                    <a:pt x="673132" y="66678"/>
                  </a:lnTo>
                  <a:cubicBezTo>
                    <a:pt x="677498" y="66678"/>
                    <a:pt x="681038" y="70217"/>
                    <a:pt x="681038" y="74584"/>
                  </a:cubicBezTo>
                  <a:close/>
                </a:path>
              </a:pathLst>
            </a:custGeom>
            <a:grpFill/>
            <a:ln w="9525" cap="flat">
              <a:solidFill>
                <a:srgbClr val="002060"/>
              </a:solid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10A13C0-90F3-989D-6136-B0E077EF334B}"/>
                </a:ext>
              </a:extLst>
            </p:cNvPr>
            <p:cNvSpPr/>
            <p:nvPr/>
          </p:nvSpPr>
          <p:spPr>
            <a:xfrm>
              <a:off x="2282962" y="4128399"/>
              <a:ext cx="183684" cy="151176"/>
            </a:xfrm>
            <a:custGeom>
              <a:avLst/>
              <a:gdLst>
                <a:gd name="connsiteX0" fmla="*/ 0 w 114299"/>
                <a:gd name="connsiteY0" fmla="*/ 0 h 57150"/>
                <a:gd name="connsiteX1" fmla="*/ 114300 w 114299"/>
                <a:gd name="connsiteY1" fmla="*/ 0 h 57150"/>
                <a:gd name="connsiteX2" fmla="*/ 114300 w 114299"/>
                <a:gd name="connsiteY2" fmla="*/ 57150 h 57150"/>
                <a:gd name="connsiteX3" fmla="*/ 0 w 114299"/>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299" h="57150">
                  <a:moveTo>
                    <a:pt x="0" y="0"/>
                  </a:moveTo>
                  <a:lnTo>
                    <a:pt x="114300" y="0"/>
                  </a:lnTo>
                  <a:lnTo>
                    <a:pt x="114300" y="57150"/>
                  </a:lnTo>
                  <a:lnTo>
                    <a:pt x="0" y="57150"/>
                  </a:lnTo>
                  <a:close/>
                </a:path>
              </a:pathLst>
            </a:custGeom>
            <a:grpFill/>
            <a:ln w="9525" cap="flat">
              <a:solidFill>
                <a:srgbClr val="002060"/>
              </a:solid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49FF5706-47ED-8F7B-E9F7-1743975D59BB}"/>
                </a:ext>
              </a:extLst>
            </p:cNvPr>
            <p:cNvSpPr/>
            <p:nvPr/>
          </p:nvSpPr>
          <p:spPr>
            <a:xfrm>
              <a:off x="2488092" y="4128399"/>
              <a:ext cx="183686" cy="151176"/>
            </a:xfrm>
            <a:custGeom>
              <a:avLst/>
              <a:gdLst>
                <a:gd name="connsiteX0" fmla="*/ 0 w 114300"/>
                <a:gd name="connsiteY0" fmla="*/ 0 h 57150"/>
                <a:gd name="connsiteX1" fmla="*/ 114300 w 114300"/>
                <a:gd name="connsiteY1" fmla="*/ 0 h 57150"/>
                <a:gd name="connsiteX2" fmla="*/ 114300 w 114300"/>
                <a:gd name="connsiteY2" fmla="*/ 57150 h 57150"/>
                <a:gd name="connsiteX3" fmla="*/ 0 w 114300"/>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300" h="57150">
                  <a:moveTo>
                    <a:pt x="0" y="0"/>
                  </a:moveTo>
                  <a:lnTo>
                    <a:pt x="114300" y="0"/>
                  </a:lnTo>
                  <a:lnTo>
                    <a:pt x="114300" y="57150"/>
                  </a:lnTo>
                  <a:lnTo>
                    <a:pt x="0" y="57150"/>
                  </a:lnTo>
                  <a:close/>
                </a:path>
              </a:pathLst>
            </a:custGeom>
            <a:grpFill/>
            <a:ln w="9525" cap="flat">
              <a:solidFill>
                <a:srgbClr val="002060"/>
              </a:solid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4B4F1DA-47F9-AA79-BFF8-FF60CC7BECD8}"/>
                </a:ext>
              </a:extLst>
            </p:cNvPr>
            <p:cNvSpPr/>
            <p:nvPr/>
          </p:nvSpPr>
          <p:spPr>
            <a:xfrm>
              <a:off x="2693224" y="4128399"/>
              <a:ext cx="183684" cy="151176"/>
            </a:xfrm>
            <a:custGeom>
              <a:avLst/>
              <a:gdLst>
                <a:gd name="connsiteX0" fmla="*/ 0 w 114299"/>
                <a:gd name="connsiteY0" fmla="*/ 0 h 57150"/>
                <a:gd name="connsiteX1" fmla="*/ 114300 w 114299"/>
                <a:gd name="connsiteY1" fmla="*/ 0 h 57150"/>
                <a:gd name="connsiteX2" fmla="*/ 114300 w 114299"/>
                <a:gd name="connsiteY2" fmla="*/ 57150 h 57150"/>
                <a:gd name="connsiteX3" fmla="*/ 0 w 114299"/>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299" h="57150">
                  <a:moveTo>
                    <a:pt x="0" y="0"/>
                  </a:moveTo>
                  <a:lnTo>
                    <a:pt x="114300" y="0"/>
                  </a:lnTo>
                  <a:lnTo>
                    <a:pt x="114300" y="57150"/>
                  </a:lnTo>
                  <a:lnTo>
                    <a:pt x="0" y="57150"/>
                  </a:lnTo>
                  <a:close/>
                </a:path>
              </a:pathLst>
            </a:custGeom>
            <a:grpFill/>
            <a:ln w="9525" cap="flat">
              <a:solidFill>
                <a:srgbClr val="002060"/>
              </a:solid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F8D1C06D-973B-F966-11F2-C0F1C5E9DC84}"/>
                </a:ext>
              </a:extLst>
            </p:cNvPr>
            <p:cNvSpPr/>
            <p:nvPr/>
          </p:nvSpPr>
          <p:spPr>
            <a:xfrm>
              <a:off x="2488071" y="3958027"/>
              <a:ext cx="183686" cy="151176"/>
            </a:xfrm>
            <a:custGeom>
              <a:avLst/>
              <a:gdLst>
                <a:gd name="connsiteX0" fmla="*/ 0 w 114300"/>
                <a:gd name="connsiteY0" fmla="*/ 0 h 57150"/>
                <a:gd name="connsiteX1" fmla="*/ 114300 w 114300"/>
                <a:gd name="connsiteY1" fmla="*/ 0 h 57150"/>
                <a:gd name="connsiteX2" fmla="*/ 114300 w 114300"/>
                <a:gd name="connsiteY2" fmla="*/ 57150 h 57150"/>
                <a:gd name="connsiteX3" fmla="*/ 0 w 114300"/>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300" h="57150">
                  <a:moveTo>
                    <a:pt x="0" y="0"/>
                  </a:moveTo>
                  <a:lnTo>
                    <a:pt x="114300" y="0"/>
                  </a:lnTo>
                  <a:lnTo>
                    <a:pt x="114300" y="57150"/>
                  </a:lnTo>
                  <a:lnTo>
                    <a:pt x="0" y="57150"/>
                  </a:lnTo>
                  <a:close/>
                </a:path>
              </a:pathLst>
            </a:custGeom>
            <a:grpFill/>
            <a:ln w="9525" cap="flat">
              <a:solidFill>
                <a:srgbClr val="002060"/>
              </a:solid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A10CB2F-7776-F72F-DBC6-BFF339C9B30C}"/>
                </a:ext>
              </a:extLst>
            </p:cNvPr>
            <p:cNvSpPr/>
            <p:nvPr/>
          </p:nvSpPr>
          <p:spPr>
            <a:xfrm>
              <a:off x="2693200" y="3956726"/>
              <a:ext cx="183684" cy="151176"/>
            </a:xfrm>
            <a:custGeom>
              <a:avLst/>
              <a:gdLst>
                <a:gd name="connsiteX0" fmla="*/ 0 w 114299"/>
                <a:gd name="connsiteY0" fmla="*/ 0 h 57150"/>
                <a:gd name="connsiteX1" fmla="*/ 114300 w 114299"/>
                <a:gd name="connsiteY1" fmla="*/ 0 h 57150"/>
                <a:gd name="connsiteX2" fmla="*/ 114300 w 114299"/>
                <a:gd name="connsiteY2" fmla="*/ 57150 h 57150"/>
                <a:gd name="connsiteX3" fmla="*/ 0 w 114299"/>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299" h="57150">
                  <a:moveTo>
                    <a:pt x="0" y="0"/>
                  </a:moveTo>
                  <a:lnTo>
                    <a:pt x="114300" y="0"/>
                  </a:lnTo>
                  <a:lnTo>
                    <a:pt x="114300" y="57150"/>
                  </a:lnTo>
                  <a:lnTo>
                    <a:pt x="0" y="57150"/>
                  </a:lnTo>
                  <a:close/>
                </a:path>
              </a:pathLst>
            </a:custGeom>
            <a:grpFill/>
            <a:ln w="9525" cap="flat">
              <a:solidFill>
                <a:srgbClr val="002060"/>
              </a:solid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BAFD05A-B7B7-9E39-F160-A2C22B022A38}"/>
                </a:ext>
              </a:extLst>
            </p:cNvPr>
            <p:cNvSpPr/>
            <p:nvPr/>
          </p:nvSpPr>
          <p:spPr>
            <a:xfrm>
              <a:off x="2898327" y="3958027"/>
              <a:ext cx="183684" cy="151176"/>
            </a:xfrm>
            <a:custGeom>
              <a:avLst/>
              <a:gdLst>
                <a:gd name="connsiteX0" fmla="*/ 0 w 114299"/>
                <a:gd name="connsiteY0" fmla="*/ 0 h 57150"/>
                <a:gd name="connsiteX1" fmla="*/ 114300 w 114299"/>
                <a:gd name="connsiteY1" fmla="*/ 0 h 57150"/>
                <a:gd name="connsiteX2" fmla="*/ 114300 w 114299"/>
                <a:gd name="connsiteY2" fmla="*/ 57150 h 57150"/>
                <a:gd name="connsiteX3" fmla="*/ 0 w 114299"/>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299" h="57150">
                  <a:moveTo>
                    <a:pt x="0" y="0"/>
                  </a:moveTo>
                  <a:lnTo>
                    <a:pt x="114300" y="0"/>
                  </a:lnTo>
                  <a:lnTo>
                    <a:pt x="114300" y="57150"/>
                  </a:lnTo>
                  <a:lnTo>
                    <a:pt x="0" y="57150"/>
                  </a:lnTo>
                  <a:close/>
                </a:path>
              </a:pathLst>
            </a:custGeom>
            <a:grpFill/>
            <a:ln w="9525" cap="flat">
              <a:solidFill>
                <a:srgbClr val="002060"/>
              </a:solid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E81F98FF-9D36-46A5-7D30-421B2B14E8FC}"/>
                </a:ext>
              </a:extLst>
            </p:cNvPr>
            <p:cNvSpPr/>
            <p:nvPr/>
          </p:nvSpPr>
          <p:spPr>
            <a:xfrm>
              <a:off x="2693198" y="3777055"/>
              <a:ext cx="183686" cy="151176"/>
            </a:xfrm>
            <a:custGeom>
              <a:avLst/>
              <a:gdLst>
                <a:gd name="connsiteX0" fmla="*/ 0 w 114300"/>
                <a:gd name="connsiteY0" fmla="*/ 0 h 57150"/>
                <a:gd name="connsiteX1" fmla="*/ 114300 w 114300"/>
                <a:gd name="connsiteY1" fmla="*/ 0 h 57150"/>
                <a:gd name="connsiteX2" fmla="*/ 114300 w 114300"/>
                <a:gd name="connsiteY2" fmla="*/ 57150 h 57150"/>
                <a:gd name="connsiteX3" fmla="*/ 0 w 114300"/>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300" h="57150">
                  <a:moveTo>
                    <a:pt x="0" y="0"/>
                  </a:moveTo>
                  <a:lnTo>
                    <a:pt x="114300" y="0"/>
                  </a:lnTo>
                  <a:lnTo>
                    <a:pt x="114300" y="57150"/>
                  </a:lnTo>
                  <a:lnTo>
                    <a:pt x="0" y="57150"/>
                  </a:lnTo>
                  <a:close/>
                </a:path>
              </a:pathLst>
            </a:custGeom>
            <a:grpFill/>
            <a:ln w="9525" cap="flat">
              <a:solidFill>
                <a:srgbClr val="002060"/>
              </a:solid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E054137-AF13-6120-2B45-5CD0580828EE}"/>
                </a:ext>
              </a:extLst>
            </p:cNvPr>
            <p:cNvSpPr/>
            <p:nvPr/>
          </p:nvSpPr>
          <p:spPr>
            <a:xfrm>
              <a:off x="2898325" y="4127175"/>
              <a:ext cx="183686" cy="151176"/>
            </a:xfrm>
            <a:custGeom>
              <a:avLst/>
              <a:gdLst>
                <a:gd name="connsiteX0" fmla="*/ 114300 w 114300"/>
                <a:gd name="connsiteY0" fmla="*/ 7258 h 57150"/>
                <a:gd name="connsiteX1" fmla="*/ 114300 w 114300"/>
                <a:gd name="connsiteY1" fmla="*/ 0 h 57150"/>
                <a:gd name="connsiteX2" fmla="*/ 0 w 114300"/>
                <a:gd name="connsiteY2" fmla="*/ 0 h 57150"/>
                <a:gd name="connsiteX3" fmla="*/ 0 w 114300"/>
                <a:gd name="connsiteY3" fmla="*/ 57150 h 57150"/>
                <a:gd name="connsiteX4" fmla="*/ 64360 w 114300"/>
                <a:gd name="connsiteY4" fmla="*/ 57150 h 57150"/>
                <a:gd name="connsiteX5" fmla="*/ 114300 w 114300"/>
                <a:gd name="connsiteY5" fmla="*/ 7258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 h="57150">
                  <a:moveTo>
                    <a:pt x="114300" y="7258"/>
                  </a:moveTo>
                  <a:lnTo>
                    <a:pt x="114300" y="0"/>
                  </a:lnTo>
                  <a:lnTo>
                    <a:pt x="0" y="0"/>
                  </a:lnTo>
                  <a:lnTo>
                    <a:pt x="0" y="57150"/>
                  </a:lnTo>
                  <a:lnTo>
                    <a:pt x="64360" y="57150"/>
                  </a:lnTo>
                  <a:lnTo>
                    <a:pt x="114300" y="7258"/>
                  </a:lnTo>
                  <a:close/>
                </a:path>
              </a:pathLst>
            </a:custGeom>
            <a:grpFill/>
            <a:ln w="9525" cap="flat">
              <a:solidFill>
                <a:srgbClr val="002060"/>
              </a:solidFill>
              <a:prstDash val="solid"/>
              <a:miter/>
            </a:ln>
          </p:spPr>
          <p:txBody>
            <a:bodyPr rtlCol="0" anchor="ctr"/>
            <a:lstStyle/>
            <a:p>
              <a:endParaRPr lang="en-US"/>
            </a:p>
          </p:txBody>
        </p:sp>
      </p:grpSp>
      <p:pic>
        <p:nvPicPr>
          <p:cNvPr id="84" name="Graphic 83">
            <a:extLst>
              <a:ext uri="{FF2B5EF4-FFF2-40B4-BE49-F238E27FC236}">
                <a16:creationId xmlns:a16="http://schemas.microsoft.com/office/drawing/2014/main" id="{4ECB2057-19E2-140E-A08A-BF941092F46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118307" y="1699146"/>
            <a:ext cx="736071" cy="588857"/>
          </a:xfrm>
          <a:prstGeom prst="rect">
            <a:avLst/>
          </a:prstGeom>
        </p:spPr>
      </p:pic>
      <p:pic>
        <p:nvPicPr>
          <p:cNvPr id="86" name="Graphic 85">
            <a:extLst>
              <a:ext uri="{FF2B5EF4-FFF2-40B4-BE49-F238E27FC236}">
                <a16:creationId xmlns:a16="http://schemas.microsoft.com/office/drawing/2014/main" id="{C6D9557B-92BF-1433-1807-B02BB568D68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193042" y="1679129"/>
            <a:ext cx="675066" cy="771504"/>
          </a:xfrm>
          <a:prstGeom prst="rect">
            <a:avLst/>
          </a:prstGeom>
        </p:spPr>
      </p:pic>
      <p:sp>
        <p:nvSpPr>
          <p:cNvPr id="94" name="Graphic 86">
            <a:extLst>
              <a:ext uri="{FF2B5EF4-FFF2-40B4-BE49-F238E27FC236}">
                <a16:creationId xmlns:a16="http://schemas.microsoft.com/office/drawing/2014/main" id="{51000D30-C2E5-B364-6FDB-49942501153B}"/>
              </a:ext>
            </a:extLst>
          </p:cNvPr>
          <p:cNvSpPr/>
          <p:nvPr/>
        </p:nvSpPr>
        <p:spPr>
          <a:xfrm>
            <a:off x="8425971" y="1735949"/>
            <a:ext cx="736071" cy="515249"/>
          </a:xfrm>
          <a:custGeom>
            <a:avLst/>
            <a:gdLst>
              <a:gd name="connsiteX0" fmla="*/ 55205 w 736071"/>
              <a:gd name="connsiteY0" fmla="*/ 0 h 515249"/>
              <a:gd name="connsiteX1" fmla="*/ 0 w 736071"/>
              <a:gd name="connsiteY1" fmla="*/ 55205 h 515249"/>
              <a:gd name="connsiteX2" fmla="*/ 0 w 736071"/>
              <a:gd name="connsiteY2" fmla="*/ 349634 h 515249"/>
              <a:gd name="connsiteX3" fmla="*/ 55205 w 736071"/>
              <a:gd name="connsiteY3" fmla="*/ 404839 h 515249"/>
              <a:gd name="connsiteX4" fmla="*/ 74872 w 736071"/>
              <a:gd name="connsiteY4" fmla="*/ 404839 h 515249"/>
              <a:gd name="connsiteX5" fmla="*/ 202420 w 736071"/>
              <a:gd name="connsiteY5" fmla="*/ 294429 h 515249"/>
              <a:gd name="connsiteX6" fmla="*/ 329967 w 736071"/>
              <a:gd name="connsiteY6" fmla="*/ 404839 h 515249"/>
              <a:gd name="connsiteX7" fmla="*/ 561254 w 736071"/>
              <a:gd name="connsiteY7" fmla="*/ 404839 h 515249"/>
              <a:gd name="connsiteX8" fmla="*/ 570455 w 736071"/>
              <a:gd name="connsiteY8" fmla="*/ 404839 h 515249"/>
              <a:gd name="connsiteX9" fmla="*/ 699267 w 736071"/>
              <a:gd name="connsiteY9" fmla="*/ 404839 h 515249"/>
              <a:gd name="connsiteX10" fmla="*/ 736071 w 736071"/>
              <a:gd name="connsiteY10" fmla="*/ 368036 h 515249"/>
              <a:gd name="connsiteX11" fmla="*/ 699267 w 736071"/>
              <a:gd name="connsiteY11" fmla="*/ 331232 h 515249"/>
              <a:gd name="connsiteX12" fmla="*/ 625660 w 736071"/>
              <a:gd name="connsiteY12" fmla="*/ 331232 h 515249"/>
              <a:gd name="connsiteX13" fmla="*/ 625660 w 736071"/>
              <a:gd name="connsiteY13" fmla="*/ 55205 h 515249"/>
              <a:gd name="connsiteX14" fmla="*/ 570455 w 736071"/>
              <a:gd name="connsiteY14" fmla="*/ 0 h 515249"/>
              <a:gd name="connsiteX15" fmla="*/ 55205 w 736071"/>
              <a:gd name="connsiteY15" fmla="*/ 0 h 515249"/>
              <a:gd name="connsiteX16" fmla="*/ 92009 w 736071"/>
              <a:gd name="connsiteY16" fmla="*/ 73607 h 515249"/>
              <a:gd name="connsiteX17" fmla="*/ 110411 w 736071"/>
              <a:gd name="connsiteY17" fmla="*/ 92009 h 515249"/>
              <a:gd name="connsiteX18" fmla="*/ 110411 w 736071"/>
              <a:gd name="connsiteY18" fmla="*/ 242904 h 515249"/>
              <a:gd name="connsiteX19" fmla="*/ 73607 w 736071"/>
              <a:gd name="connsiteY19" fmla="*/ 267056 h 515249"/>
              <a:gd name="connsiteX20" fmla="*/ 73607 w 736071"/>
              <a:gd name="connsiteY20" fmla="*/ 92009 h 515249"/>
              <a:gd name="connsiteX21" fmla="*/ 92009 w 736071"/>
              <a:gd name="connsiteY21" fmla="*/ 73607 h 515249"/>
              <a:gd name="connsiteX22" fmla="*/ 202420 w 736071"/>
              <a:gd name="connsiteY22" fmla="*/ 220821 h 515249"/>
              <a:gd name="connsiteX23" fmla="*/ 184018 w 736071"/>
              <a:gd name="connsiteY23" fmla="*/ 221626 h 515249"/>
              <a:gd name="connsiteX24" fmla="*/ 184018 w 736071"/>
              <a:gd name="connsiteY24" fmla="*/ 92009 h 515249"/>
              <a:gd name="connsiteX25" fmla="*/ 202420 w 736071"/>
              <a:gd name="connsiteY25" fmla="*/ 73607 h 515249"/>
              <a:gd name="connsiteX26" fmla="*/ 220821 w 736071"/>
              <a:gd name="connsiteY26" fmla="*/ 92009 h 515249"/>
              <a:gd name="connsiteX27" fmla="*/ 220821 w 736071"/>
              <a:gd name="connsiteY27" fmla="*/ 221626 h 515249"/>
              <a:gd name="connsiteX28" fmla="*/ 202420 w 736071"/>
              <a:gd name="connsiteY28" fmla="*/ 220821 h 515249"/>
              <a:gd name="connsiteX29" fmla="*/ 294428 w 736071"/>
              <a:gd name="connsiteY29" fmla="*/ 242904 h 515249"/>
              <a:gd name="connsiteX30" fmla="*/ 294428 w 736071"/>
              <a:gd name="connsiteY30" fmla="*/ 92009 h 515249"/>
              <a:gd name="connsiteX31" fmla="*/ 312830 w 736071"/>
              <a:gd name="connsiteY31" fmla="*/ 73607 h 515249"/>
              <a:gd name="connsiteX32" fmla="*/ 331232 w 736071"/>
              <a:gd name="connsiteY32" fmla="*/ 92009 h 515249"/>
              <a:gd name="connsiteX33" fmla="*/ 331232 w 736071"/>
              <a:gd name="connsiteY33" fmla="*/ 267056 h 515249"/>
              <a:gd name="connsiteX34" fmla="*/ 294428 w 736071"/>
              <a:gd name="connsiteY34" fmla="*/ 242904 h 515249"/>
              <a:gd name="connsiteX35" fmla="*/ 423241 w 736071"/>
              <a:gd name="connsiteY35" fmla="*/ 73607 h 515249"/>
              <a:gd name="connsiteX36" fmla="*/ 441643 w 736071"/>
              <a:gd name="connsiteY36" fmla="*/ 92009 h 515249"/>
              <a:gd name="connsiteX37" fmla="*/ 441643 w 736071"/>
              <a:gd name="connsiteY37" fmla="*/ 312830 h 515249"/>
              <a:gd name="connsiteX38" fmla="*/ 423241 w 736071"/>
              <a:gd name="connsiteY38" fmla="*/ 331232 h 515249"/>
              <a:gd name="connsiteX39" fmla="*/ 404839 w 736071"/>
              <a:gd name="connsiteY39" fmla="*/ 312830 h 515249"/>
              <a:gd name="connsiteX40" fmla="*/ 404839 w 736071"/>
              <a:gd name="connsiteY40" fmla="*/ 92009 h 515249"/>
              <a:gd name="connsiteX41" fmla="*/ 423241 w 736071"/>
              <a:gd name="connsiteY41" fmla="*/ 73607 h 515249"/>
              <a:gd name="connsiteX42" fmla="*/ 552053 w 736071"/>
              <a:gd name="connsiteY42" fmla="*/ 92009 h 515249"/>
              <a:gd name="connsiteX43" fmla="*/ 552053 w 736071"/>
              <a:gd name="connsiteY43" fmla="*/ 312830 h 515249"/>
              <a:gd name="connsiteX44" fmla="*/ 533652 w 736071"/>
              <a:gd name="connsiteY44" fmla="*/ 331232 h 515249"/>
              <a:gd name="connsiteX45" fmla="*/ 515250 w 736071"/>
              <a:gd name="connsiteY45" fmla="*/ 312830 h 515249"/>
              <a:gd name="connsiteX46" fmla="*/ 515250 w 736071"/>
              <a:gd name="connsiteY46" fmla="*/ 92009 h 515249"/>
              <a:gd name="connsiteX47" fmla="*/ 533652 w 736071"/>
              <a:gd name="connsiteY47" fmla="*/ 73607 h 515249"/>
              <a:gd name="connsiteX48" fmla="*/ 552053 w 736071"/>
              <a:gd name="connsiteY48" fmla="*/ 92009 h 515249"/>
              <a:gd name="connsiteX49" fmla="*/ 202420 w 736071"/>
              <a:gd name="connsiteY49" fmla="*/ 515250 h 515249"/>
              <a:gd name="connsiteX50" fmla="*/ 294428 w 736071"/>
              <a:gd name="connsiteY50" fmla="*/ 423241 h 515249"/>
              <a:gd name="connsiteX51" fmla="*/ 202420 w 736071"/>
              <a:gd name="connsiteY51" fmla="*/ 331232 h 515249"/>
              <a:gd name="connsiteX52" fmla="*/ 110411 w 736071"/>
              <a:gd name="connsiteY52" fmla="*/ 423241 h 515249"/>
              <a:gd name="connsiteX53" fmla="*/ 202420 w 736071"/>
              <a:gd name="connsiteY53" fmla="*/ 515250 h 515249"/>
              <a:gd name="connsiteX54" fmla="*/ 202420 w 736071"/>
              <a:gd name="connsiteY54" fmla="*/ 386437 h 515249"/>
              <a:gd name="connsiteX55" fmla="*/ 239223 w 736071"/>
              <a:gd name="connsiteY55" fmla="*/ 423241 h 515249"/>
              <a:gd name="connsiteX56" fmla="*/ 202420 w 736071"/>
              <a:gd name="connsiteY56" fmla="*/ 460045 h 515249"/>
              <a:gd name="connsiteX57" fmla="*/ 165616 w 736071"/>
              <a:gd name="connsiteY57" fmla="*/ 423241 h 515249"/>
              <a:gd name="connsiteX58" fmla="*/ 202420 w 736071"/>
              <a:gd name="connsiteY58" fmla="*/ 386437 h 51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36071" h="515249">
                <a:moveTo>
                  <a:pt x="55205" y="0"/>
                </a:moveTo>
                <a:cubicBezTo>
                  <a:pt x="24727" y="0"/>
                  <a:pt x="0" y="24727"/>
                  <a:pt x="0" y="55205"/>
                </a:cubicBezTo>
                <a:lnTo>
                  <a:pt x="0" y="349634"/>
                </a:lnTo>
                <a:cubicBezTo>
                  <a:pt x="0" y="380112"/>
                  <a:pt x="24727" y="404839"/>
                  <a:pt x="55205" y="404839"/>
                </a:cubicBezTo>
                <a:lnTo>
                  <a:pt x="74872" y="404839"/>
                </a:lnTo>
                <a:cubicBezTo>
                  <a:pt x="83843" y="342388"/>
                  <a:pt x="137438" y="294429"/>
                  <a:pt x="202420" y="294429"/>
                </a:cubicBezTo>
                <a:cubicBezTo>
                  <a:pt x="267401" y="294429"/>
                  <a:pt x="320996" y="342388"/>
                  <a:pt x="329967" y="404839"/>
                </a:cubicBezTo>
                <a:lnTo>
                  <a:pt x="561254" y="404839"/>
                </a:lnTo>
                <a:lnTo>
                  <a:pt x="570455" y="404839"/>
                </a:lnTo>
                <a:lnTo>
                  <a:pt x="699267" y="404839"/>
                </a:lnTo>
                <a:cubicBezTo>
                  <a:pt x="719624" y="404839"/>
                  <a:pt x="736071" y="388393"/>
                  <a:pt x="736071" y="368036"/>
                </a:cubicBezTo>
                <a:cubicBezTo>
                  <a:pt x="736071" y="347679"/>
                  <a:pt x="719624" y="331232"/>
                  <a:pt x="699267" y="331232"/>
                </a:cubicBezTo>
                <a:lnTo>
                  <a:pt x="625660" y="331232"/>
                </a:lnTo>
                <a:lnTo>
                  <a:pt x="625660" y="55205"/>
                </a:lnTo>
                <a:cubicBezTo>
                  <a:pt x="625660" y="24727"/>
                  <a:pt x="600933" y="0"/>
                  <a:pt x="570455" y="0"/>
                </a:cubicBezTo>
                <a:lnTo>
                  <a:pt x="55205" y="0"/>
                </a:lnTo>
                <a:close/>
                <a:moveTo>
                  <a:pt x="92009" y="73607"/>
                </a:moveTo>
                <a:cubicBezTo>
                  <a:pt x="102130" y="73607"/>
                  <a:pt x="110411" y="81888"/>
                  <a:pt x="110411" y="92009"/>
                </a:cubicBezTo>
                <a:lnTo>
                  <a:pt x="110411" y="242904"/>
                </a:lnTo>
                <a:cubicBezTo>
                  <a:pt x="97299" y="249689"/>
                  <a:pt x="84878" y="257740"/>
                  <a:pt x="73607" y="267056"/>
                </a:cubicBezTo>
                <a:lnTo>
                  <a:pt x="73607" y="92009"/>
                </a:lnTo>
                <a:cubicBezTo>
                  <a:pt x="73607" y="81888"/>
                  <a:pt x="81888" y="73607"/>
                  <a:pt x="92009" y="73607"/>
                </a:cubicBezTo>
                <a:close/>
                <a:moveTo>
                  <a:pt x="202420" y="220821"/>
                </a:moveTo>
                <a:cubicBezTo>
                  <a:pt x="196209" y="220821"/>
                  <a:pt x="190113" y="221051"/>
                  <a:pt x="184018" y="221626"/>
                </a:cubicBezTo>
                <a:lnTo>
                  <a:pt x="184018" y="92009"/>
                </a:lnTo>
                <a:cubicBezTo>
                  <a:pt x="184018" y="81888"/>
                  <a:pt x="192299" y="73607"/>
                  <a:pt x="202420" y="73607"/>
                </a:cubicBezTo>
                <a:cubicBezTo>
                  <a:pt x="212541" y="73607"/>
                  <a:pt x="220821" y="81888"/>
                  <a:pt x="220821" y="92009"/>
                </a:cubicBezTo>
                <a:lnTo>
                  <a:pt x="220821" y="221626"/>
                </a:lnTo>
                <a:cubicBezTo>
                  <a:pt x="214726" y="221051"/>
                  <a:pt x="208630" y="220821"/>
                  <a:pt x="202420" y="220821"/>
                </a:cubicBezTo>
                <a:close/>
                <a:moveTo>
                  <a:pt x="294428" y="242904"/>
                </a:moveTo>
                <a:lnTo>
                  <a:pt x="294428" y="92009"/>
                </a:lnTo>
                <a:cubicBezTo>
                  <a:pt x="294428" y="81888"/>
                  <a:pt x="302709" y="73607"/>
                  <a:pt x="312830" y="73607"/>
                </a:cubicBezTo>
                <a:cubicBezTo>
                  <a:pt x="322951" y="73607"/>
                  <a:pt x="331232" y="81888"/>
                  <a:pt x="331232" y="92009"/>
                </a:cubicBezTo>
                <a:lnTo>
                  <a:pt x="331232" y="267056"/>
                </a:lnTo>
                <a:cubicBezTo>
                  <a:pt x="319961" y="257740"/>
                  <a:pt x="307540" y="249574"/>
                  <a:pt x="294428" y="242904"/>
                </a:cubicBezTo>
                <a:close/>
                <a:moveTo>
                  <a:pt x="423241" y="73607"/>
                </a:moveTo>
                <a:cubicBezTo>
                  <a:pt x="433362" y="73607"/>
                  <a:pt x="441643" y="81888"/>
                  <a:pt x="441643" y="92009"/>
                </a:cubicBezTo>
                <a:lnTo>
                  <a:pt x="441643" y="312830"/>
                </a:lnTo>
                <a:cubicBezTo>
                  <a:pt x="441643" y="322951"/>
                  <a:pt x="433362" y="331232"/>
                  <a:pt x="423241" y="331232"/>
                </a:cubicBezTo>
                <a:cubicBezTo>
                  <a:pt x="413120" y="331232"/>
                  <a:pt x="404839" y="322951"/>
                  <a:pt x="404839" y="312830"/>
                </a:cubicBezTo>
                <a:lnTo>
                  <a:pt x="404839" y="92009"/>
                </a:lnTo>
                <a:cubicBezTo>
                  <a:pt x="404839" y="81888"/>
                  <a:pt x="413120" y="73607"/>
                  <a:pt x="423241" y="73607"/>
                </a:cubicBezTo>
                <a:close/>
                <a:moveTo>
                  <a:pt x="552053" y="92009"/>
                </a:moveTo>
                <a:lnTo>
                  <a:pt x="552053" y="312830"/>
                </a:lnTo>
                <a:cubicBezTo>
                  <a:pt x="552053" y="322951"/>
                  <a:pt x="543772" y="331232"/>
                  <a:pt x="533652" y="331232"/>
                </a:cubicBezTo>
                <a:cubicBezTo>
                  <a:pt x="523531" y="331232"/>
                  <a:pt x="515250" y="322951"/>
                  <a:pt x="515250" y="312830"/>
                </a:cubicBezTo>
                <a:lnTo>
                  <a:pt x="515250" y="92009"/>
                </a:lnTo>
                <a:cubicBezTo>
                  <a:pt x="515250" y="81888"/>
                  <a:pt x="523531" y="73607"/>
                  <a:pt x="533652" y="73607"/>
                </a:cubicBezTo>
                <a:cubicBezTo>
                  <a:pt x="543772" y="73607"/>
                  <a:pt x="552053" y="81888"/>
                  <a:pt x="552053" y="92009"/>
                </a:cubicBezTo>
                <a:close/>
                <a:moveTo>
                  <a:pt x="202420" y="515250"/>
                </a:moveTo>
                <a:cubicBezTo>
                  <a:pt x="253235" y="515250"/>
                  <a:pt x="294428" y="474056"/>
                  <a:pt x="294428" y="423241"/>
                </a:cubicBezTo>
                <a:cubicBezTo>
                  <a:pt x="294428" y="372426"/>
                  <a:pt x="253235" y="331232"/>
                  <a:pt x="202420" y="331232"/>
                </a:cubicBezTo>
                <a:cubicBezTo>
                  <a:pt x="151604" y="331232"/>
                  <a:pt x="110411" y="372426"/>
                  <a:pt x="110411" y="423241"/>
                </a:cubicBezTo>
                <a:cubicBezTo>
                  <a:pt x="110411" y="474056"/>
                  <a:pt x="151604" y="515250"/>
                  <a:pt x="202420" y="515250"/>
                </a:cubicBezTo>
                <a:close/>
                <a:moveTo>
                  <a:pt x="202420" y="386437"/>
                </a:moveTo>
                <a:cubicBezTo>
                  <a:pt x="222745" y="386437"/>
                  <a:pt x="239223" y="402915"/>
                  <a:pt x="239223" y="423241"/>
                </a:cubicBezTo>
                <a:cubicBezTo>
                  <a:pt x="239223" y="443567"/>
                  <a:pt x="222745" y="460045"/>
                  <a:pt x="202420" y="460045"/>
                </a:cubicBezTo>
                <a:cubicBezTo>
                  <a:pt x="182094" y="460045"/>
                  <a:pt x="165616" y="443567"/>
                  <a:pt x="165616" y="423241"/>
                </a:cubicBezTo>
                <a:cubicBezTo>
                  <a:pt x="165616" y="402915"/>
                  <a:pt x="182094" y="386437"/>
                  <a:pt x="202420" y="386437"/>
                </a:cubicBezTo>
                <a:close/>
              </a:path>
            </a:pathLst>
          </a:custGeom>
          <a:solidFill>
            <a:srgbClr val="000000"/>
          </a:solidFill>
          <a:ln w="1146"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A69E785B-1DFD-529F-F405-A149282EBBFB}"/>
              </a:ext>
            </a:extLst>
          </p:cNvPr>
          <p:cNvSpPr/>
          <p:nvPr/>
        </p:nvSpPr>
        <p:spPr>
          <a:xfrm>
            <a:off x="8605764" y="4731853"/>
            <a:ext cx="183684" cy="151176"/>
          </a:xfrm>
          <a:custGeom>
            <a:avLst/>
            <a:gdLst>
              <a:gd name="connsiteX0" fmla="*/ 0 w 114299"/>
              <a:gd name="connsiteY0" fmla="*/ 0 h 57150"/>
              <a:gd name="connsiteX1" fmla="*/ 114300 w 114299"/>
              <a:gd name="connsiteY1" fmla="*/ 0 h 57150"/>
              <a:gd name="connsiteX2" fmla="*/ 114300 w 114299"/>
              <a:gd name="connsiteY2" fmla="*/ 57150 h 57150"/>
              <a:gd name="connsiteX3" fmla="*/ 0 w 114299"/>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299" h="57150">
                <a:moveTo>
                  <a:pt x="0" y="0"/>
                </a:moveTo>
                <a:lnTo>
                  <a:pt x="114300" y="0"/>
                </a:lnTo>
                <a:lnTo>
                  <a:pt x="114300" y="57150"/>
                </a:lnTo>
                <a:lnTo>
                  <a:pt x="0" y="57150"/>
                </a:lnTo>
                <a:close/>
              </a:path>
            </a:pathLst>
          </a:custGeom>
          <a:solidFill>
            <a:srgbClr val="000000"/>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D1052AA6-4473-CB99-9F81-E076B821F0A6}"/>
              </a:ext>
            </a:extLst>
          </p:cNvPr>
          <p:cNvSpPr/>
          <p:nvPr/>
        </p:nvSpPr>
        <p:spPr>
          <a:xfrm>
            <a:off x="8810894" y="4731853"/>
            <a:ext cx="183686" cy="151176"/>
          </a:xfrm>
          <a:custGeom>
            <a:avLst/>
            <a:gdLst>
              <a:gd name="connsiteX0" fmla="*/ 0 w 114300"/>
              <a:gd name="connsiteY0" fmla="*/ 0 h 57150"/>
              <a:gd name="connsiteX1" fmla="*/ 114300 w 114300"/>
              <a:gd name="connsiteY1" fmla="*/ 0 h 57150"/>
              <a:gd name="connsiteX2" fmla="*/ 114300 w 114300"/>
              <a:gd name="connsiteY2" fmla="*/ 57150 h 57150"/>
              <a:gd name="connsiteX3" fmla="*/ 0 w 114300"/>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300" h="57150">
                <a:moveTo>
                  <a:pt x="0" y="0"/>
                </a:moveTo>
                <a:lnTo>
                  <a:pt x="114300" y="0"/>
                </a:lnTo>
                <a:lnTo>
                  <a:pt x="114300" y="57150"/>
                </a:lnTo>
                <a:lnTo>
                  <a:pt x="0" y="57150"/>
                </a:lnTo>
                <a:close/>
              </a:path>
            </a:pathLst>
          </a:custGeom>
          <a:solidFill>
            <a:srgbClr val="000000"/>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6E89780-8F16-DC49-1B13-D93666DC623F}"/>
              </a:ext>
            </a:extLst>
          </p:cNvPr>
          <p:cNvSpPr/>
          <p:nvPr/>
        </p:nvSpPr>
        <p:spPr>
          <a:xfrm>
            <a:off x="9016026" y="4731853"/>
            <a:ext cx="183684" cy="151176"/>
          </a:xfrm>
          <a:custGeom>
            <a:avLst/>
            <a:gdLst>
              <a:gd name="connsiteX0" fmla="*/ 0 w 114299"/>
              <a:gd name="connsiteY0" fmla="*/ 0 h 57150"/>
              <a:gd name="connsiteX1" fmla="*/ 114300 w 114299"/>
              <a:gd name="connsiteY1" fmla="*/ 0 h 57150"/>
              <a:gd name="connsiteX2" fmla="*/ 114300 w 114299"/>
              <a:gd name="connsiteY2" fmla="*/ 57150 h 57150"/>
              <a:gd name="connsiteX3" fmla="*/ 0 w 114299"/>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299" h="57150">
                <a:moveTo>
                  <a:pt x="0" y="0"/>
                </a:moveTo>
                <a:lnTo>
                  <a:pt x="114300" y="0"/>
                </a:lnTo>
                <a:lnTo>
                  <a:pt x="114300" y="57150"/>
                </a:lnTo>
                <a:lnTo>
                  <a:pt x="0" y="57150"/>
                </a:lnTo>
                <a:close/>
              </a:path>
            </a:pathLst>
          </a:custGeom>
          <a:solidFill>
            <a:srgbClr val="000000"/>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35C32E6-7608-C27B-A68E-7950B0F9696E}"/>
              </a:ext>
            </a:extLst>
          </p:cNvPr>
          <p:cNvSpPr/>
          <p:nvPr/>
        </p:nvSpPr>
        <p:spPr>
          <a:xfrm>
            <a:off x="8810873" y="4561481"/>
            <a:ext cx="183686" cy="151176"/>
          </a:xfrm>
          <a:custGeom>
            <a:avLst/>
            <a:gdLst>
              <a:gd name="connsiteX0" fmla="*/ 0 w 114300"/>
              <a:gd name="connsiteY0" fmla="*/ 0 h 57150"/>
              <a:gd name="connsiteX1" fmla="*/ 114300 w 114300"/>
              <a:gd name="connsiteY1" fmla="*/ 0 h 57150"/>
              <a:gd name="connsiteX2" fmla="*/ 114300 w 114300"/>
              <a:gd name="connsiteY2" fmla="*/ 57150 h 57150"/>
              <a:gd name="connsiteX3" fmla="*/ 0 w 114300"/>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300" h="57150">
                <a:moveTo>
                  <a:pt x="0" y="0"/>
                </a:moveTo>
                <a:lnTo>
                  <a:pt x="114300" y="0"/>
                </a:lnTo>
                <a:lnTo>
                  <a:pt x="114300" y="57150"/>
                </a:lnTo>
                <a:lnTo>
                  <a:pt x="0" y="57150"/>
                </a:lnTo>
                <a:close/>
              </a:path>
            </a:pathLst>
          </a:custGeom>
          <a:solidFill>
            <a:srgbClr val="000000"/>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5B745A39-F30F-0F18-047C-D31BAD05D59F}"/>
              </a:ext>
            </a:extLst>
          </p:cNvPr>
          <p:cNvSpPr/>
          <p:nvPr/>
        </p:nvSpPr>
        <p:spPr>
          <a:xfrm>
            <a:off x="9016002" y="4560180"/>
            <a:ext cx="183684" cy="151176"/>
          </a:xfrm>
          <a:custGeom>
            <a:avLst/>
            <a:gdLst>
              <a:gd name="connsiteX0" fmla="*/ 0 w 114299"/>
              <a:gd name="connsiteY0" fmla="*/ 0 h 57150"/>
              <a:gd name="connsiteX1" fmla="*/ 114300 w 114299"/>
              <a:gd name="connsiteY1" fmla="*/ 0 h 57150"/>
              <a:gd name="connsiteX2" fmla="*/ 114300 w 114299"/>
              <a:gd name="connsiteY2" fmla="*/ 57150 h 57150"/>
              <a:gd name="connsiteX3" fmla="*/ 0 w 114299"/>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299" h="57150">
                <a:moveTo>
                  <a:pt x="0" y="0"/>
                </a:moveTo>
                <a:lnTo>
                  <a:pt x="114300" y="0"/>
                </a:lnTo>
                <a:lnTo>
                  <a:pt x="114300" y="57150"/>
                </a:lnTo>
                <a:lnTo>
                  <a:pt x="0" y="57150"/>
                </a:lnTo>
                <a:close/>
              </a:path>
            </a:pathLst>
          </a:custGeom>
          <a:solidFill>
            <a:srgbClr val="000000"/>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21B911D3-5DAF-1F15-C152-00316D7A9493}"/>
              </a:ext>
            </a:extLst>
          </p:cNvPr>
          <p:cNvSpPr/>
          <p:nvPr/>
        </p:nvSpPr>
        <p:spPr>
          <a:xfrm>
            <a:off x="9221129" y="4561481"/>
            <a:ext cx="183684" cy="151176"/>
          </a:xfrm>
          <a:custGeom>
            <a:avLst/>
            <a:gdLst>
              <a:gd name="connsiteX0" fmla="*/ 0 w 114299"/>
              <a:gd name="connsiteY0" fmla="*/ 0 h 57150"/>
              <a:gd name="connsiteX1" fmla="*/ 114300 w 114299"/>
              <a:gd name="connsiteY1" fmla="*/ 0 h 57150"/>
              <a:gd name="connsiteX2" fmla="*/ 114300 w 114299"/>
              <a:gd name="connsiteY2" fmla="*/ 57150 h 57150"/>
              <a:gd name="connsiteX3" fmla="*/ 0 w 114299"/>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299" h="57150">
                <a:moveTo>
                  <a:pt x="0" y="0"/>
                </a:moveTo>
                <a:lnTo>
                  <a:pt x="114300" y="0"/>
                </a:lnTo>
                <a:lnTo>
                  <a:pt x="114300" y="57150"/>
                </a:lnTo>
                <a:lnTo>
                  <a:pt x="0" y="57150"/>
                </a:lnTo>
                <a:close/>
              </a:path>
            </a:pathLst>
          </a:custGeom>
          <a:solidFill>
            <a:srgbClr val="000000"/>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96196762-502C-0774-EE3C-0724CA24411B}"/>
              </a:ext>
            </a:extLst>
          </p:cNvPr>
          <p:cNvSpPr/>
          <p:nvPr/>
        </p:nvSpPr>
        <p:spPr>
          <a:xfrm>
            <a:off x="9016000" y="4380509"/>
            <a:ext cx="183686" cy="151176"/>
          </a:xfrm>
          <a:custGeom>
            <a:avLst/>
            <a:gdLst>
              <a:gd name="connsiteX0" fmla="*/ 0 w 114300"/>
              <a:gd name="connsiteY0" fmla="*/ 0 h 57150"/>
              <a:gd name="connsiteX1" fmla="*/ 114300 w 114300"/>
              <a:gd name="connsiteY1" fmla="*/ 0 h 57150"/>
              <a:gd name="connsiteX2" fmla="*/ 114300 w 114300"/>
              <a:gd name="connsiteY2" fmla="*/ 57150 h 57150"/>
              <a:gd name="connsiteX3" fmla="*/ 0 w 114300"/>
              <a:gd name="connsiteY3" fmla="*/ 57150 h 57150"/>
            </a:gdLst>
            <a:ahLst/>
            <a:cxnLst>
              <a:cxn ang="0">
                <a:pos x="connsiteX0" y="connsiteY0"/>
              </a:cxn>
              <a:cxn ang="0">
                <a:pos x="connsiteX1" y="connsiteY1"/>
              </a:cxn>
              <a:cxn ang="0">
                <a:pos x="connsiteX2" y="connsiteY2"/>
              </a:cxn>
              <a:cxn ang="0">
                <a:pos x="connsiteX3" y="connsiteY3"/>
              </a:cxn>
            </a:cxnLst>
            <a:rect l="l" t="t" r="r" b="b"/>
            <a:pathLst>
              <a:path w="114300" h="57150">
                <a:moveTo>
                  <a:pt x="0" y="0"/>
                </a:moveTo>
                <a:lnTo>
                  <a:pt x="114300" y="0"/>
                </a:lnTo>
                <a:lnTo>
                  <a:pt x="114300" y="57150"/>
                </a:lnTo>
                <a:lnTo>
                  <a:pt x="0" y="57150"/>
                </a:lnTo>
                <a:close/>
              </a:path>
            </a:pathLst>
          </a:custGeom>
          <a:solidFill>
            <a:srgbClr val="000000"/>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6335983-3F06-4292-60E7-34E23801B64C}"/>
              </a:ext>
            </a:extLst>
          </p:cNvPr>
          <p:cNvSpPr/>
          <p:nvPr/>
        </p:nvSpPr>
        <p:spPr>
          <a:xfrm>
            <a:off x="9221127" y="4730629"/>
            <a:ext cx="183686" cy="151176"/>
          </a:xfrm>
          <a:custGeom>
            <a:avLst/>
            <a:gdLst>
              <a:gd name="connsiteX0" fmla="*/ 114300 w 114300"/>
              <a:gd name="connsiteY0" fmla="*/ 7258 h 57150"/>
              <a:gd name="connsiteX1" fmla="*/ 114300 w 114300"/>
              <a:gd name="connsiteY1" fmla="*/ 0 h 57150"/>
              <a:gd name="connsiteX2" fmla="*/ 0 w 114300"/>
              <a:gd name="connsiteY2" fmla="*/ 0 h 57150"/>
              <a:gd name="connsiteX3" fmla="*/ 0 w 114300"/>
              <a:gd name="connsiteY3" fmla="*/ 57150 h 57150"/>
              <a:gd name="connsiteX4" fmla="*/ 64360 w 114300"/>
              <a:gd name="connsiteY4" fmla="*/ 57150 h 57150"/>
              <a:gd name="connsiteX5" fmla="*/ 114300 w 114300"/>
              <a:gd name="connsiteY5" fmla="*/ 7258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 h="57150">
                <a:moveTo>
                  <a:pt x="114300" y="7258"/>
                </a:moveTo>
                <a:lnTo>
                  <a:pt x="114300" y="0"/>
                </a:lnTo>
                <a:lnTo>
                  <a:pt x="0" y="0"/>
                </a:lnTo>
                <a:lnTo>
                  <a:pt x="0" y="57150"/>
                </a:lnTo>
                <a:lnTo>
                  <a:pt x="64360" y="57150"/>
                </a:lnTo>
                <a:lnTo>
                  <a:pt x="114300" y="7258"/>
                </a:lnTo>
                <a:close/>
              </a:path>
            </a:pathLst>
          </a:custGeom>
          <a:solidFill>
            <a:srgbClr val="000000"/>
          </a:solidFill>
          <a:ln w="9525" cap="flat">
            <a:noFill/>
            <a:prstDash val="solid"/>
            <a:miter/>
          </a:ln>
        </p:spPr>
        <p:txBody>
          <a:bodyPr rtlCol="0" anchor="ctr"/>
          <a:lstStyle/>
          <a:p>
            <a:endParaRPr lang="en-US"/>
          </a:p>
        </p:txBody>
      </p:sp>
      <p:grpSp>
        <p:nvGrpSpPr>
          <p:cNvPr id="111" name="Group 110">
            <a:extLst>
              <a:ext uri="{FF2B5EF4-FFF2-40B4-BE49-F238E27FC236}">
                <a16:creationId xmlns:a16="http://schemas.microsoft.com/office/drawing/2014/main" id="{86C9EDC3-3641-3A84-C4B0-1237B9658E6B}"/>
              </a:ext>
            </a:extLst>
          </p:cNvPr>
          <p:cNvGrpSpPr/>
          <p:nvPr/>
        </p:nvGrpSpPr>
        <p:grpSpPr>
          <a:xfrm>
            <a:off x="6558829" y="494522"/>
            <a:ext cx="701594" cy="701594"/>
            <a:chOff x="6558829" y="494522"/>
            <a:chExt cx="701594" cy="701594"/>
          </a:xfrm>
        </p:grpSpPr>
        <p:sp>
          <p:nvSpPr>
            <p:cNvPr id="109" name="Block Arc 108">
              <a:extLst>
                <a:ext uri="{FF2B5EF4-FFF2-40B4-BE49-F238E27FC236}">
                  <a16:creationId xmlns:a16="http://schemas.microsoft.com/office/drawing/2014/main" id="{83642971-8FFC-32A3-AF10-BD4E4B283EB4}"/>
                </a:ext>
              </a:extLst>
            </p:cNvPr>
            <p:cNvSpPr/>
            <p:nvPr/>
          </p:nvSpPr>
          <p:spPr>
            <a:xfrm>
              <a:off x="6558829" y="494522"/>
              <a:ext cx="701594" cy="701594"/>
            </a:xfrm>
            <a:prstGeom prst="blockArc">
              <a:avLst>
                <a:gd name="adj1" fmla="val 10754722"/>
                <a:gd name="adj2" fmla="val 178302"/>
                <a:gd name="adj3" fmla="val 15617"/>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Oval 109">
              <a:extLst>
                <a:ext uri="{FF2B5EF4-FFF2-40B4-BE49-F238E27FC236}">
                  <a16:creationId xmlns:a16="http://schemas.microsoft.com/office/drawing/2014/main" id="{DC574DC0-B01B-FD7D-02A3-AC235E072DB0}"/>
                </a:ext>
              </a:extLst>
            </p:cNvPr>
            <p:cNvSpPr/>
            <p:nvPr/>
          </p:nvSpPr>
          <p:spPr>
            <a:xfrm>
              <a:off x="6748511" y="684204"/>
              <a:ext cx="322230" cy="32223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2179E9AA-4769-D678-C01F-5859FEF5BC07}"/>
              </a:ext>
            </a:extLst>
          </p:cNvPr>
          <p:cNvGrpSpPr/>
          <p:nvPr/>
        </p:nvGrpSpPr>
        <p:grpSpPr>
          <a:xfrm>
            <a:off x="7813970" y="4911601"/>
            <a:ext cx="1776748" cy="500645"/>
            <a:chOff x="7813970" y="4911601"/>
            <a:chExt cx="1776748" cy="500645"/>
          </a:xfrm>
        </p:grpSpPr>
        <p:sp>
          <p:nvSpPr>
            <p:cNvPr id="97" name="Freeform: Shape 96">
              <a:extLst>
                <a:ext uri="{FF2B5EF4-FFF2-40B4-BE49-F238E27FC236}">
                  <a16:creationId xmlns:a16="http://schemas.microsoft.com/office/drawing/2014/main" id="{D95E3597-73D5-8F64-2BC9-690411FDA85B}"/>
                </a:ext>
              </a:extLst>
            </p:cNvPr>
            <p:cNvSpPr/>
            <p:nvPr/>
          </p:nvSpPr>
          <p:spPr>
            <a:xfrm>
              <a:off x="7813970" y="4911601"/>
              <a:ext cx="1776748" cy="390528"/>
            </a:xfrm>
            <a:custGeom>
              <a:avLst/>
              <a:gdLst>
                <a:gd name="connsiteX0" fmla="*/ 849440 w 866709"/>
                <a:gd name="connsiteY0" fmla="*/ 3 h 190502"/>
                <a:gd name="connsiteX1" fmla="*/ 17336 w 866709"/>
                <a:gd name="connsiteY1" fmla="*/ 3 h 190502"/>
                <a:gd name="connsiteX2" fmla="*/ 1 w 866709"/>
                <a:gd name="connsiteY2" fmla="*/ 16956 h 190502"/>
                <a:gd name="connsiteX3" fmla="*/ 0 w 866709"/>
                <a:gd name="connsiteY3" fmla="*/ 17053 h 190502"/>
                <a:gd name="connsiteX4" fmla="*/ 38100 w 866709"/>
                <a:gd name="connsiteY4" fmla="*/ 173453 h 190502"/>
                <a:gd name="connsiteX5" fmla="*/ 55055 w 866709"/>
                <a:gd name="connsiteY5" fmla="*/ 190503 h 190502"/>
                <a:gd name="connsiteX6" fmla="*/ 690086 w 866709"/>
                <a:gd name="connsiteY6" fmla="*/ 190503 h 190502"/>
                <a:gd name="connsiteX7" fmla="*/ 702374 w 866709"/>
                <a:gd name="connsiteY7" fmla="*/ 185455 h 190502"/>
                <a:gd name="connsiteX8" fmla="*/ 861632 w 866709"/>
                <a:gd name="connsiteY8" fmla="*/ 29054 h 190502"/>
                <a:gd name="connsiteX9" fmla="*/ 861854 w 866709"/>
                <a:gd name="connsiteY9" fmla="*/ 5078 h 190502"/>
                <a:gd name="connsiteX10" fmla="*/ 849440 w 866709"/>
                <a:gd name="connsiteY10" fmla="*/ 3 h 190502"/>
                <a:gd name="connsiteX11" fmla="*/ 157163 w 866709"/>
                <a:gd name="connsiteY11" fmla="*/ 106397 h 190502"/>
                <a:gd name="connsiteX12" fmla="*/ 149257 w 866709"/>
                <a:gd name="connsiteY12" fmla="*/ 114303 h 190502"/>
                <a:gd name="connsiteX13" fmla="*/ 117443 w 866709"/>
                <a:gd name="connsiteY13" fmla="*/ 114303 h 190502"/>
                <a:gd name="connsiteX14" fmla="*/ 109538 w 866709"/>
                <a:gd name="connsiteY14" fmla="*/ 106397 h 190502"/>
                <a:gd name="connsiteX15" fmla="*/ 109538 w 866709"/>
                <a:gd name="connsiteY15" fmla="*/ 74584 h 190502"/>
                <a:gd name="connsiteX16" fmla="*/ 117443 w 866709"/>
                <a:gd name="connsiteY16" fmla="*/ 66678 h 190502"/>
                <a:gd name="connsiteX17" fmla="*/ 149257 w 866709"/>
                <a:gd name="connsiteY17" fmla="*/ 66678 h 190502"/>
                <a:gd name="connsiteX18" fmla="*/ 157163 w 866709"/>
                <a:gd name="connsiteY18" fmla="*/ 74584 h 190502"/>
                <a:gd name="connsiteX19" fmla="*/ 261938 w 866709"/>
                <a:gd name="connsiteY19" fmla="*/ 106397 h 190502"/>
                <a:gd name="connsiteX20" fmla="*/ 254032 w 866709"/>
                <a:gd name="connsiteY20" fmla="*/ 114303 h 190502"/>
                <a:gd name="connsiteX21" fmla="*/ 222218 w 866709"/>
                <a:gd name="connsiteY21" fmla="*/ 114303 h 190502"/>
                <a:gd name="connsiteX22" fmla="*/ 214313 w 866709"/>
                <a:gd name="connsiteY22" fmla="*/ 106397 h 190502"/>
                <a:gd name="connsiteX23" fmla="*/ 214313 w 866709"/>
                <a:gd name="connsiteY23" fmla="*/ 74584 h 190502"/>
                <a:gd name="connsiteX24" fmla="*/ 222218 w 866709"/>
                <a:gd name="connsiteY24" fmla="*/ 66678 h 190502"/>
                <a:gd name="connsiteX25" fmla="*/ 254032 w 866709"/>
                <a:gd name="connsiteY25" fmla="*/ 66678 h 190502"/>
                <a:gd name="connsiteX26" fmla="*/ 261938 w 866709"/>
                <a:gd name="connsiteY26" fmla="*/ 74584 h 190502"/>
                <a:gd name="connsiteX27" fmla="*/ 366713 w 866709"/>
                <a:gd name="connsiteY27" fmla="*/ 106397 h 190502"/>
                <a:gd name="connsiteX28" fmla="*/ 358807 w 866709"/>
                <a:gd name="connsiteY28" fmla="*/ 114303 h 190502"/>
                <a:gd name="connsiteX29" fmla="*/ 326993 w 866709"/>
                <a:gd name="connsiteY29" fmla="*/ 114303 h 190502"/>
                <a:gd name="connsiteX30" fmla="*/ 319088 w 866709"/>
                <a:gd name="connsiteY30" fmla="*/ 106397 h 190502"/>
                <a:gd name="connsiteX31" fmla="*/ 319088 w 866709"/>
                <a:gd name="connsiteY31" fmla="*/ 74584 h 190502"/>
                <a:gd name="connsiteX32" fmla="*/ 326993 w 866709"/>
                <a:gd name="connsiteY32" fmla="*/ 66678 h 190502"/>
                <a:gd name="connsiteX33" fmla="*/ 358807 w 866709"/>
                <a:gd name="connsiteY33" fmla="*/ 66678 h 190502"/>
                <a:gd name="connsiteX34" fmla="*/ 366713 w 866709"/>
                <a:gd name="connsiteY34" fmla="*/ 74584 h 190502"/>
                <a:gd name="connsiteX35" fmla="*/ 471488 w 866709"/>
                <a:gd name="connsiteY35" fmla="*/ 106397 h 190502"/>
                <a:gd name="connsiteX36" fmla="*/ 463582 w 866709"/>
                <a:gd name="connsiteY36" fmla="*/ 114303 h 190502"/>
                <a:gd name="connsiteX37" fmla="*/ 431768 w 866709"/>
                <a:gd name="connsiteY37" fmla="*/ 114303 h 190502"/>
                <a:gd name="connsiteX38" fmla="*/ 423863 w 866709"/>
                <a:gd name="connsiteY38" fmla="*/ 106397 h 190502"/>
                <a:gd name="connsiteX39" fmla="*/ 423863 w 866709"/>
                <a:gd name="connsiteY39" fmla="*/ 74584 h 190502"/>
                <a:gd name="connsiteX40" fmla="*/ 431768 w 866709"/>
                <a:gd name="connsiteY40" fmla="*/ 66678 h 190502"/>
                <a:gd name="connsiteX41" fmla="*/ 463582 w 866709"/>
                <a:gd name="connsiteY41" fmla="*/ 66678 h 190502"/>
                <a:gd name="connsiteX42" fmla="*/ 471488 w 866709"/>
                <a:gd name="connsiteY42" fmla="*/ 74584 h 190502"/>
                <a:gd name="connsiteX43" fmla="*/ 576263 w 866709"/>
                <a:gd name="connsiteY43" fmla="*/ 106397 h 190502"/>
                <a:gd name="connsiteX44" fmla="*/ 568357 w 866709"/>
                <a:gd name="connsiteY44" fmla="*/ 114303 h 190502"/>
                <a:gd name="connsiteX45" fmla="*/ 536543 w 866709"/>
                <a:gd name="connsiteY45" fmla="*/ 114303 h 190502"/>
                <a:gd name="connsiteX46" fmla="*/ 528638 w 866709"/>
                <a:gd name="connsiteY46" fmla="*/ 106397 h 190502"/>
                <a:gd name="connsiteX47" fmla="*/ 528638 w 866709"/>
                <a:gd name="connsiteY47" fmla="*/ 74584 h 190502"/>
                <a:gd name="connsiteX48" fmla="*/ 536543 w 866709"/>
                <a:gd name="connsiteY48" fmla="*/ 66678 h 190502"/>
                <a:gd name="connsiteX49" fmla="*/ 568357 w 866709"/>
                <a:gd name="connsiteY49" fmla="*/ 66678 h 190502"/>
                <a:gd name="connsiteX50" fmla="*/ 576263 w 866709"/>
                <a:gd name="connsiteY50" fmla="*/ 74584 h 190502"/>
                <a:gd name="connsiteX51" fmla="*/ 681038 w 866709"/>
                <a:gd name="connsiteY51" fmla="*/ 106397 h 190502"/>
                <a:gd name="connsiteX52" fmla="*/ 673132 w 866709"/>
                <a:gd name="connsiteY52" fmla="*/ 114303 h 190502"/>
                <a:gd name="connsiteX53" fmla="*/ 641318 w 866709"/>
                <a:gd name="connsiteY53" fmla="*/ 114303 h 190502"/>
                <a:gd name="connsiteX54" fmla="*/ 633413 w 866709"/>
                <a:gd name="connsiteY54" fmla="*/ 106397 h 190502"/>
                <a:gd name="connsiteX55" fmla="*/ 633413 w 866709"/>
                <a:gd name="connsiteY55" fmla="*/ 74584 h 190502"/>
                <a:gd name="connsiteX56" fmla="*/ 641318 w 866709"/>
                <a:gd name="connsiteY56" fmla="*/ 66678 h 190502"/>
                <a:gd name="connsiteX57" fmla="*/ 673132 w 866709"/>
                <a:gd name="connsiteY57" fmla="*/ 66678 h 190502"/>
                <a:gd name="connsiteX58" fmla="*/ 681038 w 866709"/>
                <a:gd name="connsiteY58" fmla="*/ 74584 h 19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866709" h="190502">
                  <a:moveTo>
                    <a:pt x="849440" y="3"/>
                  </a:moveTo>
                  <a:lnTo>
                    <a:pt x="17336" y="3"/>
                  </a:lnTo>
                  <a:cubicBezTo>
                    <a:pt x="7867" y="-103"/>
                    <a:pt x="106" y="7488"/>
                    <a:pt x="1" y="16956"/>
                  </a:cubicBezTo>
                  <a:cubicBezTo>
                    <a:pt x="0" y="16988"/>
                    <a:pt x="0" y="17020"/>
                    <a:pt x="0" y="17053"/>
                  </a:cubicBezTo>
                  <a:lnTo>
                    <a:pt x="38100" y="173453"/>
                  </a:lnTo>
                  <a:cubicBezTo>
                    <a:pt x="38151" y="182811"/>
                    <a:pt x="45697" y="190399"/>
                    <a:pt x="55055" y="190503"/>
                  </a:cubicBezTo>
                  <a:lnTo>
                    <a:pt x="690086" y="190503"/>
                  </a:lnTo>
                  <a:cubicBezTo>
                    <a:pt x="694688" y="190508"/>
                    <a:pt x="699105" y="188693"/>
                    <a:pt x="702374" y="185455"/>
                  </a:cubicBezTo>
                  <a:lnTo>
                    <a:pt x="861632" y="29054"/>
                  </a:lnTo>
                  <a:cubicBezTo>
                    <a:pt x="868314" y="22495"/>
                    <a:pt x="868414" y="11761"/>
                    <a:pt x="861854" y="5078"/>
                  </a:cubicBezTo>
                  <a:cubicBezTo>
                    <a:pt x="858589" y="1752"/>
                    <a:pt x="854099" y="-84"/>
                    <a:pt x="849440" y="3"/>
                  </a:cubicBezTo>
                  <a:close/>
                  <a:moveTo>
                    <a:pt x="157163" y="106397"/>
                  </a:moveTo>
                  <a:cubicBezTo>
                    <a:pt x="157163" y="110763"/>
                    <a:pt x="153623" y="114303"/>
                    <a:pt x="149257" y="114303"/>
                  </a:cubicBezTo>
                  <a:lnTo>
                    <a:pt x="117443" y="114303"/>
                  </a:lnTo>
                  <a:cubicBezTo>
                    <a:pt x="113077" y="114303"/>
                    <a:pt x="109538" y="110763"/>
                    <a:pt x="109538" y="106397"/>
                  </a:cubicBezTo>
                  <a:lnTo>
                    <a:pt x="109538" y="74584"/>
                  </a:lnTo>
                  <a:cubicBezTo>
                    <a:pt x="109589" y="70239"/>
                    <a:pt x="113099" y="66729"/>
                    <a:pt x="117443" y="66678"/>
                  </a:cubicBezTo>
                  <a:lnTo>
                    <a:pt x="149257" y="66678"/>
                  </a:lnTo>
                  <a:cubicBezTo>
                    <a:pt x="153623" y="66678"/>
                    <a:pt x="157163" y="70217"/>
                    <a:pt x="157163" y="74584"/>
                  </a:cubicBezTo>
                  <a:close/>
                  <a:moveTo>
                    <a:pt x="261938" y="106397"/>
                  </a:moveTo>
                  <a:cubicBezTo>
                    <a:pt x="261938" y="110763"/>
                    <a:pt x="258398" y="114303"/>
                    <a:pt x="254032" y="114303"/>
                  </a:cubicBezTo>
                  <a:lnTo>
                    <a:pt x="222218" y="114303"/>
                  </a:lnTo>
                  <a:cubicBezTo>
                    <a:pt x="217852" y="114303"/>
                    <a:pt x="214313" y="110763"/>
                    <a:pt x="214313" y="106397"/>
                  </a:cubicBezTo>
                  <a:lnTo>
                    <a:pt x="214313" y="74584"/>
                  </a:lnTo>
                  <a:cubicBezTo>
                    <a:pt x="214364" y="70239"/>
                    <a:pt x="217874" y="66729"/>
                    <a:pt x="222218" y="66678"/>
                  </a:cubicBezTo>
                  <a:lnTo>
                    <a:pt x="254032" y="66678"/>
                  </a:lnTo>
                  <a:cubicBezTo>
                    <a:pt x="258398" y="66678"/>
                    <a:pt x="261938" y="70217"/>
                    <a:pt x="261938" y="74584"/>
                  </a:cubicBezTo>
                  <a:close/>
                  <a:moveTo>
                    <a:pt x="366713" y="106397"/>
                  </a:moveTo>
                  <a:cubicBezTo>
                    <a:pt x="366713" y="110763"/>
                    <a:pt x="363173" y="114303"/>
                    <a:pt x="358807" y="114303"/>
                  </a:cubicBezTo>
                  <a:lnTo>
                    <a:pt x="326993" y="114303"/>
                  </a:lnTo>
                  <a:cubicBezTo>
                    <a:pt x="322627" y="114303"/>
                    <a:pt x="319088" y="110763"/>
                    <a:pt x="319088" y="106397"/>
                  </a:cubicBezTo>
                  <a:lnTo>
                    <a:pt x="319088" y="74584"/>
                  </a:lnTo>
                  <a:cubicBezTo>
                    <a:pt x="319139" y="70239"/>
                    <a:pt x="322649" y="66729"/>
                    <a:pt x="326993" y="66678"/>
                  </a:cubicBezTo>
                  <a:lnTo>
                    <a:pt x="358807" y="66678"/>
                  </a:lnTo>
                  <a:cubicBezTo>
                    <a:pt x="363173" y="66678"/>
                    <a:pt x="366713" y="70217"/>
                    <a:pt x="366713" y="74584"/>
                  </a:cubicBezTo>
                  <a:close/>
                  <a:moveTo>
                    <a:pt x="471488" y="106397"/>
                  </a:moveTo>
                  <a:cubicBezTo>
                    <a:pt x="471488" y="110763"/>
                    <a:pt x="467948" y="114303"/>
                    <a:pt x="463582" y="114303"/>
                  </a:cubicBezTo>
                  <a:lnTo>
                    <a:pt x="431768" y="114303"/>
                  </a:lnTo>
                  <a:cubicBezTo>
                    <a:pt x="427402" y="114303"/>
                    <a:pt x="423863" y="110763"/>
                    <a:pt x="423863" y="106397"/>
                  </a:cubicBezTo>
                  <a:lnTo>
                    <a:pt x="423863" y="74584"/>
                  </a:lnTo>
                  <a:cubicBezTo>
                    <a:pt x="423914" y="70239"/>
                    <a:pt x="427424" y="66729"/>
                    <a:pt x="431768" y="66678"/>
                  </a:cubicBezTo>
                  <a:lnTo>
                    <a:pt x="463582" y="66678"/>
                  </a:lnTo>
                  <a:cubicBezTo>
                    <a:pt x="467948" y="66678"/>
                    <a:pt x="471488" y="70217"/>
                    <a:pt x="471488" y="74584"/>
                  </a:cubicBezTo>
                  <a:close/>
                  <a:moveTo>
                    <a:pt x="576263" y="106397"/>
                  </a:moveTo>
                  <a:cubicBezTo>
                    <a:pt x="576263" y="110763"/>
                    <a:pt x="572723" y="114303"/>
                    <a:pt x="568357" y="114303"/>
                  </a:cubicBezTo>
                  <a:lnTo>
                    <a:pt x="536543" y="114303"/>
                  </a:lnTo>
                  <a:cubicBezTo>
                    <a:pt x="532177" y="114303"/>
                    <a:pt x="528638" y="110763"/>
                    <a:pt x="528638" y="106397"/>
                  </a:cubicBezTo>
                  <a:lnTo>
                    <a:pt x="528638" y="74584"/>
                  </a:lnTo>
                  <a:cubicBezTo>
                    <a:pt x="528689" y="70239"/>
                    <a:pt x="532199" y="66729"/>
                    <a:pt x="536543" y="66678"/>
                  </a:cubicBezTo>
                  <a:lnTo>
                    <a:pt x="568357" y="66678"/>
                  </a:lnTo>
                  <a:cubicBezTo>
                    <a:pt x="572723" y="66678"/>
                    <a:pt x="576263" y="70217"/>
                    <a:pt x="576263" y="74584"/>
                  </a:cubicBezTo>
                  <a:close/>
                  <a:moveTo>
                    <a:pt x="681038" y="106397"/>
                  </a:moveTo>
                  <a:cubicBezTo>
                    <a:pt x="681038" y="110763"/>
                    <a:pt x="677498" y="114303"/>
                    <a:pt x="673132" y="114303"/>
                  </a:cubicBezTo>
                  <a:lnTo>
                    <a:pt x="641318" y="114303"/>
                  </a:lnTo>
                  <a:cubicBezTo>
                    <a:pt x="636952" y="114303"/>
                    <a:pt x="633413" y="110763"/>
                    <a:pt x="633413" y="106397"/>
                  </a:cubicBezTo>
                  <a:lnTo>
                    <a:pt x="633413" y="74584"/>
                  </a:lnTo>
                  <a:cubicBezTo>
                    <a:pt x="633464" y="70239"/>
                    <a:pt x="636974" y="66729"/>
                    <a:pt x="641318" y="66678"/>
                  </a:cubicBezTo>
                  <a:lnTo>
                    <a:pt x="673132" y="66678"/>
                  </a:lnTo>
                  <a:cubicBezTo>
                    <a:pt x="677498" y="66678"/>
                    <a:pt x="681038" y="70217"/>
                    <a:pt x="681038" y="74584"/>
                  </a:cubicBezTo>
                  <a:close/>
                </a:path>
              </a:pathLst>
            </a:custGeom>
            <a:solidFill>
              <a:srgbClr val="000000"/>
            </a:solidFill>
            <a:ln w="9525" cap="flat">
              <a:noFill/>
              <a:prstDash val="solid"/>
              <a:miter/>
            </a:ln>
          </p:spPr>
          <p:txBody>
            <a:bodyPr rtlCol="0" anchor="ctr"/>
            <a:lstStyle/>
            <a:p>
              <a:endParaRPr lang="en-US"/>
            </a:p>
          </p:txBody>
        </p:sp>
        <p:grpSp>
          <p:nvGrpSpPr>
            <p:cNvPr id="112" name="Group 111">
              <a:extLst>
                <a:ext uri="{FF2B5EF4-FFF2-40B4-BE49-F238E27FC236}">
                  <a16:creationId xmlns:a16="http://schemas.microsoft.com/office/drawing/2014/main" id="{A045F40B-819D-8230-59D3-540EC4B74945}"/>
                </a:ext>
              </a:extLst>
            </p:cNvPr>
            <p:cNvGrpSpPr/>
            <p:nvPr/>
          </p:nvGrpSpPr>
          <p:grpSpPr>
            <a:xfrm>
              <a:off x="7977187" y="5184728"/>
              <a:ext cx="227518" cy="227518"/>
              <a:chOff x="6558829" y="494522"/>
              <a:chExt cx="701594" cy="701594"/>
            </a:xfrm>
          </p:grpSpPr>
          <p:sp>
            <p:nvSpPr>
              <p:cNvPr id="113" name="Block Arc 112">
                <a:extLst>
                  <a:ext uri="{FF2B5EF4-FFF2-40B4-BE49-F238E27FC236}">
                    <a16:creationId xmlns:a16="http://schemas.microsoft.com/office/drawing/2014/main" id="{F175DCCA-75A2-657F-6273-90DE878CA549}"/>
                  </a:ext>
                </a:extLst>
              </p:cNvPr>
              <p:cNvSpPr/>
              <p:nvPr/>
            </p:nvSpPr>
            <p:spPr>
              <a:xfrm>
                <a:off x="6558829" y="494522"/>
                <a:ext cx="701594" cy="701594"/>
              </a:xfrm>
              <a:prstGeom prst="blockArc">
                <a:avLst>
                  <a:gd name="adj1" fmla="val 10754722"/>
                  <a:gd name="adj2" fmla="val 178302"/>
                  <a:gd name="adj3" fmla="val 15617"/>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4" name="Oval 113">
                <a:extLst>
                  <a:ext uri="{FF2B5EF4-FFF2-40B4-BE49-F238E27FC236}">
                    <a16:creationId xmlns:a16="http://schemas.microsoft.com/office/drawing/2014/main" id="{8A45661D-203A-BF28-767D-1114C2A792C7}"/>
                  </a:ext>
                </a:extLst>
              </p:cNvPr>
              <p:cNvSpPr/>
              <p:nvPr/>
            </p:nvSpPr>
            <p:spPr>
              <a:xfrm>
                <a:off x="6748511" y="684204"/>
                <a:ext cx="322230" cy="32223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E385C361-53C9-D439-0E07-13F89E013DCE}"/>
                </a:ext>
              </a:extLst>
            </p:cNvPr>
            <p:cNvGrpSpPr/>
            <p:nvPr/>
          </p:nvGrpSpPr>
          <p:grpSpPr>
            <a:xfrm>
              <a:off x="8481253" y="5184728"/>
              <a:ext cx="227518" cy="227518"/>
              <a:chOff x="6558829" y="494522"/>
              <a:chExt cx="701594" cy="701594"/>
            </a:xfrm>
          </p:grpSpPr>
          <p:sp>
            <p:nvSpPr>
              <p:cNvPr id="116" name="Block Arc 115">
                <a:extLst>
                  <a:ext uri="{FF2B5EF4-FFF2-40B4-BE49-F238E27FC236}">
                    <a16:creationId xmlns:a16="http://schemas.microsoft.com/office/drawing/2014/main" id="{02DCAB9B-5865-6CC5-F2B2-ECF75AC47D81}"/>
                  </a:ext>
                </a:extLst>
              </p:cNvPr>
              <p:cNvSpPr/>
              <p:nvPr/>
            </p:nvSpPr>
            <p:spPr>
              <a:xfrm>
                <a:off x="6558829" y="494522"/>
                <a:ext cx="701594" cy="701594"/>
              </a:xfrm>
              <a:prstGeom prst="blockArc">
                <a:avLst>
                  <a:gd name="adj1" fmla="val 10754722"/>
                  <a:gd name="adj2" fmla="val 178302"/>
                  <a:gd name="adj3" fmla="val 15617"/>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7" name="Oval 116">
                <a:extLst>
                  <a:ext uri="{FF2B5EF4-FFF2-40B4-BE49-F238E27FC236}">
                    <a16:creationId xmlns:a16="http://schemas.microsoft.com/office/drawing/2014/main" id="{A9821540-5B45-9E20-AA13-F411F6BCE7D1}"/>
                  </a:ext>
                </a:extLst>
              </p:cNvPr>
              <p:cNvSpPr/>
              <p:nvPr/>
            </p:nvSpPr>
            <p:spPr>
              <a:xfrm>
                <a:off x="6748511" y="684204"/>
                <a:ext cx="322230" cy="32223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a:extLst>
                <a:ext uri="{FF2B5EF4-FFF2-40B4-BE49-F238E27FC236}">
                  <a16:creationId xmlns:a16="http://schemas.microsoft.com/office/drawing/2014/main" id="{05492BC5-733F-6AB3-F0BA-8159AFCF4C2F}"/>
                </a:ext>
              </a:extLst>
            </p:cNvPr>
            <p:cNvGrpSpPr/>
            <p:nvPr/>
          </p:nvGrpSpPr>
          <p:grpSpPr>
            <a:xfrm>
              <a:off x="8985319" y="5184728"/>
              <a:ext cx="227518" cy="227518"/>
              <a:chOff x="6558829" y="494522"/>
              <a:chExt cx="701594" cy="701594"/>
            </a:xfrm>
          </p:grpSpPr>
          <p:sp>
            <p:nvSpPr>
              <p:cNvPr id="119" name="Block Arc 118">
                <a:extLst>
                  <a:ext uri="{FF2B5EF4-FFF2-40B4-BE49-F238E27FC236}">
                    <a16:creationId xmlns:a16="http://schemas.microsoft.com/office/drawing/2014/main" id="{1C06C8DF-1BE7-6FB8-1FD4-E6C05B21E9D0}"/>
                  </a:ext>
                </a:extLst>
              </p:cNvPr>
              <p:cNvSpPr/>
              <p:nvPr/>
            </p:nvSpPr>
            <p:spPr>
              <a:xfrm>
                <a:off x="6558829" y="494522"/>
                <a:ext cx="701594" cy="701594"/>
              </a:xfrm>
              <a:prstGeom prst="blockArc">
                <a:avLst>
                  <a:gd name="adj1" fmla="val 10754722"/>
                  <a:gd name="adj2" fmla="val 178302"/>
                  <a:gd name="adj3" fmla="val 15617"/>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0" name="Oval 119">
                <a:extLst>
                  <a:ext uri="{FF2B5EF4-FFF2-40B4-BE49-F238E27FC236}">
                    <a16:creationId xmlns:a16="http://schemas.microsoft.com/office/drawing/2014/main" id="{287E246E-F471-66DF-4C17-187B6562163F}"/>
                  </a:ext>
                </a:extLst>
              </p:cNvPr>
              <p:cNvSpPr/>
              <p:nvPr/>
            </p:nvSpPr>
            <p:spPr>
              <a:xfrm>
                <a:off x="6748511" y="684204"/>
                <a:ext cx="322230" cy="32223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3" name="Graphic 122" descr="Truck outline">
            <a:extLst>
              <a:ext uri="{FF2B5EF4-FFF2-40B4-BE49-F238E27FC236}">
                <a16:creationId xmlns:a16="http://schemas.microsoft.com/office/drawing/2014/main" id="{C1A90469-71C6-A078-BE34-31285BC88D5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930482" y="2696659"/>
            <a:ext cx="914400" cy="914400"/>
          </a:xfrm>
          <a:prstGeom prst="rect">
            <a:avLst/>
          </a:prstGeom>
        </p:spPr>
      </p:pic>
      <p:pic>
        <p:nvPicPr>
          <p:cNvPr id="125" name="Graphic 124" descr="Truck with solid fill">
            <a:extLst>
              <a:ext uri="{FF2B5EF4-FFF2-40B4-BE49-F238E27FC236}">
                <a16:creationId xmlns:a16="http://schemas.microsoft.com/office/drawing/2014/main" id="{7EDA72D8-2831-1E11-F40C-B71A42E523C0}"/>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803223" y="3042403"/>
            <a:ext cx="914400" cy="914400"/>
          </a:xfrm>
          <a:prstGeom prst="rect">
            <a:avLst/>
          </a:prstGeom>
        </p:spPr>
      </p:pic>
      <p:grpSp>
        <p:nvGrpSpPr>
          <p:cNvPr id="2" name="Group 1">
            <a:extLst>
              <a:ext uri="{FF2B5EF4-FFF2-40B4-BE49-F238E27FC236}">
                <a16:creationId xmlns:a16="http://schemas.microsoft.com/office/drawing/2014/main" id="{AFE588AE-F80D-47EF-0EA2-12F770F0F110}"/>
              </a:ext>
            </a:extLst>
          </p:cNvPr>
          <p:cNvGrpSpPr/>
          <p:nvPr/>
        </p:nvGrpSpPr>
        <p:grpSpPr>
          <a:xfrm>
            <a:off x="1810108" y="1993575"/>
            <a:ext cx="1645090" cy="1538286"/>
            <a:chOff x="1810108" y="1993575"/>
            <a:chExt cx="1645090" cy="1538286"/>
          </a:xfrm>
        </p:grpSpPr>
        <p:pic>
          <p:nvPicPr>
            <p:cNvPr id="8" name="Graphic 7" descr="Box with solid fill">
              <a:extLst>
                <a:ext uri="{FF2B5EF4-FFF2-40B4-BE49-F238E27FC236}">
                  <a16:creationId xmlns:a16="http://schemas.microsoft.com/office/drawing/2014/main" id="{4EBCE2B6-B2C4-46E0-C5AD-4EB7A2609A2A}"/>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540798" y="2028870"/>
              <a:ext cx="914400" cy="914400"/>
            </a:xfrm>
            <a:prstGeom prst="rect">
              <a:avLst/>
            </a:prstGeom>
          </p:spPr>
        </p:pic>
        <p:pic>
          <p:nvPicPr>
            <p:cNvPr id="10" name="Graphic 9" descr="Box outline">
              <a:extLst>
                <a:ext uri="{FF2B5EF4-FFF2-40B4-BE49-F238E27FC236}">
                  <a16:creationId xmlns:a16="http://schemas.microsoft.com/office/drawing/2014/main" id="{DF802F6A-C5D1-48EB-321D-A06386FD969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810108" y="1993575"/>
              <a:ext cx="914400" cy="914400"/>
            </a:xfrm>
            <a:prstGeom prst="rect">
              <a:avLst/>
            </a:prstGeom>
          </p:spPr>
        </p:pic>
        <p:pic>
          <p:nvPicPr>
            <p:cNvPr id="126" name="Graphic 125" descr="Box with solid fill">
              <a:extLst>
                <a:ext uri="{FF2B5EF4-FFF2-40B4-BE49-F238E27FC236}">
                  <a16:creationId xmlns:a16="http://schemas.microsoft.com/office/drawing/2014/main" id="{0287CF55-891C-FA1C-91E5-F85D8C89FB1D}"/>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164576" y="2617461"/>
              <a:ext cx="914400" cy="914400"/>
            </a:xfrm>
            <a:prstGeom prst="rect">
              <a:avLst/>
            </a:prstGeom>
          </p:spPr>
        </p:pic>
      </p:grpSp>
    </p:spTree>
    <p:extLst>
      <p:ext uri="{BB962C8B-B14F-4D97-AF65-F5344CB8AC3E}">
        <p14:creationId xmlns:p14="http://schemas.microsoft.com/office/powerpoint/2010/main" val="2605730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 Placeholder 111">
            <a:extLst>
              <a:ext uri="{FF2B5EF4-FFF2-40B4-BE49-F238E27FC236}">
                <a16:creationId xmlns:a16="http://schemas.microsoft.com/office/drawing/2014/main" id="{ABE41A1C-6D20-C9AE-59CA-19F775A1E384}"/>
              </a:ext>
            </a:extLst>
          </p:cNvPr>
          <p:cNvSpPr>
            <a:spLocks noGrp="1"/>
          </p:cNvSpPr>
          <p:nvPr>
            <p:ph type="body" sz="quarter" idx="12"/>
          </p:nvPr>
        </p:nvSpPr>
        <p:spPr>
          <a:xfrm>
            <a:off x="515938" y="1520825"/>
            <a:ext cx="11160125" cy="3210832"/>
          </a:xfrm>
        </p:spPr>
        <p:txBody>
          <a:bodyPr/>
          <a:lstStyle/>
          <a:p>
            <a:r>
              <a:rPr lang="en-US" dirty="0"/>
              <a:t>Containerization is an approach to software development in which an application or service, its dependencies, and its configuration (abstracted as deployment manifest files) are packaged together as a container image. </a:t>
            </a:r>
          </a:p>
          <a:p>
            <a:endParaRPr lang="en-US" dirty="0"/>
          </a:p>
          <a:p>
            <a:r>
              <a:rPr lang="en-US" dirty="0"/>
              <a:t>The containerized application can be tested as a unit and deployed as a container image instance to the host operating system (OS).</a:t>
            </a:r>
          </a:p>
        </p:txBody>
      </p:sp>
      <p:sp>
        <p:nvSpPr>
          <p:cNvPr id="113" name="Title 112">
            <a:extLst>
              <a:ext uri="{FF2B5EF4-FFF2-40B4-BE49-F238E27FC236}">
                <a16:creationId xmlns:a16="http://schemas.microsoft.com/office/drawing/2014/main" id="{ECEC716C-A025-B03A-91B8-DE2307D5848C}"/>
              </a:ext>
            </a:extLst>
          </p:cNvPr>
          <p:cNvSpPr>
            <a:spLocks noGrp="1"/>
          </p:cNvSpPr>
          <p:nvPr>
            <p:ph type="title"/>
          </p:nvPr>
        </p:nvSpPr>
        <p:spPr/>
        <p:txBody>
          <a:bodyPr/>
          <a:lstStyle/>
          <a:p>
            <a:r>
              <a:rPr lang="en-US" dirty="0"/>
              <a:t>	Containerization</a:t>
            </a:r>
          </a:p>
        </p:txBody>
      </p:sp>
      <p:grpSp>
        <p:nvGrpSpPr>
          <p:cNvPr id="5" name="Group 4">
            <a:extLst>
              <a:ext uri="{FF2B5EF4-FFF2-40B4-BE49-F238E27FC236}">
                <a16:creationId xmlns:a16="http://schemas.microsoft.com/office/drawing/2014/main" id="{FF62E863-7E80-E690-9897-F64A2205427A}"/>
              </a:ext>
            </a:extLst>
          </p:cNvPr>
          <p:cNvGrpSpPr>
            <a:grpSpLocks noChangeAspect="1"/>
          </p:cNvGrpSpPr>
          <p:nvPr/>
        </p:nvGrpSpPr>
        <p:grpSpPr>
          <a:xfrm>
            <a:off x="515942" y="587284"/>
            <a:ext cx="895481" cy="764775"/>
            <a:chOff x="1810108" y="1993575"/>
            <a:chExt cx="1645090" cy="1404968"/>
          </a:xfrm>
        </p:grpSpPr>
        <p:pic>
          <p:nvPicPr>
            <p:cNvPr id="2" name="Graphic 1" descr="Box with solid fill">
              <a:extLst>
                <a:ext uri="{FF2B5EF4-FFF2-40B4-BE49-F238E27FC236}">
                  <a16:creationId xmlns:a16="http://schemas.microsoft.com/office/drawing/2014/main" id="{7F61D525-280E-B085-6934-6106F76D88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40798" y="2028870"/>
              <a:ext cx="914400" cy="914400"/>
            </a:xfrm>
            <a:prstGeom prst="rect">
              <a:avLst/>
            </a:prstGeom>
          </p:spPr>
        </p:pic>
        <p:pic>
          <p:nvPicPr>
            <p:cNvPr id="3" name="Graphic 2" descr="Box outline">
              <a:extLst>
                <a:ext uri="{FF2B5EF4-FFF2-40B4-BE49-F238E27FC236}">
                  <a16:creationId xmlns:a16="http://schemas.microsoft.com/office/drawing/2014/main" id="{37F6EF33-9D3F-1557-8595-504594C84E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10108" y="1993575"/>
              <a:ext cx="914400" cy="914400"/>
            </a:xfrm>
            <a:prstGeom prst="rect">
              <a:avLst/>
            </a:prstGeom>
          </p:spPr>
        </p:pic>
        <p:pic>
          <p:nvPicPr>
            <p:cNvPr id="4" name="Graphic 3" descr="Box with solid fill">
              <a:extLst>
                <a:ext uri="{FF2B5EF4-FFF2-40B4-BE49-F238E27FC236}">
                  <a16:creationId xmlns:a16="http://schemas.microsoft.com/office/drawing/2014/main" id="{6D7E2F65-265B-4417-904C-E651BF3CE1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64577" y="2484143"/>
              <a:ext cx="914399" cy="914400"/>
            </a:xfrm>
            <a:prstGeom prst="rect">
              <a:avLst/>
            </a:prstGeom>
          </p:spPr>
        </p:pic>
      </p:grpSp>
      <p:pic>
        <p:nvPicPr>
          <p:cNvPr id="14" name="Graphic 13">
            <a:extLst>
              <a:ext uri="{FF2B5EF4-FFF2-40B4-BE49-F238E27FC236}">
                <a16:creationId xmlns:a16="http://schemas.microsoft.com/office/drawing/2014/main" id="{249EF19B-2862-70E1-C814-CEE78745131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64346" y="3842279"/>
            <a:ext cx="1087372" cy="1400403"/>
          </a:xfrm>
          <a:prstGeom prst="rect">
            <a:avLst/>
          </a:prstGeom>
        </p:spPr>
      </p:pic>
      <p:pic>
        <p:nvPicPr>
          <p:cNvPr id="16" name="Graphic 15">
            <a:extLst>
              <a:ext uri="{FF2B5EF4-FFF2-40B4-BE49-F238E27FC236}">
                <a16:creationId xmlns:a16="http://schemas.microsoft.com/office/drawing/2014/main" id="{85A2A280-12B9-DBF6-C2D0-54F065DD911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015373" y="3878840"/>
            <a:ext cx="1382676" cy="1400403"/>
          </a:xfrm>
          <a:prstGeom prst="rect">
            <a:avLst/>
          </a:prstGeom>
        </p:spPr>
      </p:pic>
      <p:pic>
        <p:nvPicPr>
          <p:cNvPr id="18" name="Graphic 17" descr="Box with solid fill">
            <a:extLst>
              <a:ext uri="{FF2B5EF4-FFF2-40B4-BE49-F238E27FC236}">
                <a16:creationId xmlns:a16="http://schemas.microsoft.com/office/drawing/2014/main" id="{1CDF7865-A174-5338-3AC0-EB9079B6FB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61705" y="4047606"/>
            <a:ext cx="1400403" cy="1400403"/>
          </a:xfrm>
          <a:prstGeom prst="rect">
            <a:avLst/>
          </a:prstGeom>
        </p:spPr>
      </p:pic>
      <p:sp>
        <p:nvSpPr>
          <p:cNvPr id="21" name="TextBox 20">
            <a:extLst>
              <a:ext uri="{FF2B5EF4-FFF2-40B4-BE49-F238E27FC236}">
                <a16:creationId xmlns:a16="http://schemas.microsoft.com/office/drawing/2014/main" id="{D7CB226F-2285-BC65-1755-C365D57F1BBB}"/>
              </a:ext>
            </a:extLst>
          </p:cNvPr>
          <p:cNvSpPr txBox="1"/>
          <p:nvPr/>
        </p:nvSpPr>
        <p:spPr>
          <a:xfrm>
            <a:off x="1764346" y="5503364"/>
            <a:ext cx="1090388" cy="369332"/>
          </a:xfrm>
          <a:prstGeom prst="rect">
            <a:avLst/>
          </a:prstGeom>
          <a:noFill/>
        </p:spPr>
        <p:txBody>
          <a:bodyPr wrap="square">
            <a:spAutoFit/>
          </a:bodyPr>
          <a:lstStyle/>
          <a:p>
            <a:pPr algn="ctr"/>
            <a:r>
              <a:rPr lang="en-US" dirty="0">
                <a:solidFill>
                  <a:schemeClr val="bg1"/>
                </a:solidFill>
              </a:rPr>
              <a:t>Code</a:t>
            </a:r>
          </a:p>
        </p:txBody>
      </p:sp>
      <p:sp>
        <p:nvSpPr>
          <p:cNvPr id="22" name="TextBox 21">
            <a:extLst>
              <a:ext uri="{FF2B5EF4-FFF2-40B4-BE49-F238E27FC236}">
                <a16:creationId xmlns:a16="http://schemas.microsoft.com/office/drawing/2014/main" id="{67C860B6-4A44-81C3-991B-C25A1E0E8671}"/>
              </a:ext>
            </a:extLst>
          </p:cNvPr>
          <p:cNvSpPr txBox="1"/>
          <p:nvPr/>
        </p:nvSpPr>
        <p:spPr>
          <a:xfrm>
            <a:off x="5005612" y="5503364"/>
            <a:ext cx="1090388" cy="369332"/>
          </a:xfrm>
          <a:prstGeom prst="rect">
            <a:avLst/>
          </a:prstGeom>
          <a:noFill/>
        </p:spPr>
        <p:txBody>
          <a:bodyPr wrap="square">
            <a:spAutoFit/>
          </a:bodyPr>
          <a:lstStyle/>
          <a:p>
            <a:pPr algn="ctr"/>
            <a:r>
              <a:rPr lang="en-US" dirty="0">
                <a:solidFill>
                  <a:schemeClr val="bg1"/>
                </a:solidFill>
              </a:rPr>
              <a:t>Image</a:t>
            </a:r>
          </a:p>
        </p:txBody>
      </p:sp>
      <p:sp>
        <p:nvSpPr>
          <p:cNvPr id="23" name="TextBox 22">
            <a:extLst>
              <a:ext uri="{FF2B5EF4-FFF2-40B4-BE49-F238E27FC236}">
                <a16:creationId xmlns:a16="http://schemas.microsoft.com/office/drawing/2014/main" id="{90AE4D74-6CE7-8A5C-5258-90936BBDE675}"/>
              </a:ext>
            </a:extLst>
          </p:cNvPr>
          <p:cNvSpPr txBox="1"/>
          <p:nvPr/>
        </p:nvSpPr>
        <p:spPr>
          <a:xfrm>
            <a:off x="8716712" y="5503364"/>
            <a:ext cx="1245396" cy="369332"/>
          </a:xfrm>
          <a:prstGeom prst="rect">
            <a:avLst/>
          </a:prstGeom>
          <a:noFill/>
        </p:spPr>
        <p:txBody>
          <a:bodyPr wrap="square">
            <a:spAutoFit/>
          </a:bodyPr>
          <a:lstStyle/>
          <a:p>
            <a:pPr algn="ctr"/>
            <a:r>
              <a:rPr lang="en-US" dirty="0">
                <a:solidFill>
                  <a:schemeClr val="bg1"/>
                </a:solidFill>
              </a:rPr>
              <a:t>Container</a:t>
            </a:r>
          </a:p>
        </p:txBody>
      </p:sp>
      <p:sp>
        <p:nvSpPr>
          <p:cNvPr id="29" name="Arrow: Right 28">
            <a:extLst>
              <a:ext uri="{FF2B5EF4-FFF2-40B4-BE49-F238E27FC236}">
                <a16:creationId xmlns:a16="http://schemas.microsoft.com/office/drawing/2014/main" id="{262094A0-BF18-1AF2-8F35-04F16DE13D9F}"/>
              </a:ext>
            </a:extLst>
          </p:cNvPr>
          <p:cNvSpPr/>
          <p:nvPr/>
        </p:nvSpPr>
        <p:spPr>
          <a:xfrm>
            <a:off x="3468914" y="4542480"/>
            <a:ext cx="1087372" cy="352359"/>
          </a:xfrm>
          <a:prstGeom prst="rightArrow">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C8D2E910-E0AB-1E63-2181-50ED93E35D00}"/>
              </a:ext>
            </a:extLst>
          </p:cNvPr>
          <p:cNvSpPr/>
          <p:nvPr/>
        </p:nvSpPr>
        <p:spPr>
          <a:xfrm>
            <a:off x="7061199" y="4518700"/>
            <a:ext cx="1087372" cy="352359"/>
          </a:xfrm>
          <a:prstGeom prst="rightArrow">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57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 Placeholder 111">
            <a:extLst>
              <a:ext uri="{FF2B5EF4-FFF2-40B4-BE49-F238E27FC236}">
                <a16:creationId xmlns:a16="http://schemas.microsoft.com/office/drawing/2014/main" id="{ABE41A1C-6D20-C9AE-59CA-19F775A1E384}"/>
              </a:ext>
            </a:extLst>
          </p:cNvPr>
          <p:cNvSpPr>
            <a:spLocks noGrp="1"/>
          </p:cNvSpPr>
          <p:nvPr>
            <p:ph type="body" sz="quarter" idx="12"/>
          </p:nvPr>
        </p:nvSpPr>
        <p:spPr>
          <a:xfrm>
            <a:off x="515938" y="1520825"/>
            <a:ext cx="11160125" cy="2041020"/>
          </a:xfrm>
        </p:spPr>
        <p:txBody>
          <a:bodyPr/>
          <a:lstStyle/>
          <a:p>
            <a:r>
              <a:rPr lang="en-US" dirty="0"/>
              <a:t>Docker is an open-source project for automating the deployment of applications as portable, self-sufficient containers that can run on the cloud or on-premises</a:t>
            </a:r>
          </a:p>
          <a:p>
            <a:br>
              <a:rPr lang="en-US" dirty="0"/>
            </a:br>
            <a:r>
              <a:rPr lang="en-US" dirty="0"/>
              <a:t>Docker allows you to separate your applications from your infrastructure so you can deliver software quickly, you can manage your infrastructure in the same ways you manage your applications. By taking advantage of Docker’s methodologies for shipping, testing, and deploying code quickly, you can significantly reduce the delay between writing code and running it in production.</a:t>
            </a:r>
          </a:p>
        </p:txBody>
      </p:sp>
      <p:sp>
        <p:nvSpPr>
          <p:cNvPr id="113" name="Title 112">
            <a:extLst>
              <a:ext uri="{FF2B5EF4-FFF2-40B4-BE49-F238E27FC236}">
                <a16:creationId xmlns:a16="http://schemas.microsoft.com/office/drawing/2014/main" id="{ECEC716C-A025-B03A-91B8-DE2307D5848C}"/>
              </a:ext>
            </a:extLst>
          </p:cNvPr>
          <p:cNvSpPr>
            <a:spLocks noGrp="1"/>
          </p:cNvSpPr>
          <p:nvPr>
            <p:ph type="title"/>
          </p:nvPr>
        </p:nvSpPr>
        <p:spPr/>
        <p:txBody>
          <a:bodyPr/>
          <a:lstStyle/>
          <a:p>
            <a:r>
              <a:rPr lang="en-US" dirty="0"/>
              <a:t>	</a:t>
            </a:r>
            <a:r>
              <a:rPr lang="en-US" dirty="0" err="1"/>
              <a:t>DOcker</a:t>
            </a:r>
            <a:endParaRPr lang="en-US" dirty="0"/>
          </a:p>
        </p:txBody>
      </p:sp>
      <p:pic>
        <p:nvPicPr>
          <p:cNvPr id="3" name="Graphic 2">
            <a:extLst>
              <a:ext uri="{FF2B5EF4-FFF2-40B4-BE49-F238E27FC236}">
                <a16:creationId xmlns:a16="http://schemas.microsoft.com/office/drawing/2014/main" id="{2BDB056E-BBE2-CE5A-8D5D-791DD78617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582" y="627065"/>
            <a:ext cx="644730" cy="515784"/>
          </a:xfrm>
          <a:prstGeom prst="rect">
            <a:avLst/>
          </a:prstGeom>
        </p:spPr>
      </p:pic>
      <p:grpSp>
        <p:nvGrpSpPr>
          <p:cNvPr id="70" name="Group 69">
            <a:extLst>
              <a:ext uri="{FF2B5EF4-FFF2-40B4-BE49-F238E27FC236}">
                <a16:creationId xmlns:a16="http://schemas.microsoft.com/office/drawing/2014/main" id="{695A74BC-B9FB-7452-F0D3-7F4B1637D3C6}"/>
              </a:ext>
            </a:extLst>
          </p:cNvPr>
          <p:cNvGrpSpPr/>
          <p:nvPr/>
        </p:nvGrpSpPr>
        <p:grpSpPr>
          <a:xfrm>
            <a:off x="2119357" y="3589503"/>
            <a:ext cx="3183928" cy="3140513"/>
            <a:chOff x="1755315" y="3222089"/>
            <a:chExt cx="3547970" cy="3277186"/>
          </a:xfrm>
        </p:grpSpPr>
        <p:grpSp>
          <p:nvGrpSpPr>
            <p:cNvPr id="67" name="Group 66">
              <a:extLst>
                <a:ext uri="{FF2B5EF4-FFF2-40B4-BE49-F238E27FC236}">
                  <a16:creationId xmlns:a16="http://schemas.microsoft.com/office/drawing/2014/main" id="{0EFB7A3E-8C21-8093-F1DA-DD74FC15F33D}"/>
                </a:ext>
              </a:extLst>
            </p:cNvPr>
            <p:cNvGrpSpPr/>
            <p:nvPr/>
          </p:nvGrpSpPr>
          <p:grpSpPr>
            <a:xfrm>
              <a:off x="1755315" y="3588965"/>
              <a:ext cx="3547970" cy="2910310"/>
              <a:chOff x="477413" y="2779711"/>
              <a:chExt cx="3547970" cy="2910310"/>
            </a:xfrm>
          </p:grpSpPr>
          <p:sp>
            <p:nvSpPr>
              <p:cNvPr id="7" name="Rectangle 6">
                <a:extLst>
                  <a:ext uri="{FF2B5EF4-FFF2-40B4-BE49-F238E27FC236}">
                    <a16:creationId xmlns:a16="http://schemas.microsoft.com/office/drawing/2014/main" id="{CA29E499-58ED-2435-D623-825229D32A2B}"/>
                  </a:ext>
                </a:extLst>
              </p:cNvPr>
              <p:cNvSpPr/>
              <p:nvPr/>
            </p:nvSpPr>
            <p:spPr>
              <a:xfrm>
                <a:off x="480583" y="2787649"/>
                <a:ext cx="1112226" cy="346529"/>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t>App 1</a:t>
                </a:r>
              </a:p>
            </p:txBody>
          </p:sp>
          <p:sp>
            <p:nvSpPr>
              <p:cNvPr id="9" name="Rectangle 8">
                <a:extLst>
                  <a:ext uri="{FF2B5EF4-FFF2-40B4-BE49-F238E27FC236}">
                    <a16:creationId xmlns:a16="http://schemas.microsoft.com/office/drawing/2014/main" id="{9DCB26AA-6849-4DAB-0EC0-B1C0EB38F8C4}"/>
                  </a:ext>
                </a:extLst>
              </p:cNvPr>
              <p:cNvSpPr/>
              <p:nvPr/>
            </p:nvSpPr>
            <p:spPr>
              <a:xfrm>
                <a:off x="1696870" y="2787649"/>
                <a:ext cx="1112226" cy="346529"/>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t>App 2</a:t>
                </a:r>
              </a:p>
            </p:txBody>
          </p:sp>
          <p:sp>
            <p:nvSpPr>
              <p:cNvPr id="10" name="Rectangle 9">
                <a:extLst>
                  <a:ext uri="{FF2B5EF4-FFF2-40B4-BE49-F238E27FC236}">
                    <a16:creationId xmlns:a16="http://schemas.microsoft.com/office/drawing/2014/main" id="{D062E97C-5C26-4777-9D9A-5FC1C4C2F1E2}"/>
                  </a:ext>
                </a:extLst>
              </p:cNvPr>
              <p:cNvSpPr/>
              <p:nvPr/>
            </p:nvSpPr>
            <p:spPr>
              <a:xfrm>
                <a:off x="2913157" y="2779711"/>
                <a:ext cx="1112226" cy="346529"/>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t>App 3</a:t>
                </a:r>
              </a:p>
            </p:txBody>
          </p:sp>
          <p:sp>
            <p:nvSpPr>
              <p:cNvPr id="11" name="Rectangle 10">
                <a:extLst>
                  <a:ext uri="{FF2B5EF4-FFF2-40B4-BE49-F238E27FC236}">
                    <a16:creationId xmlns:a16="http://schemas.microsoft.com/office/drawing/2014/main" id="{9BFCD37F-6ABF-2E70-1932-0B9BE2364DB4}"/>
                  </a:ext>
                </a:extLst>
              </p:cNvPr>
              <p:cNvSpPr/>
              <p:nvPr/>
            </p:nvSpPr>
            <p:spPr>
              <a:xfrm>
                <a:off x="477413" y="3204397"/>
                <a:ext cx="1112226" cy="346529"/>
              </a:xfrm>
              <a:prstGeom prst="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t>bins/libs</a:t>
                </a:r>
              </a:p>
            </p:txBody>
          </p:sp>
          <p:sp>
            <p:nvSpPr>
              <p:cNvPr id="12" name="Rectangle 11">
                <a:extLst>
                  <a:ext uri="{FF2B5EF4-FFF2-40B4-BE49-F238E27FC236}">
                    <a16:creationId xmlns:a16="http://schemas.microsoft.com/office/drawing/2014/main" id="{AA7AA8E6-FDA3-0564-1FC9-32DCD628043A}"/>
                  </a:ext>
                </a:extLst>
              </p:cNvPr>
              <p:cNvSpPr/>
              <p:nvPr/>
            </p:nvSpPr>
            <p:spPr>
              <a:xfrm>
                <a:off x="1693700" y="3204397"/>
                <a:ext cx="1112226" cy="346529"/>
              </a:xfrm>
              <a:prstGeom prst="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t>bins/libs</a:t>
                </a:r>
              </a:p>
            </p:txBody>
          </p:sp>
          <p:sp>
            <p:nvSpPr>
              <p:cNvPr id="13" name="Rectangle 12">
                <a:extLst>
                  <a:ext uri="{FF2B5EF4-FFF2-40B4-BE49-F238E27FC236}">
                    <a16:creationId xmlns:a16="http://schemas.microsoft.com/office/drawing/2014/main" id="{E0493C80-1FC5-2A7F-7EAD-ED57C35102A4}"/>
                  </a:ext>
                </a:extLst>
              </p:cNvPr>
              <p:cNvSpPr/>
              <p:nvPr/>
            </p:nvSpPr>
            <p:spPr>
              <a:xfrm>
                <a:off x="2909987" y="3196459"/>
                <a:ext cx="1112226" cy="346529"/>
              </a:xfrm>
              <a:prstGeom prst="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t>bins/libs</a:t>
                </a:r>
              </a:p>
            </p:txBody>
          </p:sp>
          <p:sp>
            <p:nvSpPr>
              <p:cNvPr id="14" name="Rectangle 13">
                <a:extLst>
                  <a:ext uri="{FF2B5EF4-FFF2-40B4-BE49-F238E27FC236}">
                    <a16:creationId xmlns:a16="http://schemas.microsoft.com/office/drawing/2014/main" id="{A4F840FE-3FBF-7671-191E-8F3E64A92238}"/>
                  </a:ext>
                </a:extLst>
              </p:cNvPr>
              <p:cNvSpPr/>
              <p:nvPr/>
            </p:nvSpPr>
            <p:spPr>
              <a:xfrm>
                <a:off x="477413" y="3639144"/>
                <a:ext cx="1112226" cy="346529"/>
              </a:xfrm>
              <a:prstGeom prst="rect">
                <a:avLst/>
              </a:prstGeom>
              <a:solidFill>
                <a:schemeClr val="tx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t>Guest OS</a:t>
                </a:r>
              </a:p>
            </p:txBody>
          </p:sp>
          <p:sp>
            <p:nvSpPr>
              <p:cNvPr id="15" name="Rectangle 14">
                <a:extLst>
                  <a:ext uri="{FF2B5EF4-FFF2-40B4-BE49-F238E27FC236}">
                    <a16:creationId xmlns:a16="http://schemas.microsoft.com/office/drawing/2014/main" id="{7BD3A835-EF3B-5375-86BA-90D9407C9AF5}"/>
                  </a:ext>
                </a:extLst>
              </p:cNvPr>
              <p:cNvSpPr/>
              <p:nvPr/>
            </p:nvSpPr>
            <p:spPr>
              <a:xfrm>
                <a:off x="1693700" y="3639144"/>
                <a:ext cx="1112226" cy="346529"/>
              </a:xfrm>
              <a:prstGeom prst="rect">
                <a:avLst/>
              </a:prstGeom>
              <a:solidFill>
                <a:schemeClr val="tx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t>Guest OS</a:t>
                </a:r>
              </a:p>
            </p:txBody>
          </p:sp>
          <p:sp>
            <p:nvSpPr>
              <p:cNvPr id="16" name="Rectangle 15">
                <a:extLst>
                  <a:ext uri="{FF2B5EF4-FFF2-40B4-BE49-F238E27FC236}">
                    <a16:creationId xmlns:a16="http://schemas.microsoft.com/office/drawing/2014/main" id="{1FA88F5D-8AD2-DC4F-C0B2-88121D56201B}"/>
                  </a:ext>
                </a:extLst>
              </p:cNvPr>
              <p:cNvSpPr/>
              <p:nvPr/>
            </p:nvSpPr>
            <p:spPr>
              <a:xfrm>
                <a:off x="2909987" y="3631206"/>
                <a:ext cx="1112226" cy="346529"/>
              </a:xfrm>
              <a:prstGeom prst="rect">
                <a:avLst/>
              </a:prstGeom>
              <a:solidFill>
                <a:schemeClr val="tx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t>Guest OS</a:t>
                </a:r>
              </a:p>
            </p:txBody>
          </p:sp>
          <p:sp>
            <p:nvSpPr>
              <p:cNvPr id="17" name="Rectangle 16">
                <a:extLst>
                  <a:ext uri="{FF2B5EF4-FFF2-40B4-BE49-F238E27FC236}">
                    <a16:creationId xmlns:a16="http://schemas.microsoft.com/office/drawing/2014/main" id="{BC2B158D-CBCE-B3C1-C27F-5D1386CCC460}"/>
                  </a:ext>
                </a:extLst>
              </p:cNvPr>
              <p:cNvSpPr/>
              <p:nvPr/>
            </p:nvSpPr>
            <p:spPr>
              <a:xfrm>
                <a:off x="477413" y="4075251"/>
                <a:ext cx="3544800" cy="346529"/>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t>Hypervisor</a:t>
                </a:r>
              </a:p>
            </p:txBody>
          </p:sp>
          <p:sp>
            <p:nvSpPr>
              <p:cNvPr id="20" name="Rectangle 19">
                <a:extLst>
                  <a:ext uri="{FF2B5EF4-FFF2-40B4-BE49-F238E27FC236}">
                    <a16:creationId xmlns:a16="http://schemas.microsoft.com/office/drawing/2014/main" id="{F19B9341-213B-6D81-3136-58044D9B2CE9}"/>
                  </a:ext>
                </a:extLst>
              </p:cNvPr>
              <p:cNvSpPr/>
              <p:nvPr/>
            </p:nvSpPr>
            <p:spPr>
              <a:xfrm>
                <a:off x="480583" y="4515380"/>
                <a:ext cx="3544800" cy="346529"/>
              </a:xfrm>
              <a:prstGeom prst="rect">
                <a:avLst/>
              </a:pr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t>Host Operating System</a:t>
                </a:r>
              </a:p>
            </p:txBody>
          </p:sp>
          <p:sp>
            <p:nvSpPr>
              <p:cNvPr id="21" name="Rectangle 20">
                <a:extLst>
                  <a:ext uri="{FF2B5EF4-FFF2-40B4-BE49-F238E27FC236}">
                    <a16:creationId xmlns:a16="http://schemas.microsoft.com/office/drawing/2014/main" id="{AEE79CEE-3680-180A-DD72-31F5EB4D1E20}"/>
                  </a:ext>
                </a:extLst>
              </p:cNvPr>
              <p:cNvSpPr/>
              <p:nvPr/>
            </p:nvSpPr>
            <p:spPr>
              <a:xfrm>
                <a:off x="477413" y="4922837"/>
                <a:ext cx="3544800" cy="767184"/>
              </a:xfrm>
              <a:prstGeom prst="rect">
                <a:avLst/>
              </a:prstGeom>
              <a:solidFill>
                <a:schemeClr val="bg2">
                  <a:lumMod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t>Infrastructure</a:t>
                </a:r>
              </a:p>
            </p:txBody>
          </p:sp>
          <p:grpSp>
            <p:nvGrpSpPr>
              <p:cNvPr id="45" name="Group 44">
                <a:extLst>
                  <a:ext uri="{FF2B5EF4-FFF2-40B4-BE49-F238E27FC236}">
                    <a16:creationId xmlns:a16="http://schemas.microsoft.com/office/drawing/2014/main" id="{9E01D851-B016-A017-4A28-7B1D12E0EF8F}"/>
                  </a:ext>
                </a:extLst>
              </p:cNvPr>
              <p:cNvGrpSpPr/>
              <p:nvPr/>
            </p:nvGrpSpPr>
            <p:grpSpPr>
              <a:xfrm>
                <a:off x="2152939" y="5063875"/>
                <a:ext cx="169736" cy="251332"/>
                <a:chOff x="9931809" y="5949421"/>
                <a:chExt cx="266700" cy="514350"/>
              </a:xfrm>
            </p:grpSpPr>
            <p:sp>
              <p:nvSpPr>
                <p:cNvPr id="30" name="Freeform: Shape 29">
                  <a:extLst>
                    <a:ext uri="{FF2B5EF4-FFF2-40B4-BE49-F238E27FC236}">
                      <a16:creationId xmlns:a16="http://schemas.microsoft.com/office/drawing/2014/main" id="{29100D45-F73C-73C0-7F97-43AC627C102C}"/>
                    </a:ext>
                  </a:extLst>
                </p:cNvPr>
                <p:cNvSpPr/>
                <p:nvPr/>
              </p:nvSpPr>
              <p:spPr>
                <a:xfrm>
                  <a:off x="9931809" y="5949421"/>
                  <a:ext cx="266700" cy="514350"/>
                </a:xfrm>
                <a:custGeom>
                  <a:avLst/>
                  <a:gdLst>
                    <a:gd name="connsiteX0" fmla="*/ 228600 w 266700"/>
                    <a:gd name="connsiteY0" fmla="*/ 0 h 514350"/>
                    <a:gd name="connsiteX1" fmla="*/ 38100 w 266700"/>
                    <a:gd name="connsiteY1" fmla="*/ 0 h 514350"/>
                    <a:gd name="connsiteX2" fmla="*/ 0 w 266700"/>
                    <a:gd name="connsiteY2" fmla="*/ 38100 h 514350"/>
                    <a:gd name="connsiteX3" fmla="*/ 0 w 266700"/>
                    <a:gd name="connsiteY3" fmla="*/ 476250 h 514350"/>
                    <a:gd name="connsiteX4" fmla="*/ 38100 w 266700"/>
                    <a:gd name="connsiteY4" fmla="*/ 514350 h 514350"/>
                    <a:gd name="connsiteX5" fmla="*/ 228600 w 266700"/>
                    <a:gd name="connsiteY5" fmla="*/ 514350 h 514350"/>
                    <a:gd name="connsiteX6" fmla="*/ 266700 w 266700"/>
                    <a:gd name="connsiteY6" fmla="*/ 476250 h 514350"/>
                    <a:gd name="connsiteX7" fmla="*/ 266700 w 266700"/>
                    <a:gd name="connsiteY7" fmla="*/ 38100 h 514350"/>
                    <a:gd name="connsiteX8" fmla="*/ 228600 w 266700"/>
                    <a:gd name="connsiteY8" fmla="*/ 0 h 514350"/>
                    <a:gd name="connsiteX9" fmla="*/ 247650 w 266700"/>
                    <a:gd name="connsiteY9" fmla="*/ 476250 h 514350"/>
                    <a:gd name="connsiteX10" fmla="*/ 228600 w 266700"/>
                    <a:gd name="connsiteY10" fmla="*/ 495300 h 514350"/>
                    <a:gd name="connsiteX11" fmla="*/ 38100 w 266700"/>
                    <a:gd name="connsiteY11" fmla="*/ 495300 h 514350"/>
                    <a:gd name="connsiteX12" fmla="*/ 19050 w 266700"/>
                    <a:gd name="connsiteY12" fmla="*/ 476250 h 514350"/>
                    <a:gd name="connsiteX13" fmla="*/ 19050 w 266700"/>
                    <a:gd name="connsiteY13" fmla="*/ 38100 h 514350"/>
                    <a:gd name="connsiteX14" fmla="*/ 38100 w 266700"/>
                    <a:gd name="connsiteY14" fmla="*/ 19050 h 514350"/>
                    <a:gd name="connsiteX15" fmla="*/ 228600 w 266700"/>
                    <a:gd name="connsiteY15" fmla="*/ 19050 h 514350"/>
                    <a:gd name="connsiteX16" fmla="*/ 247650 w 266700"/>
                    <a:gd name="connsiteY16" fmla="*/ 3810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6700" h="514350">
                      <a:moveTo>
                        <a:pt x="228600" y="0"/>
                      </a:moveTo>
                      <a:lnTo>
                        <a:pt x="38100" y="0"/>
                      </a:lnTo>
                      <a:cubicBezTo>
                        <a:pt x="17058" y="0"/>
                        <a:pt x="0" y="17058"/>
                        <a:pt x="0" y="38100"/>
                      </a:cubicBezTo>
                      <a:lnTo>
                        <a:pt x="0" y="476250"/>
                      </a:lnTo>
                      <a:cubicBezTo>
                        <a:pt x="0" y="497292"/>
                        <a:pt x="17058" y="514350"/>
                        <a:pt x="38100" y="514350"/>
                      </a:cubicBezTo>
                      <a:lnTo>
                        <a:pt x="228600" y="514350"/>
                      </a:lnTo>
                      <a:cubicBezTo>
                        <a:pt x="249642" y="514350"/>
                        <a:pt x="266700" y="497292"/>
                        <a:pt x="266700" y="476250"/>
                      </a:cubicBezTo>
                      <a:lnTo>
                        <a:pt x="266700" y="38100"/>
                      </a:lnTo>
                      <a:cubicBezTo>
                        <a:pt x="266700" y="17058"/>
                        <a:pt x="249642" y="0"/>
                        <a:pt x="228600" y="0"/>
                      </a:cubicBezTo>
                      <a:close/>
                      <a:moveTo>
                        <a:pt x="247650" y="476250"/>
                      </a:moveTo>
                      <a:cubicBezTo>
                        <a:pt x="247650" y="486771"/>
                        <a:pt x="239121" y="495300"/>
                        <a:pt x="228600" y="495300"/>
                      </a:cubicBezTo>
                      <a:lnTo>
                        <a:pt x="38100" y="495300"/>
                      </a:lnTo>
                      <a:cubicBezTo>
                        <a:pt x="27579" y="495300"/>
                        <a:pt x="19050" y="486771"/>
                        <a:pt x="19050" y="476250"/>
                      </a:cubicBezTo>
                      <a:lnTo>
                        <a:pt x="19050" y="38100"/>
                      </a:lnTo>
                      <a:cubicBezTo>
                        <a:pt x="19050" y="27579"/>
                        <a:pt x="27579" y="19050"/>
                        <a:pt x="38100" y="19050"/>
                      </a:cubicBezTo>
                      <a:lnTo>
                        <a:pt x="228600" y="19050"/>
                      </a:lnTo>
                      <a:cubicBezTo>
                        <a:pt x="239121" y="19050"/>
                        <a:pt x="247650" y="27579"/>
                        <a:pt x="247650" y="38100"/>
                      </a:cubicBezTo>
                      <a:close/>
                    </a:path>
                  </a:pathLst>
                </a:custGeom>
                <a:solidFill>
                  <a:srgbClr val="000000"/>
                </a:solidFill>
                <a:ln w="9525" cap="flat">
                  <a:solidFill>
                    <a:schemeClr val="bg2"/>
                  </a:solidFill>
                  <a:prstDash val="solid"/>
                  <a:miter/>
                </a:ln>
              </p:spPr>
              <p:txBody>
                <a:bodyPr rtlCol="0" anchor="b"/>
                <a:lstStyle/>
                <a:p>
                  <a:endParaRPr lang="en-US" sz="1600"/>
                </a:p>
              </p:txBody>
            </p:sp>
            <p:sp>
              <p:nvSpPr>
                <p:cNvPr id="31" name="Freeform: Shape 30">
                  <a:extLst>
                    <a:ext uri="{FF2B5EF4-FFF2-40B4-BE49-F238E27FC236}">
                      <a16:creationId xmlns:a16="http://schemas.microsoft.com/office/drawing/2014/main" id="{FC1E63EA-4EEE-ED7C-F54A-B49ACEBD2925}"/>
                    </a:ext>
                  </a:extLst>
                </p:cNvPr>
                <p:cNvSpPr/>
                <p:nvPr/>
              </p:nvSpPr>
              <p:spPr>
                <a:xfrm>
                  <a:off x="9988959" y="6025621"/>
                  <a:ext cx="152400" cy="19050"/>
                </a:xfrm>
                <a:custGeom>
                  <a:avLst/>
                  <a:gdLst>
                    <a:gd name="connsiteX0" fmla="*/ 0 w 152400"/>
                    <a:gd name="connsiteY0" fmla="*/ 0 h 19050"/>
                    <a:gd name="connsiteX1" fmla="*/ 152400 w 152400"/>
                    <a:gd name="connsiteY1" fmla="*/ 0 h 19050"/>
                    <a:gd name="connsiteX2" fmla="*/ 152400 w 152400"/>
                    <a:gd name="connsiteY2" fmla="*/ 19050 h 19050"/>
                    <a:gd name="connsiteX3" fmla="*/ 0 w 1524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52400" h="19050">
                      <a:moveTo>
                        <a:pt x="0" y="0"/>
                      </a:moveTo>
                      <a:lnTo>
                        <a:pt x="152400" y="0"/>
                      </a:lnTo>
                      <a:lnTo>
                        <a:pt x="152400" y="19050"/>
                      </a:lnTo>
                      <a:lnTo>
                        <a:pt x="0" y="19050"/>
                      </a:lnTo>
                      <a:close/>
                    </a:path>
                  </a:pathLst>
                </a:custGeom>
                <a:solidFill>
                  <a:srgbClr val="000000"/>
                </a:solidFill>
                <a:ln w="9525" cap="flat">
                  <a:solidFill>
                    <a:schemeClr val="bg2"/>
                  </a:solidFill>
                  <a:prstDash val="solid"/>
                  <a:miter/>
                </a:ln>
              </p:spPr>
              <p:txBody>
                <a:bodyPr rtlCol="0" anchor="b"/>
                <a:lstStyle/>
                <a:p>
                  <a:endParaRPr lang="en-US" sz="1600"/>
                </a:p>
              </p:txBody>
            </p:sp>
            <p:sp>
              <p:nvSpPr>
                <p:cNvPr id="32" name="Freeform: Shape 31">
                  <a:extLst>
                    <a:ext uri="{FF2B5EF4-FFF2-40B4-BE49-F238E27FC236}">
                      <a16:creationId xmlns:a16="http://schemas.microsoft.com/office/drawing/2014/main" id="{9438A7BA-F7D2-B365-CFBF-1B9AE4C33E88}"/>
                    </a:ext>
                  </a:extLst>
                </p:cNvPr>
                <p:cNvSpPr/>
                <p:nvPr/>
              </p:nvSpPr>
              <p:spPr>
                <a:xfrm>
                  <a:off x="9988959" y="6082771"/>
                  <a:ext cx="152400" cy="19050"/>
                </a:xfrm>
                <a:custGeom>
                  <a:avLst/>
                  <a:gdLst>
                    <a:gd name="connsiteX0" fmla="*/ 0 w 152400"/>
                    <a:gd name="connsiteY0" fmla="*/ 0 h 19050"/>
                    <a:gd name="connsiteX1" fmla="*/ 152400 w 152400"/>
                    <a:gd name="connsiteY1" fmla="*/ 0 h 19050"/>
                    <a:gd name="connsiteX2" fmla="*/ 152400 w 152400"/>
                    <a:gd name="connsiteY2" fmla="*/ 19050 h 19050"/>
                    <a:gd name="connsiteX3" fmla="*/ 0 w 1524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52400" h="19050">
                      <a:moveTo>
                        <a:pt x="0" y="0"/>
                      </a:moveTo>
                      <a:lnTo>
                        <a:pt x="152400" y="0"/>
                      </a:lnTo>
                      <a:lnTo>
                        <a:pt x="152400" y="19050"/>
                      </a:lnTo>
                      <a:lnTo>
                        <a:pt x="0" y="19050"/>
                      </a:lnTo>
                      <a:close/>
                    </a:path>
                  </a:pathLst>
                </a:custGeom>
                <a:solidFill>
                  <a:srgbClr val="000000"/>
                </a:solidFill>
                <a:ln w="9525" cap="flat">
                  <a:solidFill>
                    <a:schemeClr val="bg2"/>
                  </a:solidFill>
                  <a:prstDash val="solid"/>
                  <a:miter/>
                </a:ln>
              </p:spPr>
              <p:txBody>
                <a:bodyPr rtlCol="0" anchor="b"/>
                <a:lstStyle/>
                <a:p>
                  <a:endParaRPr lang="en-US" sz="1600"/>
                </a:p>
              </p:txBody>
            </p:sp>
            <p:sp>
              <p:nvSpPr>
                <p:cNvPr id="33" name="Freeform: Shape 32">
                  <a:extLst>
                    <a:ext uri="{FF2B5EF4-FFF2-40B4-BE49-F238E27FC236}">
                      <a16:creationId xmlns:a16="http://schemas.microsoft.com/office/drawing/2014/main" id="{99337CCD-814C-4BA4-485F-3F90406C75E5}"/>
                    </a:ext>
                  </a:extLst>
                </p:cNvPr>
                <p:cNvSpPr/>
                <p:nvPr/>
              </p:nvSpPr>
              <p:spPr>
                <a:xfrm>
                  <a:off x="10050871" y="6358996"/>
                  <a:ext cx="28575" cy="28575"/>
                </a:xfrm>
                <a:custGeom>
                  <a:avLst/>
                  <a:gdLst>
                    <a:gd name="connsiteX0" fmla="*/ 28575 w 28575"/>
                    <a:gd name="connsiteY0" fmla="*/ 14288 h 28575"/>
                    <a:gd name="connsiteX1" fmla="*/ 14288 w 28575"/>
                    <a:gd name="connsiteY1" fmla="*/ 28575 h 28575"/>
                    <a:gd name="connsiteX2" fmla="*/ 0 w 28575"/>
                    <a:gd name="connsiteY2" fmla="*/ 14288 h 28575"/>
                    <a:gd name="connsiteX3" fmla="*/ 14288 w 28575"/>
                    <a:gd name="connsiteY3" fmla="*/ 0 h 28575"/>
                    <a:gd name="connsiteX4" fmla="*/ 28575 w 28575"/>
                    <a:gd name="connsiteY4" fmla="*/ 14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575" y="14288"/>
                      </a:moveTo>
                      <a:cubicBezTo>
                        <a:pt x="28575" y="22178"/>
                        <a:pt x="22178" y="28575"/>
                        <a:pt x="14288" y="28575"/>
                      </a:cubicBezTo>
                      <a:cubicBezTo>
                        <a:pt x="6397" y="28575"/>
                        <a:pt x="0" y="22178"/>
                        <a:pt x="0" y="14288"/>
                      </a:cubicBezTo>
                      <a:cubicBezTo>
                        <a:pt x="0" y="6397"/>
                        <a:pt x="6397" y="0"/>
                        <a:pt x="14288" y="0"/>
                      </a:cubicBezTo>
                      <a:cubicBezTo>
                        <a:pt x="22178" y="0"/>
                        <a:pt x="28575" y="6397"/>
                        <a:pt x="28575" y="14288"/>
                      </a:cubicBezTo>
                      <a:close/>
                    </a:path>
                  </a:pathLst>
                </a:custGeom>
                <a:solidFill>
                  <a:srgbClr val="000000"/>
                </a:solidFill>
                <a:ln w="9525" cap="flat">
                  <a:solidFill>
                    <a:schemeClr val="bg2"/>
                  </a:solidFill>
                  <a:prstDash val="solid"/>
                  <a:miter/>
                </a:ln>
              </p:spPr>
              <p:txBody>
                <a:bodyPr rtlCol="0" anchor="b"/>
                <a:lstStyle/>
                <a:p>
                  <a:endParaRPr lang="en-US" sz="1600"/>
                </a:p>
              </p:txBody>
            </p:sp>
          </p:grpSp>
          <p:pic>
            <p:nvPicPr>
              <p:cNvPr id="18" name="Graphic 17" descr="Internet outline">
                <a:extLst>
                  <a:ext uri="{FF2B5EF4-FFF2-40B4-BE49-F238E27FC236}">
                    <a16:creationId xmlns:a16="http://schemas.microsoft.com/office/drawing/2014/main" id="{CEC9B91B-BDE1-C7BE-4EE2-17F39FC210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0452" y="4966135"/>
                <a:ext cx="446812" cy="446812"/>
              </a:xfrm>
              <a:prstGeom prst="rect">
                <a:avLst/>
              </a:prstGeom>
            </p:spPr>
          </p:pic>
          <p:pic>
            <p:nvPicPr>
              <p:cNvPr id="26" name="Graphic 25" descr="Cloud outline">
                <a:extLst>
                  <a:ext uri="{FF2B5EF4-FFF2-40B4-BE49-F238E27FC236}">
                    <a16:creationId xmlns:a16="http://schemas.microsoft.com/office/drawing/2014/main" id="{73F1E5D9-2CEB-460E-64F4-2ACE71877C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18350" y="4966135"/>
                <a:ext cx="446812" cy="446812"/>
              </a:xfrm>
              <a:prstGeom prst="rect">
                <a:avLst/>
              </a:prstGeom>
            </p:spPr>
          </p:pic>
        </p:grpSp>
        <p:sp>
          <p:nvSpPr>
            <p:cNvPr id="68" name="TextBox 67">
              <a:extLst>
                <a:ext uri="{FF2B5EF4-FFF2-40B4-BE49-F238E27FC236}">
                  <a16:creationId xmlns:a16="http://schemas.microsoft.com/office/drawing/2014/main" id="{74275637-3E6B-3160-87F4-A427F7A2C3DF}"/>
                </a:ext>
              </a:extLst>
            </p:cNvPr>
            <p:cNvSpPr txBox="1"/>
            <p:nvPr/>
          </p:nvSpPr>
          <p:spPr>
            <a:xfrm>
              <a:off x="1755315" y="3222089"/>
              <a:ext cx="3544800" cy="321171"/>
            </a:xfrm>
            <a:prstGeom prst="rect">
              <a:avLst/>
            </a:prstGeom>
            <a:noFill/>
          </p:spPr>
          <p:txBody>
            <a:bodyPr wrap="square">
              <a:spAutoFit/>
            </a:bodyPr>
            <a:lstStyle/>
            <a:p>
              <a:pPr algn="ctr"/>
              <a:r>
                <a:rPr lang="en-US" sz="1400" dirty="0">
                  <a:solidFill>
                    <a:schemeClr val="bg2"/>
                  </a:solidFill>
                </a:rPr>
                <a:t>Virtual Machines</a:t>
              </a:r>
            </a:p>
          </p:txBody>
        </p:sp>
      </p:grpSp>
      <p:grpSp>
        <p:nvGrpSpPr>
          <p:cNvPr id="71" name="Group 70">
            <a:extLst>
              <a:ext uri="{FF2B5EF4-FFF2-40B4-BE49-F238E27FC236}">
                <a16:creationId xmlns:a16="http://schemas.microsoft.com/office/drawing/2014/main" id="{AA289DC1-6167-557A-55D6-DE1DFB9A9DD3}"/>
              </a:ext>
            </a:extLst>
          </p:cNvPr>
          <p:cNvGrpSpPr/>
          <p:nvPr/>
        </p:nvGrpSpPr>
        <p:grpSpPr>
          <a:xfrm>
            <a:off x="6888716" y="3601543"/>
            <a:ext cx="3404533" cy="3136411"/>
            <a:chOff x="6410754" y="3234307"/>
            <a:chExt cx="3882496" cy="3272906"/>
          </a:xfrm>
        </p:grpSpPr>
        <p:grpSp>
          <p:nvGrpSpPr>
            <p:cNvPr id="66" name="Group 65">
              <a:extLst>
                <a:ext uri="{FF2B5EF4-FFF2-40B4-BE49-F238E27FC236}">
                  <a16:creationId xmlns:a16="http://schemas.microsoft.com/office/drawing/2014/main" id="{2B5A1CA5-1458-4E9A-285B-069D82A9E043}"/>
                </a:ext>
              </a:extLst>
            </p:cNvPr>
            <p:cNvGrpSpPr/>
            <p:nvPr/>
          </p:nvGrpSpPr>
          <p:grpSpPr>
            <a:xfrm>
              <a:off x="6410754" y="3596904"/>
              <a:ext cx="3882496" cy="2910309"/>
              <a:chOff x="5132852" y="2787650"/>
              <a:chExt cx="3882496" cy="2910309"/>
            </a:xfrm>
          </p:grpSpPr>
          <p:sp>
            <p:nvSpPr>
              <p:cNvPr id="57" name="Rectangle 56">
                <a:extLst>
                  <a:ext uri="{FF2B5EF4-FFF2-40B4-BE49-F238E27FC236}">
                    <a16:creationId xmlns:a16="http://schemas.microsoft.com/office/drawing/2014/main" id="{CA468584-A8C1-C160-C902-52C9A50BD43D}"/>
                  </a:ext>
                </a:extLst>
              </p:cNvPr>
              <p:cNvSpPr/>
              <p:nvPr/>
            </p:nvSpPr>
            <p:spPr>
              <a:xfrm>
                <a:off x="5136022" y="2787650"/>
                <a:ext cx="3879326" cy="2082197"/>
              </a:xfrm>
              <a:prstGeom prst="rect">
                <a:avLst/>
              </a:pr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t>Host Operating System</a:t>
                </a:r>
              </a:p>
            </p:txBody>
          </p:sp>
          <p:sp>
            <p:nvSpPr>
              <p:cNvPr id="56" name="Rectangle 55">
                <a:extLst>
                  <a:ext uri="{FF2B5EF4-FFF2-40B4-BE49-F238E27FC236}">
                    <a16:creationId xmlns:a16="http://schemas.microsoft.com/office/drawing/2014/main" id="{019CA4F7-1894-2165-DE6B-DA2B0D906024}"/>
                  </a:ext>
                </a:extLst>
              </p:cNvPr>
              <p:cNvSpPr/>
              <p:nvPr/>
            </p:nvSpPr>
            <p:spPr>
              <a:xfrm>
                <a:off x="5199975" y="2890202"/>
                <a:ext cx="3745080" cy="1531578"/>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t>Container Engine</a:t>
                </a:r>
              </a:p>
            </p:txBody>
          </p:sp>
          <p:sp>
            <p:nvSpPr>
              <p:cNvPr id="47" name="Rectangle 46">
                <a:extLst>
                  <a:ext uri="{FF2B5EF4-FFF2-40B4-BE49-F238E27FC236}">
                    <a16:creationId xmlns:a16="http://schemas.microsoft.com/office/drawing/2014/main" id="{4B3D4E27-D9AC-F7F6-33D7-E78EFBC6FC9B}"/>
                  </a:ext>
                </a:extLst>
              </p:cNvPr>
              <p:cNvSpPr/>
              <p:nvPr/>
            </p:nvSpPr>
            <p:spPr>
              <a:xfrm>
                <a:off x="5303285" y="2957959"/>
                <a:ext cx="1112226" cy="346529"/>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 1</a:t>
                </a:r>
              </a:p>
            </p:txBody>
          </p:sp>
          <p:sp>
            <p:nvSpPr>
              <p:cNvPr id="48" name="Rectangle 47">
                <a:extLst>
                  <a:ext uri="{FF2B5EF4-FFF2-40B4-BE49-F238E27FC236}">
                    <a16:creationId xmlns:a16="http://schemas.microsoft.com/office/drawing/2014/main" id="{1FDCB5E3-B0D7-1CBB-B785-10FAE6D30630}"/>
                  </a:ext>
                </a:extLst>
              </p:cNvPr>
              <p:cNvSpPr/>
              <p:nvPr/>
            </p:nvSpPr>
            <p:spPr>
              <a:xfrm>
                <a:off x="6519572" y="2957959"/>
                <a:ext cx="1112226" cy="346529"/>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 2</a:t>
                </a:r>
              </a:p>
            </p:txBody>
          </p:sp>
          <p:sp>
            <p:nvSpPr>
              <p:cNvPr id="49" name="Rectangle 48">
                <a:extLst>
                  <a:ext uri="{FF2B5EF4-FFF2-40B4-BE49-F238E27FC236}">
                    <a16:creationId xmlns:a16="http://schemas.microsoft.com/office/drawing/2014/main" id="{B20CAA7F-F946-E3F6-CD62-894F113E18F8}"/>
                  </a:ext>
                </a:extLst>
              </p:cNvPr>
              <p:cNvSpPr/>
              <p:nvPr/>
            </p:nvSpPr>
            <p:spPr>
              <a:xfrm>
                <a:off x="7735859" y="2950021"/>
                <a:ext cx="1112226" cy="346529"/>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 3</a:t>
                </a:r>
              </a:p>
            </p:txBody>
          </p:sp>
          <p:sp>
            <p:nvSpPr>
              <p:cNvPr id="50" name="Rectangle 49">
                <a:extLst>
                  <a:ext uri="{FF2B5EF4-FFF2-40B4-BE49-F238E27FC236}">
                    <a16:creationId xmlns:a16="http://schemas.microsoft.com/office/drawing/2014/main" id="{E1898B88-7BA6-89D8-6293-849A1B32E10F}"/>
                  </a:ext>
                </a:extLst>
              </p:cNvPr>
              <p:cNvSpPr/>
              <p:nvPr/>
            </p:nvSpPr>
            <p:spPr>
              <a:xfrm>
                <a:off x="5300115" y="3374707"/>
                <a:ext cx="1112226" cy="346529"/>
              </a:xfrm>
              <a:prstGeom prst="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bins/libs</a:t>
                </a:r>
              </a:p>
            </p:txBody>
          </p:sp>
          <p:sp>
            <p:nvSpPr>
              <p:cNvPr id="51" name="Rectangle 50">
                <a:extLst>
                  <a:ext uri="{FF2B5EF4-FFF2-40B4-BE49-F238E27FC236}">
                    <a16:creationId xmlns:a16="http://schemas.microsoft.com/office/drawing/2014/main" id="{66F8CBCA-C9F8-28F5-8877-28E882BAFA89}"/>
                  </a:ext>
                </a:extLst>
              </p:cNvPr>
              <p:cNvSpPr/>
              <p:nvPr/>
            </p:nvSpPr>
            <p:spPr>
              <a:xfrm>
                <a:off x="6516402" y="3374707"/>
                <a:ext cx="1112226" cy="346529"/>
              </a:xfrm>
              <a:prstGeom prst="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bins/libs</a:t>
                </a:r>
              </a:p>
            </p:txBody>
          </p:sp>
          <p:sp>
            <p:nvSpPr>
              <p:cNvPr id="52" name="Rectangle 51">
                <a:extLst>
                  <a:ext uri="{FF2B5EF4-FFF2-40B4-BE49-F238E27FC236}">
                    <a16:creationId xmlns:a16="http://schemas.microsoft.com/office/drawing/2014/main" id="{ABE32B93-52C6-4222-9A06-1EF51E563FB8}"/>
                  </a:ext>
                </a:extLst>
              </p:cNvPr>
              <p:cNvSpPr/>
              <p:nvPr/>
            </p:nvSpPr>
            <p:spPr>
              <a:xfrm>
                <a:off x="7732689" y="3366769"/>
                <a:ext cx="1112226" cy="346529"/>
              </a:xfrm>
              <a:prstGeom prst="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bins/libs</a:t>
                </a:r>
              </a:p>
            </p:txBody>
          </p:sp>
          <p:sp>
            <p:nvSpPr>
              <p:cNvPr id="58" name="Rectangle 57">
                <a:extLst>
                  <a:ext uri="{FF2B5EF4-FFF2-40B4-BE49-F238E27FC236}">
                    <a16:creationId xmlns:a16="http://schemas.microsoft.com/office/drawing/2014/main" id="{DEBB0766-5139-ADBC-2375-4310FF376A8C}"/>
                  </a:ext>
                </a:extLst>
              </p:cNvPr>
              <p:cNvSpPr/>
              <p:nvPr/>
            </p:nvSpPr>
            <p:spPr>
              <a:xfrm>
                <a:off x="5132852" y="4930775"/>
                <a:ext cx="3879326" cy="767184"/>
              </a:xfrm>
              <a:prstGeom prst="rect">
                <a:avLst/>
              </a:prstGeom>
              <a:solidFill>
                <a:schemeClr val="bg2">
                  <a:lumMod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t>Infrastructure</a:t>
                </a:r>
              </a:p>
            </p:txBody>
          </p:sp>
          <p:grpSp>
            <p:nvGrpSpPr>
              <p:cNvPr id="59" name="Group 58">
                <a:extLst>
                  <a:ext uri="{FF2B5EF4-FFF2-40B4-BE49-F238E27FC236}">
                    <a16:creationId xmlns:a16="http://schemas.microsoft.com/office/drawing/2014/main" id="{CD33C869-47AF-B64B-8A22-C6C6D5DD270C}"/>
                  </a:ext>
                </a:extLst>
              </p:cNvPr>
              <p:cNvGrpSpPr/>
              <p:nvPr/>
            </p:nvGrpSpPr>
            <p:grpSpPr>
              <a:xfrm>
                <a:off x="6975641" y="5071813"/>
                <a:ext cx="169736" cy="251332"/>
                <a:chOff x="9931809" y="5949421"/>
                <a:chExt cx="266700" cy="514350"/>
              </a:xfrm>
            </p:grpSpPr>
            <p:sp>
              <p:nvSpPr>
                <p:cNvPr id="60" name="Freeform: Shape 59">
                  <a:extLst>
                    <a:ext uri="{FF2B5EF4-FFF2-40B4-BE49-F238E27FC236}">
                      <a16:creationId xmlns:a16="http://schemas.microsoft.com/office/drawing/2014/main" id="{C1E605A2-E3A5-DEDA-F8AD-141D67C79F49}"/>
                    </a:ext>
                  </a:extLst>
                </p:cNvPr>
                <p:cNvSpPr/>
                <p:nvPr/>
              </p:nvSpPr>
              <p:spPr>
                <a:xfrm>
                  <a:off x="9931809" y="5949421"/>
                  <a:ext cx="266700" cy="514350"/>
                </a:xfrm>
                <a:custGeom>
                  <a:avLst/>
                  <a:gdLst>
                    <a:gd name="connsiteX0" fmla="*/ 228600 w 266700"/>
                    <a:gd name="connsiteY0" fmla="*/ 0 h 514350"/>
                    <a:gd name="connsiteX1" fmla="*/ 38100 w 266700"/>
                    <a:gd name="connsiteY1" fmla="*/ 0 h 514350"/>
                    <a:gd name="connsiteX2" fmla="*/ 0 w 266700"/>
                    <a:gd name="connsiteY2" fmla="*/ 38100 h 514350"/>
                    <a:gd name="connsiteX3" fmla="*/ 0 w 266700"/>
                    <a:gd name="connsiteY3" fmla="*/ 476250 h 514350"/>
                    <a:gd name="connsiteX4" fmla="*/ 38100 w 266700"/>
                    <a:gd name="connsiteY4" fmla="*/ 514350 h 514350"/>
                    <a:gd name="connsiteX5" fmla="*/ 228600 w 266700"/>
                    <a:gd name="connsiteY5" fmla="*/ 514350 h 514350"/>
                    <a:gd name="connsiteX6" fmla="*/ 266700 w 266700"/>
                    <a:gd name="connsiteY6" fmla="*/ 476250 h 514350"/>
                    <a:gd name="connsiteX7" fmla="*/ 266700 w 266700"/>
                    <a:gd name="connsiteY7" fmla="*/ 38100 h 514350"/>
                    <a:gd name="connsiteX8" fmla="*/ 228600 w 266700"/>
                    <a:gd name="connsiteY8" fmla="*/ 0 h 514350"/>
                    <a:gd name="connsiteX9" fmla="*/ 247650 w 266700"/>
                    <a:gd name="connsiteY9" fmla="*/ 476250 h 514350"/>
                    <a:gd name="connsiteX10" fmla="*/ 228600 w 266700"/>
                    <a:gd name="connsiteY10" fmla="*/ 495300 h 514350"/>
                    <a:gd name="connsiteX11" fmla="*/ 38100 w 266700"/>
                    <a:gd name="connsiteY11" fmla="*/ 495300 h 514350"/>
                    <a:gd name="connsiteX12" fmla="*/ 19050 w 266700"/>
                    <a:gd name="connsiteY12" fmla="*/ 476250 h 514350"/>
                    <a:gd name="connsiteX13" fmla="*/ 19050 w 266700"/>
                    <a:gd name="connsiteY13" fmla="*/ 38100 h 514350"/>
                    <a:gd name="connsiteX14" fmla="*/ 38100 w 266700"/>
                    <a:gd name="connsiteY14" fmla="*/ 19050 h 514350"/>
                    <a:gd name="connsiteX15" fmla="*/ 228600 w 266700"/>
                    <a:gd name="connsiteY15" fmla="*/ 19050 h 514350"/>
                    <a:gd name="connsiteX16" fmla="*/ 247650 w 266700"/>
                    <a:gd name="connsiteY16" fmla="*/ 3810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6700" h="514350">
                      <a:moveTo>
                        <a:pt x="228600" y="0"/>
                      </a:moveTo>
                      <a:lnTo>
                        <a:pt x="38100" y="0"/>
                      </a:lnTo>
                      <a:cubicBezTo>
                        <a:pt x="17058" y="0"/>
                        <a:pt x="0" y="17058"/>
                        <a:pt x="0" y="38100"/>
                      </a:cubicBezTo>
                      <a:lnTo>
                        <a:pt x="0" y="476250"/>
                      </a:lnTo>
                      <a:cubicBezTo>
                        <a:pt x="0" y="497292"/>
                        <a:pt x="17058" y="514350"/>
                        <a:pt x="38100" y="514350"/>
                      </a:cubicBezTo>
                      <a:lnTo>
                        <a:pt x="228600" y="514350"/>
                      </a:lnTo>
                      <a:cubicBezTo>
                        <a:pt x="249642" y="514350"/>
                        <a:pt x="266700" y="497292"/>
                        <a:pt x="266700" y="476250"/>
                      </a:cubicBezTo>
                      <a:lnTo>
                        <a:pt x="266700" y="38100"/>
                      </a:lnTo>
                      <a:cubicBezTo>
                        <a:pt x="266700" y="17058"/>
                        <a:pt x="249642" y="0"/>
                        <a:pt x="228600" y="0"/>
                      </a:cubicBezTo>
                      <a:close/>
                      <a:moveTo>
                        <a:pt x="247650" y="476250"/>
                      </a:moveTo>
                      <a:cubicBezTo>
                        <a:pt x="247650" y="486771"/>
                        <a:pt x="239121" y="495300"/>
                        <a:pt x="228600" y="495300"/>
                      </a:cubicBezTo>
                      <a:lnTo>
                        <a:pt x="38100" y="495300"/>
                      </a:lnTo>
                      <a:cubicBezTo>
                        <a:pt x="27579" y="495300"/>
                        <a:pt x="19050" y="486771"/>
                        <a:pt x="19050" y="476250"/>
                      </a:cubicBezTo>
                      <a:lnTo>
                        <a:pt x="19050" y="38100"/>
                      </a:lnTo>
                      <a:cubicBezTo>
                        <a:pt x="19050" y="27579"/>
                        <a:pt x="27579" y="19050"/>
                        <a:pt x="38100" y="19050"/>
                      </a:cubicBezTo>
                      <a:lnTo>
                        <a:pt x="228600" y="19050"/>
                      </a:lnTo>
                      <a:cubicBezTo>
                        <a:pt x="239121" y="19050"/>
                        <a:pt x="247650" y="27579"/>
                        <a:pt x="247650" y="38100"/>
                      </a:cubicBezTo>
                      <a:close/>
                    </a:path>
                  </a:pathLst>
                </a:custGeom>
                <a:solidFill>
                  <a:srgbClr val="000000"/>
                </a:solidFill>
                <a:ln w="9525" cap="flat">
                  <a:solidFill>
                    <a:schemeClr val="accent1">
                      <a:lumMod val="20000"/>
                      <a:lumOff val="80000"/>
                    </a:schemeClr>
                  </a:solidFill>
                  <a:prstDash val="solid"/>
                  <a:miter/>
                </a:ln>
              </p:spPr>
              <p:txBody>
                <a:bodyPr rtlCol="0" anchor="ctr"/>
                <a:lstStyle/>
                <a:p>
                  <a:endParaRPr lang="en-US" sz="1600"/>
                </a:p>
              </p:txBody>
            </p:sp>
            <p:sp>
              <p:nvSpPr>
                <p:cNvPr id="61" name="Freeform: Shape 60">
                  <a:extLst>
                    <a:ext uri="{FF2B5EF4-FFF2-40B4-BE49-F238E27FC236}">
                      <a16:creationId xmlns:a16="http://schemas.microsoft.com/office/drawing/2014/main" id="{234B8287-B735-ED08-370C-6D3461F55B1D}"/>
                    </a:ext>
                  </a:extLst>
                </p:cNvPr>
                <p:cNvSpPr/>
                <p:nvPr/>
              </p:nvSpPr>
              <p:spPr>
                <a:xfrm>
                  <a:off x="9988959" y="6025621"/>
                  <a:ext cx="152400" cy="19050"/>
                </a:xfrm>
                <a:custGeom>
                  <a:avLst/>
                  <a:gdLst>
                    <a:gd name="connsiteX0" fmla="*/ 0 w 152400"/>
                    <a:gd name="connsiteY0" fmla="*/ 0 h 19050"/>
                    <a:gd name="connsiteX1" fmla="*/ 152400 w 152400"/>
                    <a:gd name="connsiteY1" fmla="*/ 0 h 19050"/>
                    <a:gd name="connsiteX2" fmla="*/ 152400 w 152400"/>
                    <a:gd name="connsiteY2" fmla="*/ 19050 h 19050"/>
                    <a:gd name="connsiteX3" fmla="*/ 0 w 1524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52400" h="19050">
                      <a:moveTo>
                        <a:pt x="0" y="0"/>
                      </a:moveTo>
                      <a:lnTo>
                        <a:pt x="152400" y="0"/>
                      </a:lnTo>
                      <a:lnTo>
                        <a:pt x="152400" y="19050"/>
                      </a:lnTo>
                      <a:lnTo>
                        <a:pt x="0" y="19050"/>
                      </a:lnTo>
                      <a:close/>
                    </a:path>
                  </a:pathLst>
                </a:custGeom>
                <a:solidFill>
                  <a:srgbClr val="000000"/>
                </a:solidFill>
                <a:ln w="9525" cap="flat">
                  <a:solidFill>
                    <a:schemeClr val="bg2"/>
                  </a:solidFill>
                  <a:prstDash val="solid"/>
                  <a:miter/>
                </a:ln>
              </p:spPr>
              <p:txBody>
                <a:bodyPr rtlCol="0" anchor="ctr"/>
                <a:lstStyle/>
                <a:p>
                  <a:endParaRPr lang="en-US" sz="1600"/>
                </a:p>
              </p:txBody>
            </p:sp>
            <p:sp>
              <p:nvSpPr>
                <p:cNvPr id="62" name="Freeform: Shape 61">
                  <a:extLst>
                    <a:ext uri="{FF2B5EF4-FFF2-40B4-BE49-F238E27FC236}">
                      <a16:creationId xmlns:a16="http://schemas.microsoft.com/office/drawing/2014/main" id="{34CBC8FF-E18E-F1FA-AA92-02B9D36EC432}"/>
                    </a:ext>
                  </a:extLst>
                </p:cNvPr>
                <p:cNvSpPr/>
                <p:nvPr/>
              </p:nvSpPr>
              <p:spPr>
                <a:xfrm>
                  <a:off x="9988959" y="6082771"/>
                  <a:ext cx="152400" cy="19050"/>
                </a:xfrm>
                <a:custGeom>
                  <a:avLst/>
                  <a:gdLst>
                    <a:gd name="connsiteX0" fmla="*/ 0 w 152400"/>
                    <a:gd name="connsiteY0" fmla="*/ 0 h 19050"/>
                    <a:gd name="connsiteX1" fmla="*/ 152400 w 152400"/>
                    <a:gd name="connsiteY1" fmla="*/ 0 h 19050"/>
                    <a:gd name="connsiteX2" fmla="*/ 152400 w 152400"/>
                    <a:gd name="connsiteY2" fmla="*/ 19050 h 19050"/>
                    <a:gd name="connsiteX3" fmla="*/ 0 w 15240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52400" h="19050">
                      <a:moveTo>
                        <a:pt x="0" y="0"/>
                      </a:moveTo>
                      <a:lnTo>
                        <a:pt x="152400" y="0"/>
                      </a:lnTo>
                      <a:lnTo>
                        <a:pt x="152400" y="19050"/>
                      </a:lnTo>
                      <a:lnTo>
                        <a:pt x="0" y="19050"/>
                      </a:lnTo>
                      <a:close/>
                    </a:path>
                  </a:pathLst>
                </a:custGeom>
                <a:solidFill>
                  <a:srgbClr val="000000"/>
                </a:solidFill>
                <a:ln w="9525" cap="flat">
                  <a:solidFill>
                    <a:schemeClr val="bg2"/>
                  </a:solidFill>
                  <a:prstDash val="solid"/>
                  <a:miter/>
                </a:ln>
              </p:spPr>
              <p:txBody>
                <a:bodyPr rtlCol="0" anchor="ctr"/>
                <a:lstStyle/>
                <a:p>
                  <a:endParaRPr lang="en-US" sz="1600"/>
                </a:p>
              </p:txBody>
            </p:sp>
            <p:sp>
              <p:nvSpPr>
                <p:cNvPr id="63" name="Freeform: Shape 62">
                  <a:extLst>
                    <a:ext uri="{FF2B5EF4-FFF2-40B4-BE49-F238E27FC236}">
                      <a16:creationId xmlns:a16="http://schemas.microsoft.com/office/drawing/2014/main" id="{4B4A068E-A4BC-E346-AA64-A1996304C773}"/>
                    </a:ext>
                  </a:extLst>
                </p:cNvPr>
                <p:cNvSpPr/>
                <p:nvPr/>
              </p:nvSpPr>
              <p:spPr>
                <a:xfrm>
                  <a:off x="10050871" y="6358996"/>
                  <a:ext cx="28575" cy="28575"/>
                </a:xfrm>
                <a:custGeom>
                  <a:avLst/>
                  <a:gdLst>
                    <a:gd name="connsiteX0" fmla="*/ 28575 w 28575"/>
                    <a:gd name="connsiteY0" fmla="*/ 14288 h 28575"/>
                    <a:gd name="connsiteX1" fmla="*/ 14288 w 28575"/>
                    <a:gd name="connsiteY1" fmla="*/ 28575 h 28575"/>
                    <a:gd name="connsiteX2" fmla="*/ 0 w 28575"/>
                    <a:gd name="connsiteY2" fmla="*/ 14288 h 28575"/>
                    <a:gd name="connsiteX3" fmla="*/ 14288 w 28575"/>
                    <a:gd name="connsiteY3" fmla="*/ 0 h 28575"/>
                    <a:gd name="connsiteX4" fmla="*/ 28575 w 28575"/>
                    <a:gd name="connsiteY4" fmla="*/ 14288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575" y="14288"/>
                      </a:moveTo>
                      <a:cubicBezTo>
                        <a:pt x="28575" y="22178"/>
                        <a:pt x="22178" y="28575"/>
                        <a:pt x="14288" y="28575"/>
                      </a:cubicBezTo>
                      <a:cubicBezTo>
                        <a:pt x="6397" y="28575"/>
                        <a:pt x="0" y="22178"/>
                        <a:pt x="0" y="14288"/>
                      </a:cubicBezTo>
                      <a:cubicBezTo>
                        <a:pt x="0" y="6397"/>
                        <a:pt x="6397" y="0"/>
                        <a:pt x="14288" y="0"/>
                      </a:cubicBezTo>
                      <a:cubicBezTo>
                        <a:pt x="22178" y="0"/>
                        <a:pt x="28575" y="6397"/>
                        <a:pt x="28575" y="14288"/>
                      </a:cubicBezTo>
                      <a:close/>
                    </a:path>
                  </a:pathLst>
                </a:custGeom>
                <a:solidFill>
                  <a:srgbClr val="000000"/>
                </a:solidFill>
                <a:ln w="9525" cap="flat">
                  <a:solidFill>
                    <a:schemeClr val="bg2"/>
                  </a:solidFill>
                  <a:prstDash val="solid"/>
                  <a:miter/>
                </a:ln>
              </p:spPr>
              <p:txBody>
                <a:bodyPr rtlCol="0" anchor="ctr"/>
                <a:lstStyle/>
                <a:p>
                  <a:endParaRPr lang="en-US" sz="1600"/>
                </a:p>
              </p:txBody>
            </p:sp>
          </p:grpSp>
          <p:pic>
            <p:nvPicPr>
              <p:cNvPr id="64" name="Graphic 63" descr="Internet outline">
                <a:extLst>
                  <a:ext uri="{FF2B5EF4-FFF2-40B4-BE49-F238E27FC236}">
                    <a16:creationId xmlns:a16="http://schemas.microsoft.com/office/drawing/2014/main" id="{F6F4AA39-AF76-1CD8-430B-A36D163870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3154" y="4974073"/>
                <a:ext cx="446812" cy="446812"/>
              </a:xfrm>
              <a:prstGeom prst="rect">
                <a:avLst/>
              </a:prstGeom>
            </p:spPr>
          </p:pic>
          <p:pic>
            <p:nvPicPr>
              <p:cNvPr id="65" name="Graphic 64" descr="Cloud outline">
                <a:extLst>
                  <a:ext uri="{FF2B5EF4-FFF2-40B4-BE49-F238E27FC236}">
                    <a16:creationId xmlns:a16="http://schemas.microsoft.com/office/drawing/2014/main" id="{C8621F74-E100-8FBE-A0A1-45E767D0E5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41052" y="4974073"/>
                <a:ext cx="446812" cy="446812"/>
              </a:xfrm>
              <a:prstGeom prst="rect">
                <a:avLst/>
              </a:prstGeom>
            </p:spPr>
          </p:pic>
        </p:grpSp>
        <p:sp>
          <p:nvSpPr>
            <p:cNvPr id="69" name="TextBox 68">
              <a:extLst>
                <a:ext uri="{FF2B5EF4-FFF2-40B4-BE49-F238E27FC236}">
                  <a16:creationId xmlns:a16="http://schemas.microsoft.com/office/drawing/2014/main" id="{DD35999F-F4AC-819B-7D43-2017FE8B9F23}"/>
                </a:ext>
              </a:extLst>
            </p:cNvPr>
            <p:cNvSpPr txBox="1"/>
            <p:nvPr/>
          </p:nvSpPr>
          <p:spPr>
            <a:xfrm>
              <a:off x="6413924" y="3234307"/>
              <a:ext cx="3854318" cy="321171"/>
            </a:xfrm>
            <a:prstGeom prst="rect">
              <a:avLst/>
            </a:prstGeom>
            <a:noFill/>
          </p:spPr>
          <p:txBody>
            <a:bodyPr wrap="square">
              <a:spAutoFit/>
            </a:bodyPr>
            <a:lstStyle/>
            <a:p>
              <a:pPr algn="ctr"/>
              <a:r>
                <a:rPr lang="en-US" sz="1400" dirty="0">
                  <a:solidFill>
                    <a:schemeClr val="bg2"/>
                  </a:solidFill>
                </a:rPr>
                <a:t>Docker Containers</a:t>
              </a:r>
            </a:p>
          </p:txBody>
        </p:sp>
      </p:grpSp>
    </p:spTree>
    <p:extLst>
      <p:ext uri="{BB962C8B-B14F-4D97-AF65-F5344CB8AC3E}">
        <p14:creationId xmlns:p14="http://schemas.microsoft.com/office/powerpoint/2010/main" val="55257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 Placeholder 111">
            <a:extLst>
              <a:ext uri="{FF2B5EF4-FFF2-40B4-BE49-F238E27FC236}">
                <a16:creationId xmlns:a16="http://schemas.microsoft.com/office/drawing/2014/main" id="{ABE41A1C-6D20-C9AE-59CA-19F775A1E384}"/>
              </a:ext>
            </a:extLst>
          </p:cNvPr>
          <p:cNvSpPr>
            <a:spLocks noGrp="1"/>
          </p:cNvSpPr>
          <p:nvPr>
            <p:ph type="body" sz="quarter" idx="12"/>
          </p:nvPr>
        </p:nvSpPr>
        <p:spPr/>
        <p:txBody>
          <a:bodyPr>
            <a:normAutofit lnSpcReduction="10000"/>
          </a:bodyPr>
          <a:lstStyle/>
          <a:p>
            <a:pPr>
              <a:spcAft>
                <a:spcPts val="1000"/>
              </a:spcAft>
            </a:pPr>
            <a:r>
              <a:rPr lang="en-US" b="1" dirty="0"/>
              <a:t>Image</a:t>
            </a:r>
            <a:r>
              <a:rPr lang="en-US" dirty="0"/>
              <a:t>: </a:t>
            </a:r>
            <a:r>
              <a:rPr lang="en-US" sz="1400" dirty="0"/>
              <a:t>A package with all the dependencies and information needed to create a container. </a:t>
            </a:r>
          </a:p>
          <a:p>
            <a:pPr>
              <a:spcAft>
                <a:spcPts val="1000"/>
              </a:spcAft>
            </a:pPr>
            <a:r>
              <a:rPr lang="en-US" b="1" dirty="0"/>
              <a:t>Dockerfile</a:t>
            </a:r>
            <a:r>
              <a:rPr lang="en-US" dirty="0"/>
              <a:t>: </a:t>
            </a:r>
            <a:r>
              <a:rPr lang="en-US" sz="1400" dirty="0"/>
              <a:t>A text file that contains instructions for building a Docker image.</a:t>
            </a:r>
          </a:p>
          <a:p>
            <a:pPr>
              <a:spcAft>
                <a:spcPts val="1000"/>
              </a:spcAft>
            </a:pPr>
            <a:r>
              <a:rPr lang="en-US" b="1" dirty="0"/>
              <a:t>Build</a:t>
            </a:r>
            <a:r>
              <a:rPr lang="en-US" dirty="0"/>
              <a:t>: </a:t>
            </a:r>
            <a:r>
              <a:rPr lang="en-US" sz="1400" dirty="0"/>
              <a:t>The action of building a container image based on the information and context provided by its Dockerfile.</a:t>
            </a:r>
          </a:p>
          <a:p>
            <a:pPr>
              <a:spcAft>
                <a:spcPts val="1000"/>
              </a:spcAft>
            </a:pPr>
            <a:r>
              <a:rPr lang="en-US" b="1" dirty="0"/>
              <a:t>Container</a:t>
            </a:r>
            <a:r>
              <a:rPr lang="en-US" dirty="0"/>
              <a:t>:</a:t>
            </a:r>
            <a:r>
              <a:rPr lang="en-US" sz="1400" dirty="0"/>
              <a:t> An instance of a Docker image. A container represents the execution of a single application, process, or service.</a:t>
            </a:r>
          </a:p>
          <a:p>
            <a:pPr>
              <a:spcAft>
                <a:spcPts val="1000"/>
              </a:spcAft>
            </a:pPr>
            <a:r>
              <a:rPr lang="en-US" b="1" dirty="0"/>
              <a:t>Volume</a:t>
            </a:r>
            <a:r>
              <a:rPr lang="en-US" sz="1400" dirty="0"/>
              <a:t>: Offer a writable filesystem that the container can use.</a:t>
            </a:r>
          </a:p>
          <a:p>
            <a:pPr>
              <a:spcAft>
                <a:spcPts val="1000"/>
              </a:spcAft>
            </a:pPr>
            <a:r>
              <a:rPr lang="en-US" b="1" dirty="0"/>
              <a:t>Tag</a:t>
            </a:r>
            <a:r>
              <a:rPr lang="en-US" sz="1400" dirty="0"/>
              <a:t>: A mark or label you can apply to images so that different images or versions of the same image.</a:t>
            </a:r>
            <a:endParaRPr lang="en-US" dirty="0"/>
          </a:p>
          <a:p>
            <a:pPr>
              <a:spcAft>
                <a:spcPts val="1000"/>
              </a:spcAft>
            </a:pPr>
            <a:r>
              <a:rPr lang="en-US" b="1" dirty="0"/>
              <a:t>Repository</a:t>
            </a:r>
            <a:r>
              <a:rPr lang="en-US" dirty="0"/>
              <a:t>: </a:t>
            </a:r>
            <a:r>
              <a:rPr lang="en-US" sz="1400" dirty="0"/>
              <a:t>A collection of related Docker images, labeled with a tag that indicates the image version.</a:t>
            </a:r>
          </a:p>
          <a:p>
            <a:pPr>
              <a:spcAft>
                <a:spcPts val="1000"/>
              </a:spcAft>
            </a:pPr>
            <a:r>
              <a:rPr lang="en-US" b="1" dirty="0"/>
              <a:t>Registry</a:t>
            </a:r>
            <a:r>
              <a:rPr lang="en-US" dirty="0"/>
              <a:t>: </a:t>
            </a:r>
            <a:r>
              <a:rPr lang="en-US" sz="1400" dirty="0"/>
              <a:t>A service that provides access to repositories.</a:t>
            </a:r>
          </a:p>
          <a:p>
            <a:pPr>
              <a:spcAft>
                <a:spcPts val="1000"/>
              </a:spcAft>
            </a:pPr>
            <a:r>
              <a:rPr lang="es-419" b="1" dirty="0"/>
              <a:t>Docker</a:t>
            </a:r>
            <a:r>
              <a:rPr lang="es-419" dirty="0"/>
              <a:t> </a:t>
            </a:r>
            <a:r>
              <a:rPr lang="en-US" dirty="0"/>
              <a:t>hub: </a:t>
            </a:r>
            <a:r>
              <a:rPr lang="en-US" sz="1400" dirty="0"/>
              <a:t>A public registry to upload images and work with them.</a:t>
            </a:r>
            <a:endParaRPr lang="en-US" dirty="0"/>
          </a:p>
          <a:p>
            <a:pPr>
              <a:spcAft>
                <a:spcPts val="1000"/>
              </a:spcAft>
            </a:pPr>
            <a:r>
              <a:rPr lang="en-US" b="1" dirty="0"/>
              <a:t>Compose</a:t>
            </a:r>
            <a:r>
              <a:rPr lang="en-US" dirty="0"/>
              <a:t>: </a:t>
            </a:r>
            <a:r>
              <a:rPr lang="en-US" sz="1400" dirty="0"/>
              <a:t>A command-line tool and YAML file format with metadata for defining and running multi-container applications. </a:t>
            </a:r>
          </a:p>
          <a:p>
            <a:pPr>
              <a:spcAft>
                <a:spcPts val="1000"/>
              </a:spcAft>
            </a:pPr>
            <a:r>
              <a:rPr lang="en-US" b="1" dirty="0"/>
              <a:t>Cluster</a:t>
            </a:r>
            <a:r>
              <a:rPr lang="en-US" dirty="0"/>
              <a:t>: </a:t>
            </a:r>
            <a:r>
              <a:rPr lang="en-US" sz="1400" dirty="0"/>
              <a:t>A collection of Docker hosts exposed as if it were a single virtual Docker host, so that the application can scale to multiple instances of the services spread across multiple hosts within the cluster.</a:t>
            </a:r>
            <a:endParaRPr lang="en-US" dirty="0"/>
          </a:p>
          <a:p>
            <a:pPr>
              <a:spcAft>
                <a:spcPts val="1000"/>
              </a:spcAft>
            </a:pPr>
            <a:r>
              <a:rPr lang="en-US" b="1" dirty="0"/>
              <a:t>Orchestrator</a:t>
            </a:r>
            <a:r>
              <a:rPr lang="en-US" dirty="0"/>
              <a:t>:  </a:t>
            </a:r>
            <a:r>
              <a:rPr lang="en-US" sz="1400" dirty="0"/>
              <a:t>A tool that simplifies the management of clusters and Docker hosts.</a:t>
            </a:r>
            <a:endParaRPr lang="en-US" dirty="0"/>
          </a:p>
        </p:txBody>
      </p:sp>
      <p:sp>
        <p:nvSpPr>
          <p:cNvPr id="113" name="Title 112">
            <a:extLst>
              <a:ext uri="{FF2B5EF4-FFF2-40B4-BE49-F238E27FC236}">
                <a16:creationId xmlns:a16="http://schemas.microsoft.com/office/drawing/2014/main" id="{ECEC716C-A025-B03A-91B8-DE2307D5848C}"/>
              </a:ext>
            </a:extLst>
          </p:cNvPr>
          <p:cNvSpPr>
            <a:spLocks noGrp="1"/>
          </p:cNvSpPr>
          <p:nvPr>
            <p:ph type="title"/>
          </p:nvPr>
        </p:nvSpPr>
        <p:spPr/>
        <p:txBody>
          <a:bodyPr/>
          <a:lstStyle/>
          <a:p>
            <a:r>
              <a:rPr lang="en-US" dirty="0"/>
              <a:t>Docker terminology</a:t>
            </a:r>
          </a:p>
        </p:txBody>
      </p:sp>
    </p:spTree>
    <p:extLst>
      <p:ext uri="{BB962C8B-B14F-4D97-AF65-F5344CB8AC3E}">
        <p14:creationId xmlns:p14="http://schemas.microsoft.com/office/powerpoint/2010/main" val="95264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187B-D0B4-7B0E-2D03-7031D3E07C01}"/>
              </a:ext>
            </a:extLst>
          </p:cNvPr>
          <p:cNvSpPr>
            <a:spLocks noGrp="1"/>
          </p:cNvSpPr>
          <p:nvPr>
            <p:ph type="title"/>
          </p:nvPr>
        </p:nvSpPr>
        <p:spPr>
          <a:xfrm>
            <a:off x="4187825" y="3166930"/>
            <a:ext cx="6135495" cy="757238"/>
          </a:xfrm>
        </p:spPr>
        <p:txBody>
          <a:bodyPr/>
          <a:lstStyle/>
          <a:p>
            <a:r>
              <a:rPr lang="en-US" sz="5400" dirty="0"/>
              <a:t>CODE</a:t>
            </a:r>
          </a:p>
        </p:txBody>
      </p:sp>
      <p:grpSp>
        <p:nvGrpSpPr>
          <p:cNvPr id="3" name="Group 2">
            <a:extLst>
              <a:ext uri="{FF2B5EF4-FFF2-40B4-BE49-F238E27FC236}">
                <a16:creationId xmlns:a16="http://schemas.microsoft.com/office/drawing/2014/main" id="{989A5DD1-7079-1A81-99A8-37E2F0B1DC02}"/>
              </a:ext>
            </a:extLst>
          </p:cNvPr>
          <p:cNvGrpSpPr/>
          <p:nvPr/>
        </p:nvGrpSpPr>
        <p:grpSpPr>
          <a:xfrm>
            <a:off x="881322" y="2557596"/>
            <a:ext cx="2940229" cy="2749341"/>
            <a:chOff x="1810108" y="1993575"/>
            <a:chExt cx="1645090" cy="1538286"/>
          </a:xfrm>
        </p:grpSpPr>
        <p:pic>
          <p:nvPicPr>
            <p:cNvPr id="4" name="Graphic 3" descr="Box with solid fill">
              <a:extLst>
                <a:ext uri="{FF2B5EF4-FFF2-40B4-BE49-F238E27FC236}">
                  <a16:creationId xmlns:a16="http://schemas.microsoft.com/office/drawing/2014/main" id="{DE2808E4-D49F-803A-391F-19250BDE95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40798" y="2028870"/>
              <a:ext cx="914400" cy="914400"/>
            </a:xfrm>
            <a:prstGeom prst="rect">
              <a:avLst/>
            </a:prstGeom>
          </p:spPr>
        </p:pic>
        <p:pic>
          <p:nvPicPr>
            <p:cNvPr id="5" name="Graphic 4" descr="Box outline">
              <a:extLst>
                <a:ext uri="{FF2B5EF4-FFF2-40B4-BE49-F238E27FC236}">
                  <a16:creationId xmlns:a16="http://schemas.microsoft.com/office/drawing/2014/main" id="{AC216668-CC04-BCD4-53F3-C129910FF0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10108" y="1993575"/>
              <a:ext cx="914400" cy="914400"/>
            </a:xfrm>
            <a:prstGeom prst="rect">
              <a:avLst/>
            </a:prstGeom>
          </p:spPr>
        </p:pic>
        <p:pic>
          <p:nvPicPr>
            <p:cNvPr id="6" name="Graphic 5" descr="Box with solid fill">
              <a:extLst>
                <a:ext uri="{FF2B5EF4-FFF2-40B4-BE49-F238E27FC236}">
                  <a16:creationId xmlns:a16="http://schemas.microsoft.com/office/drawing/2014/main" id="{45F7833C-A749-0BBC-A87F-436AD82431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64576" y="2617461"/>
              <a:ext cx="914400" cy="914400"/>
            </a:xfrm>
            <a:prstGeom prst="rect">
              <a:avLst/>
            </a:prstGeom>
          </p:spPr>
        </p:pic>
      </p:grpSp>
    </p:spTree>
    <p:extLst>
      <p:ext uri="{BB962C8B-B14F-4D97-AF65-F5344CB8AC3E}">
        <p14:creationId xmlns:p14="http://schemas.microsoft.com/office/powerpoint/2010/main" val="3455062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CD9A5F-4385-E010-82B9-20AE981BBA0F}"/>
              </a:ext>
            </a:extLst>
          </p:cNvPr>
          <p:cNvSpPr>
            <a:spLocks noGrp="1"/>
          </p:cNvSpPr>
          <p:nvPr>
            <p:ph type="title"/>
          </p:nvPr>
        </p:nvSpPr>
        <p:spPr/>
        <p:txBody>
          <a:bodyPr/>
          <a:lstStyle/>
          <a:p>
            <a:r>
              <a:rPr lang="en-US" dirty="0"/>
              <a:t>Image</a:t>
            </a:r>
          </a:p>
        </p:txBody>
      </p:sp>
      <p:pic>
        <p:nvPicPr>
          <p:cNvPr id="5" name="Picture 4">
            <a:extLst>
              <a:ext uri="{FF2B5EF4-FFF2-40B4-BE49-F238E27FC236}">
                <a16:creationId xmlns:a16="http://schemas.microsoft.com/office/drawing/2014/main" id="{87EAC7CD-3557-3F63-275B-840BF66D3A2C}"/>
              </a:ext>
            </a:extLst>
          </p:cNvPr>
          <p:cNvPicPr>
            <a:picLocks noChangeAspect="1"/>
          </p:cNvPicPr>
          <p:nvPr/>
        </p:nvPicPr>
        <p:blipFill>
          <a:blip r:embed="rId2"/>
          <a:stretch>
            <a:fillRect/>
          </a:stretch>
        </p:blipFill>
        <p:spPr>
          <a:xfrm>
            <a:off x="1730525" y="1942344"/>
            <a:ext cx="8730950" cy="4260884"/>
          </a:xfrm>
          <a:prstGeom prst="rect">
            <a:avLst/>
          </a:prstGeom>
        </p:spPr>
      </p:pic>
    </p:spTree>
    <p:extLst>
      <p:ext uri="{BB962C8B-B14F-4D97-AF65-F5344CB8AC3E}">
        <p14:creationId xmlns:p14="http://schemas.microsoft.com/office/powerpoint/2010/main" val="3967940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F30C7A-AD3A-6BA9-50B0-7672BB305B8C}"/>
              </a:ext>
            </a:extLst>
          </p:cNvPr>
          <p:cNvSpPr>
            <a:spLocks noGrp="1"/>
          </p:cNvSpPr>
          <p:nvPr>
            <p:ph type="body" sz="quarter" idx="12"/>
          </p:nvPr>
        </p:nvSpPr>
        <p:spPr>
          <a:xfrm>
            <a:off x="515936" y="2204199"/>
            <a:ext cx="11160125" cy="635254"/>
          </a:xfrm>
        </p:spPr>
        <p:txBody>
          <a:bodyPr/>
          <a:lstStyle/>
          <a:p>
            <a:r>
              <a:rPr lang="en-US" dirty="0"/>
              <a:t>Use the docker run command to run a container with the ubuntu image using the top command. The -t flags allocate a pseudo-TTY which we need for the top to work correctly.</a:t>
            </a:r>
            <a:endParaRPr lang="en-US" dirty="0">
              <a:latin typeface="Consolas" panose="020B0609020204030204" pitchFamily="49" charset="0"/>
            </a:endParaRPr>
          </a:p>
          <a:p>
            <a:endParaRPr lang="en-US" dirty="0">
              <a:highlight>
                <a:srgbClr val="000000"/>
              </a:highlight>
              <a:latin typeface="Consolas" panose="020B0609020204030204" pitchFamily="49" charset="0"/>
            </a:endParaRPr>
          </a:p>
          <a:p>
            <a:endParaRPr lang="en-US" dirty="0">
              <a:latin typeface="Consolas" panose="020B0609020204030204" pitchFamily="49" charset="0"/>
            </a:endParaRPr>
          </a:p>
          <a:p>
            <a:endParaRPr lang="en-US" dirty="0">
              <a:latin typeface="Consolas" panose="020B0609020204030204" pitchFamily="49" charset="0"/>
            </a:endParaRPr>
          </a:p>
          <a:p>
            <a:endParaRPr lang="en-US" dirty="0"/>
          </a:p>
          <a:p>
            <a:endParaRPr lang="en-US" dirty="0"/>
          </a:p>
        </p:txBody>
      </p:sp>
      <p:sp>
        <p:nvSpPr>
          <p:cNvPr id="3" name="Title 2">
            <a:extLst>
              <a:ext uri="{FF2B5EF4-FFF2-40B4-BE49-F238E27FC236}">
                <a16:creationId xmlns:a16="http://schemas.microsoft.com/office/drawing/2014/main" id="{FFCD9A5F-4385-E010-82B9-20AE981BBA0F}"/>
              </a:ext>
            </a:extLst>
          </p:cNvPr>
          <p:cNvSpPr>
            <a:spLocks noGrp="1"/>
          </p:cNvSpPr>
          <p:nvPr>
            <p:ph type="title"/>
          </p:nvPr>
        </p:nvSpPr>
        <p:spPr/>
        <p:txBody>
          <a:bodyPr/>
          <a:lstStyle/>
          <a:p>
            <a:r>
              <a:rPr lang="en-US" dirty="0"/>
              <a:t>Lab 1 – Running the first container</a:t>
            </a:r>
          </a:p>
        </p:txBody>
      </p:sp>
      <p:sp>
        <p:nvSpPr>
          <p:cNvPr id="4" name="Text Placeholder 1">
            <a:extLst>
              <a:ext uri="{FF2B5EF4-FFF2-40B4-BE49-F238E27FC236}">
                <a16:creationId xmlns:a16="http://schemas.microsoft.com/office/drawing/2014/main" id="{0E8DBFFF-91A1-BC0C-6C2E-13B4FB94CF1B}"/>
              </a:ext>
            </a:extLst>
          </p:cNvPr>
          <p:cNvSpPr txBox="1">
            <a:spLocks/>
          </p:cNvSpPr>
          <p:nvPr/>
        </p:nvSpPr>
        <p:spPr>
          <a:xfrm>
            <a:off x="515937" y="1478714"/>
            <a:ext cx="11160125" cy="481263"/>
          </a:xfrm>
          <a:prstGeom prst="rect">
            <a:avLst/>
          </a:prstGeom>
          <a:solidFill>
            <a:schemeClr val="tx1"/>
          </a:solidFill>
        </p:spPr>
        <p:txBody>
          <a:bodyPr vert="horz" lIns="0" tIns="0" rIns="0" bIns="0" rtlCol="0">
            <a:noAutofit/>
          </a:bodyPr>
          <a:lstStyle>
            <a:lvl1pPr marL="0" marR="0" indent="0" algn="l" defTabSz="914400" rtl="0" eaLnBrk="1" fontAlgn="base" latinLnBrk="0" hangingPunct="1">
              <a:lnSpc>
                <a:spcPct val="100000"/>
              </a:lnSpc>
              <a:spcBef>
                <a:spcPts val="0"/>
              </a:spcBef>
              <a:spcAft>
                <a:spcPts val="400"/>
              </a:spcAft>
              <a:buClrTx/>
              <a:buSzTx/>
              <a:buFont typeface="Arial" panose="020B0604020202020204" pitchFamily="34" charset="0"/>
              <a:buNone/>
              <a:tabLst>
                <a:tab pos="266700" algn="l"/>
                <a:tab pos="542925" algn="l"/>
                <a:tab pos="809625" algn="l"/>
                <a:tab pos="1076325" algn="l"/>
              </a:tabLst>
              <a:defRPr sz="1800" kern="1200">
                <a:solidFill>
                  <a:srgbClr val="FFFFFF"/>
                </a:solidFill>
                <a:latin typeface="+mn-lt"/>
                <a:ea typeface="+mn-ea"/>
                <a:cs typeface="+mn-cs"/>
              </a:defRPr>
            </a:lvl1pPr>
            <a:lvl2pPr marL="3587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358775" algn="l"/>
                <a:tab pos="542925" algn="l"/>
                <a:tab pos="809625" algn="l"/>
              </a:tabLst>
              <a:defRPr sz="1800" kern="1200">
                <a:solidFill>
                  <a:srgbClr val="FFFFFF"/>
                </a:solidFill>
                <a:latin typeface="+mn-lt"/>
                <a:ea typeface="+mn-ea"/>
                <a:cs typeface="+mn-cs"/>
              </a:defRPr>
            </a:lvl2pPr>
            <a:lvl3pPr marL="625475" marR="0" indent="-26670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625475" algn="l"/>
                <a:tab pos="809625" algn="l"/>
              </a:tabLst>
              <a:defRPr sz="1800" kern="1200">
                <a:solidFill>
                  <a:srgbClr val="FFFFFF"/>
                </a:solidFill>
                <a:latin typeface="+mn-lt"/>
                <a:ea typeface="+mn-ea"/>
                <a:cs typeface="+mn-cs"/>
              </a:defRPr>
            </a:lvl3pPr>
            <a:lvl4pPr marL="898525" marR="0" indent="-273050" algn="l" defTabSz="914400"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98525" algn="l"/>
              </a:tabLst>
              <a:defRPr sz="1800" kern="1200">
                <a:solidFill>
                  <a:srgbClr val="FFFFFF"/>
                </a:solidFill>
                <a:latin typeface="+mn-lt"/>
                <a:ea typeface="+mn-ea"/>
                <a:cs typeface="+mn-cs"/>
              </a:defRPr>
            </a:lvl4pPr>
            <a:lvl5pPr marL="1165225" marR="0" indent="-266700" algn="l" defTabSz="1076325" rtl="0" eaLnBrk="1" fontAlgn="base" latinLnBrk="0" hangingPunct="1">
              <a:lnSpc>
                <a:spcPct val="100000"/>
              </a:lnSpc>
              <a:spcBef>
                <a:spcPts val="600"/>
              </a:spcBef>
              <a:spcAft>
                <a:spcPts val="400"/>
              </a:spcAft>
              <a:buClrTx/>
              <a:buSzTx/>
              <a:buFont typeface="Arial" panose="020B0604020202020204" pitchFamily="34" charset="0"/>
              <a:buChar char="•"/>
              <a:tabLst>
                <a:tab pos="266700" algn="l"/>
                <a:tab pos="542925" algn="l"/>
                <a:tab pos="809625" algn="l"/>
                <a:tab pos="1076325" algn="l"/>
              </a:tabLst>
              <a:defRPr sz="1800" kern="1200">
                <a:solidFill>
                  <a:srgbClr val="FFFFFF"/>
                </a:solidFill>
                <a:latin typeface="+mn-lt"/>
                <a:ea typeface="+mn-ea"/>
                <a:cs typeface="+mn-cs"/>
              </a:defRPr>
            </a:lvl5pPr>
            <a:lvl6pPr marL="1076325" indent="133350" algn="l" defTabSz="914400" rtl="0" eaLnBrk="1" latinLnBrk="0" hangingPunct="1">
              <a:spcBef>
                <a:spcPct val="20000"/>
              </a:spcBef>
              <a:buFont typeface="Arial" pitchFamily="34" charset="0"/>
              <a:buChar char="•"/>
              <a:tabLst>
                <a:tab pos="266700" algn="l"/>
                <a:tab pos="542925" algn="l"/>
                <a:tab pos="809625" algn="l"/>
                <a:tab pos="1076325" algn="l"/>
              </a:tabLs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8775" lvl="2" indent="0">
              <a:lnSpc>
                <a:spcPct val="150000"/>
              </a:lnSpc>
              <a:buNone/>
            </a:pPr>
            <a:r>
              <a:rPr lang="en-US" dirty="0"/>
              <a:t>sudo docker run -it ubuntu top</a:t>
            </a:r>
          </a:p>
        </p:txBody>
      </p:sp>
      <p:pic>
        <p:nvPicPr>
          <p:cNvPr id="7" name="Picture 6">
            <a:extLst>
              <a:ext uri="{FF2B5EF4-FFF2-40B4-BE49-F238E27FC236}">
                <a16:creationId xmlns:a16="http://schemas.microsoft.com/office/drawing/2014/main" id="{3252C932-3E99-BFE1-15FD-951BD2991581}"/>
              </a:ext>
            </a:extLst>
          </p:cNvPr>
          <p:cNvPicPr>
            <a:picLocks noChangeAspect="1"/>
          </p:cNvPicPr>
          <p:nvPr/>
        </p:nvPicPr>
        <p:blipFill rotWithShape="1">
          <a:blip r:embed="rId2"/>
          <a:srcRect b="77018"/>
          <a:stretch/>
        </p:blipFill>
        <p:spPr>
          <a:xfrm>
            <a:off x="515938" y="3429000"/>
            <a:ext cx="11160123" cy="2778612"/>
          </a:xfrm>
          <a:prstGeom prst="rect">
            <a:avLst/>
          </a:prstGeom>
        </p:spPr>
      </p:pic>
    </p:spTree>
    <p:extLst>
      <p:ext uri="{BB962C8B-B14F-4D97-AF65-F5344CB8AC3E}">
        <p14:creationId xmlns:p14="http://schemas.microsoft.com/office/powerpoint/2010/main" val="3573913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5891008-7D1A-4B76-AF34-82C24D2E0715}"/>
              </a:ext>
            </a:extLst>
          </p:cNvPr>
          <p:cNvSpPr>
            <a:spLocks noGrp="1"/>
          </p:cNvSpPr>
          <p:nvPr>
            <p:ph type="body" sz="quarter" idx="12"/>
          </p:nvPr>
        </p:nvSpPr>
        <p:spPr/>
        <p:txBody>
          <a:bodyPr>
            <a:normAutofit fontScale="92500" lnSpcReduction="10000"/>
          </a:bodyPr>
          <a:lstStyle/>
          <a:p>
            <a:r>
              <a:rPr lang="es-CO" sz="1800" dirty="0" err="1"/>
              <a:t>docker</a:t>
            </a:r>
            <a:r>
              <a:rPr lang="es-CO" sz="1800" dirty="0"/>
              <a:t> </a:t>
            </a:r>
            <a:r>
              <a:rPr lang="es-CO" sz="1800" dirty="0" err="1"/>
              <a:t>images</a:t>
            </a:r>
            <a:endParaRPr lang="es-CO" sz="1800" dirty="0"/>
          </a:p>
          <a:p>
            <a:pPr marL="457200" lvl="1" indent="0">
              <a:buNone/>
            </a:pPr>
            <a:r>
              <a:rPr lang="es-CO" sz="1800" dirty="0">
                <a:latin typeface="Consolas" panose="020B0609020204030204" pitchFamily="49" charset="0"/>
              </a:rPr>
              <a:t>Muestra las imágenes locales disponibles.</a:t>
            </a:r>
          </a:p>
          <a:p>
            <a:pPr marL="457200" lvl="1" indent="0">
              <a:buNone/>
            </a:pPr>
            <a:endParaRPr lang="en-US" sz="1800" dirty="0">
              <a:latin typeface="Consolas" panose="020B0609020204030204" pitchFamily="49" charset="0"/>
            </a:endParaRPr>
          </a:p>
          <a:p>
            <a:r>
              <a:rPr lang="es-CO" sz="1800" dirty="0" err="1">
                <a:latin typeface="Consolas" panose="020B0609020204030204" pitchFamily="49" charset="0"/>
              </a:rPr>
              <a:t>docker</a:t>
            </a:r>
            <a:r>
              <a:rPr lang="es-CO" sz="1800" dirty="0">
                <a:latin typeface="Consolas" panose="020B0609020204030204" pitchFamily="49" charset="0"/>
              </a:rPr>
              <a:t> </a:t>
            </a:r>
            <a:r>
              <a:rPr lang="es-CO" sz="1800" dirty="0" err="1">
                <a:latin typeface="Consolas" panose="020B0609020204030204" pitchFamily="49" charset="0"/>
              </a:rPr>
              <a:t>search</a:t>
            </a:r>
            <a:r>
              <a:rPr lang="es-CO" sz="1800" dirty="0">
                <a:latin typeface="Consolas" panose="020B0609020204030204" pitchFamily="49" charset="0"/>
              </a:rPr>
              <a:t> </a:t>
            </a:r>
            <a:r>
              <a:rPr lang="es-CO" sz="1800" dirty="0" err="1">
                <a:latin typeface="Consolas" panose="020B0609020204030204" pitchFamily="49" charset="0"/>
              </a:rPr>
              <a:t>ubuntu</a:t>
            </a:r>
            <a:r>
              <a:rPr lang="es-CO" sz="1800" dirty="0">
                <a:latin typeface="Consolas" panose="020B0609020204030204" pitchFamily="49" charset="0"/>
              </a:rPr>
              <a:t> [OPTIONS] TERM</a:t>
            </a:r>
          </a:p>
          <a:p>
            <a:pPr marL="457200" lvl="1" indent="0">
              <a:buNone/>
            </a:pPr>
            <a:r>
              <a:rPr lang="es-CO" sz="1800" dirty="0">
                <a:latin typeface="Consolas" panose="020B0609020204030204" pitchFamily="49" charset="0"/>
              </a:rPr>
              <a:t>Busca en Docker Hub las imágenes relacionadas con el termino especificado.</a:t>
            </a:r>
          </a:p>
          <a:p>
            <a:pPr marL="457200" lvl="1" indent="0">
              <a:buNone/>
            </a:pPr>
            <a:endParaRPr lang="es-CO" sz="1800" dirty="0">
              <a:latin typeface="Consolas" panose="020B0609020204030204" pitchFamily="49" charset="0"/>
            </a:endParaRPr>
          </a:p>
          <a:p>
            <a:r>
              <a:rPr lang="es-CO" sz="1800" dirty="0" err="1">
                <a:latin typeface="Consolas" panose="020B0609020204030204" pitchFamily="49" charset="0"/>
              </a:rPr>
              <a:t>docker</a:t>
            </a:r>
            <a:r>
              <a:rPr lang="es-CO" sz="1800" dirty="0">
                <a:latin typeface="Consolas" panose="020B0609020204030204" pitchFamily="49" charset="0"/>
              </a:rPr>
              <a:t> </a:t>
            </a:r>
            <a:r>
              <a:rPr lang="es-CO" sz="1800" dirty="0" err="1">
                <a:latin typeface="Consolas" panose="020B0609020204030204" pitchFamily="49" charset="0"/>
              </a:rPr>
              <a:t>pull</a:t>
            </a:r>
            <a:r>
              <a:rPr lang="es-CO" sz="1800" dirty="0">
                <a:latin typeface="Consolas" panose="020B0609020204030204" pitchFamily="49" charset="0"/>
              </a:rPr>
              <a:t> [OPTIONS] NAME[:TAG|@DIGEST] [IMAGE NAME]</a:t>
            </a:r>
          </a:p>
          <a:p>
            <a:pPr marL="457200" lvl="1" indent="0">
              <a:buNone/>
            </a:pPr>
            <a:r>
              <a:rPr lang="es-CO" sz="1800" dirty="0">
                <a:latin typeface="Consolas" panose="020B0609020204030204" pitchFamily="49" charset="0"/>
              </a:rPr>
              <a:t>Trae una imagen o repositorio de un registro por el ejemplo Docker Hub</a:t>
            </a:r>
          </a:p>
          <a:p>
            <a:pPr marL="457200" lvl="1" indent="0">
              <a:buNone/>
            </a:pPr>
            <a:endParaRPr lang="es-CO" sz="1800" dirty="0">
              <a:latin typeface="Consolas" panose="020B0609020204030204" pitchFamily="49" charset="0"/>
            </a:endParaRPr>
          </a:p>
          <a:p>
            <a:r>
              <a:rPr lang="en-US" sz="1800" dirty="0">
                <a:latin typeface="Consolas" panose="020B0609020204030204" pitchFamily="49" charset="0"/>
              </a:rPr>
              <a:t>docker run [OPTIONS] IMAGE [COMMAND] [ARG...]</a:t>
            </a:r>
            <a:endParaRPr lang="es-CO" sz="1800" dirty="0">
              <a:latin typeface="Consolas" panose="020B0609020204030204" pitchFamily="49" charset="0"/>
            </a:endParaRPr>
          </a:p>
          <a:p>
            <a:pPr marL="457200" lvl="1" indent="0">
              <a:buNone/>
            </a:pPr>
            <a:r>
              <a:rPr lang="es-CO" sz="1800" dirty="0">
                <a:latin typeface="Consolas" panose="020B0609020204030204" pitchFamily="49" charset="0"/>
              </a:rPr>
              <a:t>Ejecuta un comando en un nuevo contenedor</a:t>
            </a:r>
          </a:p>
          <a:p>
            <a:pPr marL="457200" lvl="1" indent="0">
              <a:buNone/>
            </a:pPr>
            <a:endParaRPr lang="es-CO" sz="1800" dirty="0">
              <a:latin typeface="Consolas" panose="020B0609020204030204" pitchFamily="49" charset="0"/>
            </a:endParaRPr>
          </a:p>
          <a:p>
            <a:r>
              <a:rPr lang="es-CO" sz="1800" dirty="0" err="1">
                <a:latin typeface="Consolas" panose="020B0609020204030204" pitchFamily="49" charset="0"/>
              </a:rPr>
              <a:t>docker</a:t>
            </a:r>
            <a:r>
              <a:rPr lang="es-CO" sz="1800" dirty="0">
                <a:latin typeface="Consolas" panose="020B0609020204030204" pitchFamily="49" charset="0"/>
              </a:rPr>
              <a:t> </a:t>
            </a:r>
            <a:r>
              <a:rPr lang="es-CO" sz="1800" dirty="0" err="1">
                <a:latin typeface="Consolas" panose="020B0609020204030204" pitchFamily="49" charset="0"/>
              </a:rPr>
              <a:t>ps</a:t>
            </a:r>
            <a:r>
              <a:rPr lang="es-CO" sz="1800" dirty="0">
                <a:latin typeface="Consolas" panose="020B0609020204030204" pitchFamily="49" charset="0"/>
              </a:rPr>
              <a:t> [OPTIONS]</a:t>
            </a:r>
          </a:p>
          <a:p>
            <a:pPr marL="457200" lvl="1" indent="0">
              <a:buNone/>
            </a:pPr>
            <a:r>
              <a:rPr lang="es-CO" sz="1800" dirty="0">
                <a:latin typeface="Consolas" panose="020B0609020204030204" pitchFamily="49" charset="0"/>
              </a:rPr>
              <a:t>Lista los contenedores en ejecución</a:t>
            </a:r>
          </a:p>
          <a:p>
            <a:pPr marL="457200" lvl="1" indent="0">
              <a:buNone/>
            </a:pPr>
            <a:endParaRPr lang="es-CO" sz="1400" dirty="0">
              <a:latin typeface="Consolas" panose="020B0609020204030204" pitchFamily="49" charset="0"/>
            </a:endParaRPr>
          </a:p>
        </p:txBody>
      </p:sp>
      <p:sp>
        <p:nvSpPr>
          <p:cNvPr id="2" name="Título 1">
            <a:extLst>
              <a:ext uri="{FF2B5EF4-FFF2-40B4-BE49-F238E27FC236}">
                <a16:creationId xmlns:a16="http://schemas.microsoft.com/office/drawing/2014/main" id="{429C0A51-48AC-4336-BDA9-9E81168E8153}"/>
              </a:ext>
            </a:extLst>
          </p:cNvPr>
          <p:cNvSpPr>
            <a:spLocks noGrp="1"/>
          </p:cNvSpPr>
          <p:nvPr>
            <p:ph type="title"/>
          </p:nvPr>
        </p:nvSpPr>
        <p:spPr/>
        <p:txBody>
          <a:bodyPr/>
          <a:lstStyle/>
          <a:p>
            <a:r>
              <a:rPr lang="es-CO" dirty="0" err="1"/>
              <a:t>Comands</a:t>
            </a:r>
            <a:endParaRPr lang="es-CO" dirty="0"/>
          </a:p>
        </p:txBody>
      </p:sp>
    </p:spTree>
    <p:extLst>
      <p:ext uri="{BB962C8B-B14F-4D97-AF65-F5344CB8AC3E}">
        <p14:creationId xmlns:p14="http://schemas.microsoft.com/office/powerpoint/2010/main" val="2445230807"/>
      </p:ext>
    </p:extLst>
  </p:cSld>
  <p:clrMapOvr>
    <a:masterClrMapping/>
  </p:clrMapOvr>
</p:sld>
</file>

<file path=ppt/theme/theme1.xml><?xml version="1.0" encoding="utf-8"?>
<a:theme xmlns:a="http://schemas.openxmlformats.org/drawingml/2006/main" name="ROSEN">
  <a:themeElements>
    <a:clrScheme name="ROSEN Theme">
      <a:dk1>
        <a:srgbClr val="000000"/>
      </a:dk1>
      <a:lt1>
        <a:srgbClr val="FFFFFF"/>
      </a:lt1>
      <a:dk2>
        <a:srgbClr val="375578"/>
      </a:dk2>
      <a:lt2>
        <a:srgbClr val="B4C8E6"/>
      </a:lt2>
      <a:accent1>
        <a:srgbClr val="506491"/>
      </a:accent1>
      <a:accent2>
        <a:srgbClr val="B4C8E6"/>
      </a:accent2>
      <a:accent3>
        <a:srgbClr val="375578"/>
      </a:accent3>
      <a:accent4>
        <a:srgbClr val="B4C8E6"/>
      </a:accent4>
      <a:accent5>
        <a:srgbClr val="506491"/>
      </a:accent5>
      <a:accent6>
        <a:srgbClr val="B4C8E6"/>
      </a:accent6>
      <a:hlink>
        <a:srgbClr val="506491"/>
      </a:hlink>
      <a:folHlink>
        <a:srgbClr val="8F497C"/>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ormAutofit/>
      </a:bodyPr>
      <a:lstStyle>
        <a:defPPr>
          <a:spcBef>
            <a:spcPts val="600"/>
          </a:spcBef>
          <a:defRPr sz="1600" dirty="0" err="1" smtClean="0"/>
        </a:defPPr>
      </a:lstStyle>
    </a:txDef>
  </a:objectDefaults>
  <a:extraClrSchemeLst/>
  <a:extLst>
    <a:ext uri="{05A4C25C-085E-4340-85A3-A5531E510DB2}">
      <thm15:themeFamily xmlns:thm15="http://schemas.microsoft.com/office/thememl/2012/main" name="ROSEN" id="{4BF82BF8-4460-4FA6-8031-405C56C89AB2}" vid="{DEEBE725-3E07-45A9-9BB9-71A18A4722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D584A000D41F0C4094085B74C5D81E10" ma:contentTypeVersion="1" ma:contentTypeDescription="Create a new document." ma:contentTypeScope="" ma:versionID="a9ac66071d24dbc39e6eca092fa17e6c">
  <xsd:schema xmlns:xsd="http://www.w3.org/2001/XMLSchema" xmlns:xs="http://www.w3.org/2001/XMLSchema" xmlns:p="http://schemas.microsoft.com/office/2006/metadata/properties" xmlns:ns2="de3c29e4-aecf-4863-ac05-9a2afdd88e65" xmlns:ns3="69f17d5a-0476-4bd1-b038-a9aacf163cfe" targetNamespace="http://schemas.microsoft.com/office/2006/metadata/properties" ma:root="true" ma:fieldsID="f72edba6adfc90991674ba2e1614c3c8" ns2:_="" ns3:_="">
    <xsd:import namespace="de3c29e4-aecf-4863-ac05-9a2afdd88e65"/>
    <xsd:import namespace="69f17d5a-0476-4bd1-b038-a9aacf163cfe"/>
    <xsd:element name="properties">
      <xsd:complexType>
        <xsd:sequence>
          <xsd:element name="documentManagement">
            <xsd:complexType>
              <xsd:all>
                <xsd:element ref="ns2:_dlc_DocId" minOccurs="0"/>
                <xsd:element ref="ns2:_dlc_DocIdUrl" minOccurs="0"/>
                <xsd:element ref="ns2:_dlc_DocIdPersistId" minOccurs="0"/>
                <xsd:element ref="ns3:Assignment_x0020_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3c29e4-aecf-4863-ac05-9a2afdd88e6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9f17d5a-0476-4bd1-b038-a9aacf163cfe" elementFormDefault="qualified">
    <xsd:import namespace="http://schemas.microsoft.com/office/2006/documentManagement/types"/>
    <xsd:import namespace="http://schemas.microsoft.com/office/infopath/2007/PartnerControls"/>
    <xsd:element name="Assignment_x0020_Tags" ma:index="11" nillable="true" ma:displayName="Assignment Tags" ma:list="UserInfo" ma:SearchPeopleOnly="false" ma:SharePointGroup="0" ma:internalName="Assignment_x0020_Tag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pc="http://schemas.microsoft.com/office/infopath/2007/PartnerControls" xmlns:xsi="http://www.w3.org/2001/XMLSchema-instance">
  <documentManagement>
    <_dlc_DocIdUrl xmlns="de3c29e4-aecf-4863-ac05-9a2afdd88e65">
      <Url>http://home.rosen-group.com/team/sites/Office%20Templates/_layouts/15/DocIdRedir.aspx?ID=UHE3AVTV2EUA-266-70</Url>
      <Description>UHE3AVTV2EUA-266-70</Description>
    </_dlc_DocIdUrl>
    <Assignment_x0020_Tags xmlns="69f17d5a-0476-4bd1-b038-a9aacf163cfe">
      <UserInfo>
        <DisplayName>c:0+.w|s-1-5-21-1214440339-1960408961-1801674531-513</DisplayName>
        <AccountId>22</AccountId>
        <AccountType/>
      </UserInfo>
    </Assignment_x0020_Tags>
    <_dlc_DocId xmlns="de3c29e4-aecf-4863-ac05-9a2afdd88e65">UHE3AVTV2EUA-266-70</_dlc_DocId>
  </documentManagement>
</p:properties>
</file>

<file path=customXml/itemProps1.xml><?xml version="1.0" encoding="utf-8"?>
<ds:datastoreItem xmlns:ds="http://schemas.openxmlformats.org/officeDocument/2006/customXml" ds:itemID="{94A9DCBB-DF53-4495-8CD0-C0168EEF84D6}">
  <ds:schemaRefs>
    <ds:schemaRef ds:uri="http://schemas.microsoft.com/sharepoint/v3/contenttype/forms"/>
  </ds:schemaRefs>
</ds:datastoreItem>
</file>

<file path=customXml/itemProps2.xml><?xml version="1.0" encoding="utf-8"?>
<ds:datastoreItem xmlns:ds="http://schemas.openxmlformats.org/officeDocument/2006/customXml" ds:itemID="{308430EA-C05F-48E6-8F9E-7E2A053E3C82}">
  <ds:schemaRefs>
    <ds:schemaRef ds:uri="http://schemas.microsoft.com/sharepoint/events"/>
  </ds:schemaRefs>
</ds:datastoreItem>
</file>

<file path=customXml/itemProps3.xml><?xml version="1.0" encoding="utf-8"?>
<ds:datastoreItem xmlns:ds="http://schemas.openxmlformats.org/officeDocument/2006/customXml" ds:itemID="{BD71797F-BA8A-4EAF-8106-2B35E2A2C2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3c29e4-aecf-4863-ac05-9a2afdd88e65"/>
    <ds:schemaRef ds:uri="69f17d5a-0476-4bd1-b038-a9aacf163c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0904ACF-F105-4BCE-A4C6-847DAA550D68}">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9f17d5a-0476-4bd1-b038-a9aacf163cfe"/>
    <ds:schemaRef ds:uri="de3c29e4-aecf-4863-ac05-9a2afdd88e6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ROSEN</Template>
  <TotalTime>0</TotalTime>
  <Words>1472</Words>
  <Application>Microsoft Office PowerPoint</Application>
  <PresentationFormat>Widescreen</PresentationFormat>
  <Paragraphs>187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Consolas</vt:lpstr>
      <vt:lpstr>Times New Roman</vt:lpstr>
      <vt:lpstr>Wingdings</vt:lpstr>
      <vt:lpstr>ROSEN</vt:lpstr>
      <vt:lpstr>Containerized apps with docker</vt:lpstr>
      <vt:lpstr> Container</vt:lpstr>
      <vt:lpstr> Containerization</vt:lpstr>
      <vt:lpstr> DOcker</vt:lpstr>
      <vt:lpstr>Docker terminology</vt:lpstr>
      <vt:lpstr>CODE</vt:lpstr>
      <vt:lpstr>Image</vt:lpstr>
      <vt:lpstr>Lab 1 – Running the first container</vt:lpstr>
      <vt:lpstr>Comands</vt:lpstr>
      <vt:lpstr>Comands</vt:lpstr>
      <vt:lpstr>images command</vt:lpstr>
      <vt:lpstr>Lab 1 – Running listing and removing images</vt:lpstr>
      <vt:lpstr>Run command</vt:lpstr>
      <vt:lpstr>Lab 2 – Running the first container</vt:lpstr>
      <vt:lpstr>Lab 2 – Listing containers</vt:lpstr>
      <vt:lpstr>Lab 2 – REMOVING containers</vt:lpstr>
      <vt:lpstr>Lab 3 – executing commands into containers</vt:lpstr>
      <vt:lpstr>Lab 4 – Working with volumes</vt:lpstr>
      <vt:lpstr>Lab 5 – Creating your own images</vt:lpstr>
      <vt:lpstr>Lab 5 – Running your own images</vt:lpstr>
      <vt:lpstr>Lab 5 – Running your own images</vt:lpstr>
      <vt:lpstr>Lab 6 – Publish your own images</vt:lpstr>
      <vt:lpstr>Working with environment variables</vt:lpstr>
      <vt:lpstr>PowerPoint Presentation</vt:lpstr>
      <vt:lpstr>PowerPoint Presentation</vt:lpstr>
      <vt:lpstr>PowerPoint Presentation</vt:lpstr>
      <vt:lpstr>PowerPoint Presentation</vt:lpstr>
    </vt:vector>
  </TitlesOfParts>
  <Company>ROSEN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Alexi Caballero</dc:creator>
  <cp:lastModifiedBy>Alexi Caballero</cp:lastModifiedBy>
  <cp:revision>704</cp:revision>
  <cp:lastPrinted>2018-08-24T06:05:46Z</cp:lastPrinted>
  <dcterms:created xsi:type="dcterms:W3CDTF">2012-09-05T07:01:52Z</dcterms:created>
  <dcterms:modified xsi:type="dcterms:W3CDTF">2024-04-05T20:54:38Z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0x010100D584A000D41F0C4094085B74C5D81E10</vt:lpwstr>
  </property>
  <property fmtid="{D5CDD505-2E9C-101B-9397-08002B2CF9AE}" pid="3" name="_dlc_DocIdItemGuid">
    <vt:lpwstr>008e1dbe-1467-44e1-b4ee-491c412bc309</vt:lpwstr>
  </property>
  <property fmtid="{D5CDD505-2E9C-101B-9397-08002B2CF9AE}" pid="4" name="FileLeafRef">
    <vt:lpwstr>ROSEN General 16-9.pptx</vt:lpwstr>
  </property>
  <property fmtid="{D5CDD505-2E9C-101B-9397-08002B2CF9AE}" pid="5" name="Modified By">
    <vt:lpwstr>ROSENINSPECTION\AStockfleth</vt:lpwstr>
  </property>
  <property fmtid="{D5CDD505-2E9C-101B-9397-08002B2CF9AE}" pid="6" name="Created By">
    <vt:lpwstr>ROSENINSPECTION\AStockfleth</vt:lpwstr>
  </property>
</Properties>
</file>