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2105247" y="1"/>
            <a:ext cx="7038765" cy="5138760"/>
            <a:chOff x="3388635" y="43347"/>
            <a:chExt cx="5755327" cy="4201766"/>
          </a:xfrm>
        </p:grpSpPr>
        <p:sp>
          <p:nvSpPr>
            <p:cNvPr id="53" name="Shape 53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0" y="689175"/>
            <a:ext cx="905100" cy="756000"/>
          </a:xfrm>
          <a:prstGeom prst="rect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0" y="1445325"/>
            <a:ext cx="905100" cy="756000"/>
          </a:xfrm>
          <a:prstGeom prst="rect">
            <a:avLst/>
          </a:prstGeom>
          <a:solidFill>
            <a:srgbClr val="C6EFD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1424675" y="689175"/>
            <a:ext cx="3658500" cy="1577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424675" y="2453700"/>
            <a:ext cx="5838600" cy="1939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buSzPct val="100000"/>
              <a:defRPr sz="1800">
                <a:solidFill>
                  <a:srgbClr val="75757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757575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0" name="Shape 190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Shape 191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Back	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Midyear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49300" y="450121"/>
            <a:ext cx="3898200" cy="14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 Exercise 👌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724775" y="427025"/>
            <a:ext cx="5055600" cy="3441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Play around with your fizzbuzz and see what it does for a bunch of different numbers.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Now make your program do fizzbuzz for every number 1 to 100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5094100" y="4035837"/>
            <a:ext cx="2369400" cy="3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Hint: You have to use a while 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49300" y="450121"/>
            <a:ext cx="3898200" cy="14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Challenge Exercise 👌💪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724775" y="427025"/>
            <a:ext cx="5055600" cy="1855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that gets 2 numbers as input, then print out “true” if the two numbers have the same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ones digit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‘false’ otherwise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11450" y="2228912"/>
            <a:ext cx="2369400" cy="39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Hint: You have to use modulo (%)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850325" y="2794050"/>
            <a:ext cx="4015800" cy="19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12 % 3 = 0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12 % 5 =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12 % 10 = 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12 % 6 = 0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12 % 7 = 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542525" y="2467775"/>
            <a:ext cx="3165900" cy="2082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//Ask for first number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//Get first number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//Ask for second number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//Get second number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ones digits are the same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//print true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//else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//print false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424675" y="689175"/>
            <a:ext cx="3658500" cy="157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Fizzbuzz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424675" y="2453700"/>
            <a:ext cx="5838600" cy="19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program that gets a number as input, then prints ‘fizz’ if it is a multiple of 3, ‘buzz’ if it is a multiple of 5, and ‘fizzbuzz’ if it is a multiple of both 3 and 5. If it is not a multiple of either, just print out the number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424675" y="689175"/>
            <a:ext cx="3658500" cy="55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Pseudo-code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406175" y="1243275"/>
            <a:ext cx="5838600" cy="31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is it?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= “fake”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Half english / half code explaining a program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Helps you think through the </a:t>
            </a:r>
            <a:r>
              <a:rPr b="1" lang="en" sz="1400"/>
              <a:t>structure </a:t>
            </a:r>
            <a:r>
              <a:rPr lang="en" sz="1400"/>
              <a:t>and </a:t>
            </a:r>
            <a:r>
              <a:rPr b="1" lang="en" sz="1400"/>
              <a:t>flow </a:t>
            </a:r>
            <a:r>
              <a:rPr lang="en" sz="1400"/>
              <a:t>of your code.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Abstracts </a:t>
            </a:r>
            <a:r>
              <a:rPr lang="en" sz="1400"/>
              <a:t>from a specific language. (You can use java,python,c....)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461400" y="1940425"/>
            <a:ext cx="1790100" cy="55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Pseudo-code</a:t>
            </a:r>
          </a:p>
        </p:txBody>
      </p:sp>
      <p:sp>
        <p:nvSpPr>
          <p:cNvPr id="217" name="Shape 217"/>
          <p:cNvSpPr/>
          <p:nvPr/>
        </p:nvSpPr>
        <p:spPr>
          <a:xfrm>
            <a:off x="2310450" y="2494525"/>
            <a:ext cx="4092000" cy="23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r>
              <a:rPr lang="en" sz="1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Ask for name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//Get input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//Print greeting using name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310450" y="2494525"/>
            <a:ext cx="4092000" cy="23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System.out.println(</a:t>
            </a:r>
            <a:r>
              <a:rPr lang="en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“What is your name?”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 = kboard.getNextLine();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System.out.println(</a:t>
            </a:r>
            <a:r>
              <a:rPr lang="en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“Hi ”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name);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632175" y="1940425"/>
            <a:ext cx="1358700" cy="55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Java code</a:t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1424675" y="689175"/>
            <a:ext cx="3658500" cy="55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Pseudo-code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406175" y="1243275"/>
            <a:ext cx="3081000" cy="5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Example - greeting the user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8525" y="106675"/>
            <a:ext cx="8947800" cy="49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18525" y="4523924"/>
            <a:ext cx="8947800" cy="48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90700" y="64700"/>
            <a:ext cx="86979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ublic class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FizzBuzz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main(String[] args) {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73800" y="1099875"/>
            <a:ext cx="80088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 a program that gets a number as input, then prints ‘fizz’ if it is a multiple of 3, ‘buzz’ if it is a multiple of 5, and ‘fizzbuzz’ if it is a multiple of both 3 and 5. If it is not a multiple of either, just print out the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18525" y="106675"/>
            <a:ext cx="8947800" cy="49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18525" y="4686000"/>
            <a:ext cx="8947800" cy="327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216925" y="163900"/>
            <a:ext cx="8697900" cy="4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class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FizzBuzz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main(String[] args)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162600" y="1492675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//Prepare to get input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35675" y="184850"/>
            <a:ext cx="86604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java.util.Scanner;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162600" y="1825300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Scanner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scannerName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Scanner(System.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089875" y="3174600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116700" y="2449200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System.</a:t>
            </a: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22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“Enter a number”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116700" y="2135050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//Tell the user to enter a number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089875" y="2805150"/>
            <a:ext cx="73023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//Get input and s</a:t>
            </a: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tore it in a variable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089875" y="3516850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= scannerName.nextInt();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118525" y="106675"/>
            <a:ext cx="8947800" cy="49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18525" y="4052875"/>
            <a:ext cx="8947800" cy="960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223800" y="177775"/>
            <a:ext cx="86979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main(String[] args) {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65175" y="582300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//Get a number as input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65175" y="901200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Scanner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scannerName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Scanner(System.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36625" y="2209025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736625" y="1215425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//Tell the user to enter a number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65175" y="1506600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System.</a:t>
            </a: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22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“Enter a number”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36625" y="1878450"/>
            <a:ext cx="73023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//Store input in a variable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6625" y="2541475"/>
            <a:ext cx="56037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7800" y="610025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</a:t>
            </a:r>
            <a:r>
              <a:rPr lang="en" sz="2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7800" y="901200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7800" y="1215425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7800" y="1518050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18525" y="1890100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18525" y="2232200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7800" y="2598912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71000" y="4052825"/>
            <a:ext cx="8290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Enter a number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7000" y="4283775"/>
            <a:ext cx="8290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68025" y="4255850"/>
            <a:ext cx="956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772900" y="2541475"/>
            <a:ext cx="4759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scannerName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.nextInt();</a:t>
            </a:r>
          </a:p>
        </p:txBody>
      </p:sp>
      <p:cxnSp>
        <p:nvCxnSpPr>
          <p:cNvPr id="270" name="Shape 270"/>
          <p:cNvCxnSpPr/>
          <p:nvPr/>
        </p:nvCxnSpPr>
        <p:spPr>
          <a:xfrm flipH="1" rot="10800000">
            <a:off x="672450" y="2952925"/>
            <a:ext cx="2114100" cy="15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1" name="Shape 271"/>
          <p:cNvSpPr txBox="1"/>
          <p:nvPr/>
        </p:nvSpPr>
        <p:spPr>
          <a:xfrm>
            <a:off x="2689725" y="2551312"/>
            <a:ext cx="956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9;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36625" y="2965650"/>
            <a:ext cx="8008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System.</a:t>
            </a:r>
            <a:r>
              <a:rPr lang="en" sz="2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87800" y="2971487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912400" y="2959825"/>
            <a:ext cx="17883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528900" y="3003625"/>
            <a:ext cx="956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38550" y="4547075"/>
            <a:ext cx="8290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18525" y="106675"/>
            <a:ext cx="8947800" cy="49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223800" y="177775"/>
            <a:ext cx="86979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780850" y="83175"/>
            <a:ext cx="56037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Scanner.nextInt();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23800" y="106662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1700" y="425325"/>
            <a:ext cx="7680600" cy="3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inputName is divisible by 3,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//Print “fizz”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inputName is divisible by 5,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//Print “buzz”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inputName is divisible by both 3 and 5,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//Print “fizzbuzz”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it’s not divisible by either,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//Print inputName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04100" y="716375"/>
            <a:ext cx="83871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% 3 == 0){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System.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“fizz”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else if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 5 == 0){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System.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“buzz”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else if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 3 == 0) &amp;&amp; 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 5 == 0)){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System.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“fizzbuzz”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System.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inputNumber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118525" y="106675"/>
            <a:ext cx="8947800" cy="49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223800" y="177775"/>
            <a:ext cx="86979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780850" y="83175"/>
            <a:ext cx="56037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Scanner.nextInt();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23800" y="106662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731700" y="425325"/>
            <a:ext cx="7680600" cy="3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inputName is divisible by 3,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//Print “fizz”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inputName is divisible by 5,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//Print “buzz”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inputName is divisible by both 3 and 5,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//Print “fizzbuzz”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//If it’s not divisible by either,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3C4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//Print inputName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04100" y="716375"/>
            <a:ext cx="83871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((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% 3 == 0) &amp;&amp;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 5 != 0))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System.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“fizz”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if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 5 == 0) &amp;&amp; 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 3 != 0))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System.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“buzz”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if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 3 == 0) &amp;&amp; (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% 5 == 0)){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System.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“fizzbuzz”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System.</a:t>
            </a:r>
            <a:r>
              <a:rPr lang="en" sz="1800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