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hangman.no/" TargetMode="External"/><Relationship Id="rId4" Type="http://schemas.openxmlformats.org/officeDocument/2006/relationships/hyperlink" Target="https://gist.github.com/leahloughran/2722645" TargetMode="External"/><Relationship Id="rId5" Type="http://schemas.openxmlformats.org/officeDocument/2006/relationships/hyperlink" Target="https://www.youtube.com/watch?v=NnE5M80i9yo" TargetMode="External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Final Project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Ready.....Set....Go!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646200" y="221825"/>
            <a:ext cx="2033400" cy="121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4369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423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skills from throughout the course to create a piece of software you are proud of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how to manage a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 how to troubleshoot and find resources online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Have Fun!</a:t>
            </a:r>
          </a:p>
        </p:txBody>
      </p:sp>
      <p:pic>
        <p:nvPicPr>
          <p:cNvPr descr="Image result for png coder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675" y="997000"/>
            <a:ext cx="3947274" cy="32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4369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423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Types</a:t>
            </a:r>
            <a:r>
              <a:rPr lang="en"/>
              <a:t> - String, int, char, boolean, Arrays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Program Flow - if statement, switch statement, while loop, for loop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Libraries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png java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450" y="274025"/>
            <a:ext cx="2472400" cy="45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are going to create a hangman game you can play in the java console. 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For those who don’t know hangman</a:t>
            </a:r>
          </a:p>
          <a:p>
            <a:pPr indent="-285750" lvl="0" marL="914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Verdana"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http://www.hangman.no/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Examples: </a:t>
            </a:r>
          </a:p>
          <a:p>
            <a:pPr indent="-285750" lvl="0" marL="914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https://gist.github.com/leahloughran/2722645</a:t>
            </a:r>
          </a:p>
          <a:p>
            <a:pPr indent="-285750" lvl="0" marL="9144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https://www.youtube.com/watch?v=NnE5M80i9yo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i="1"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few requirements for this project, so you will</a:t>
            </a:r>
          </a:p>
          <a:p>
            <a:pPr indent="45720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have to be pretty independent. Of course, we will help </a:t>
            </a:r>
          </a:p>
          <a:p>
            <a:pPr indent="0" lvl="0" marL="4572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along. :D.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mage result for hangman" id="79" name="Shape 79"/>
          <p:cNvPicPr preferRelativeResize="0"/>
          <p:nvPr/>
        </p:nvPicPr>
        <p:blipFill rotWithShape="1">
          <a:blip r:embed="rId6">
            <a:alphaModFix/>
          </a:blip>
          <a:srcRect b="0" l="23238" r="-8766" t="0"/>
          <a:stretch/>
        </p:blipFill>
        <p:spPr>
          <a:xfrm>
            <a:off x="4727575" y="1972275"/>
            <a:ext cx="4059150" cy="24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Requirements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 able to play a full game of hangman (2 player)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One player enters a word and the other guesses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program must get guesses, and kept track of which guesses have been made, which have been right (filling in blanks), and how many have been wrong (the hangman).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do this in many different ways, you programs will be unique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Ex: Guesses wrong: XXX or an actual ascii art picture printed to the console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decide....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Plan your project - What do you want the program to look like. How are you prompting and responding. (On paper)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pseudo code - What are the steps the program will have to go through (In Eclipse using comments)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actual program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 are stuck, search on google for your problem, then if you can’t get it ask us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Some good websites are </a:t>
            </a:r>
            <a:r>
              <a:rPr lang="en"/>
              <a:t>tutorialspoint</a:t>
            </a:r>
            <a:r>
              <a:rPr lang="en"/>
              <a:t>, oracle java docs, stack overflow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534100" y="3462475"/>
            <a:ext cx="5758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Alfa Slab One"/>
                <a:ea typeface="Alfa Slab One"/>
                <a:cs typeface="Alfa Slab One"/>
                <a:sym typeface="Alfa Slab One"/>
              </a:rPr>
              <a:t>LET’S GET STARTED!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