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bb8dd7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bb8dd7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b8dd796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b8dd796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bb8dd796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bb8dd796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4c4d75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4c4d75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4c4d75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4c4d75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4c4d75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4c4d75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DOCTOR’S OFFICE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a:bodyPr>
          <a:lstStyle/>
          <a:p>
            <a:pPr indent="0" lvl="0" marL="0" rtl="0" algn="ctr">
              <a:lnSpc>
                <a:spcPct val="115000"/>
              </a:lnSpc>
              <a:spcBef>
                <a:spcPts val="1200"/>
              </a:spcBef>
              <a:spcAft>
                <a:spcPts val="1200"/>
              </a:spcAft>
              <a:buNone/>
            </a:pPr>
            <a:r>
              <a:rPr lang="en"/>
              <a:t>Alejandro Cabral, Michael Chau</a:t>
            </a:r>
            <a:br>
              <a:rPr lang="en"/>
            </a:br>
            <a:r>
              <a:rPr lang="en"/>
              <a:t>Jon Heikkinen, Alen Peter</a:t>
            </a:r>
            <a:endParaRPr/>
          </a:p>
        </p:txBody>
      </p:sp>
      <p:pic>
        <p:nvPicPr>
          <p:cNvPr id="61" name="Google Shape;61;p13"/>
          <p:cNvPicPr preferRelativeResize="0"/>
          <p:nvPr/>
        </p:nvPicPr>
        <p:blipFill>
          <a:blip r:embed="rId3">
            <a:alphaModFix/>
          </a:blip>
          <a:stretch>
            <a:fillRect/>
          </a:stretch>
        </p:blipFill>
        <p:spPr>
          <a:xfrm>
            <a:off x="6394725" y="2056725"/>
            <a:ext cx="2749275" cy="1734675"/>
          </a:xfrm>
          <a:prstGeom prst="rect">
            <a:avLst/>
          </a:prstGeom>
          <a:noFill/>
          <a:ln>
            <a:noFill/>
          </a:ln>
        </p:spPr>
      </p:pic>
      <p:pic>
        <p:nvPicPr>
          <p:cNvPr id="62" name="Google Shape;62;p13"/>
          <p:cNvPicPr preferRelativeResize="0"/>
          <p:nvPr/>
        </p:nvPicPr>
        <p:blipFill>
          <a:blip r:embed="rId4">
            <a:alphaModFix/>
          </a:blip>
          <a:stretch>
            <a:fillRect/>
          </a:stretch>
        </p:blipFill>
        <p:spPr>
          <a:xfrm>
            <a:off x="-93500" y="1317300"/>
            <a:ext cx="2791451" cy="2791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Overview</a:t>
            </a:r>
            <a:endParaRPr/>
          </a:p>
        </p:txBody>
      </p:sp>
      <p:sp>
        <p:nvSpPr>
          <p:cNvPr id="68" name="Google Shape;68;p14"/>
          <p:cNvSpPr txBox="1"/>
          <p:nvPr>
            <p:ph idx="1" type="body"/>
          </p:nvPr>
        </p:nvSpPr>
        <p:spPr>
          <a:xfrm>
            <a:off x="311700" y="1194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is a desktop application that will make it easier for doctors and patients to view and schedule appointments. Doctors can view their schedule and patient information and patients will be able to see/schedule appointments.</a:t>
            </a:r>
            <a:endParaRPr/>
          </a:p>
        </p:txBody>
      </p:sp>
      <p:pic>
        <p:nvPicPr>
          <p:cNvPr id="69" name="Google Shape;69;p14"/>
          <p:cNvPicPr preferRelativeResize="0"/>
          <p:nvPr/>
        </p:nvPicPr>
        <p:blipFill>
          <a:blip r:embed="rId3">
            <a:alphaModFix/>
          </a:blip>
          <a:stretch>
            <a:fillRect/>
          </a:stretch>
        </p:blipFill>
        <p:spPr>
          <a:xfrm>
            <a:off x="2891163" y="2431045"/>
            <a:ext cx="3361675" cy="255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Registration</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patients and medical staff need to have an account to use doctor’s office portal.</a:t>
            </a:r>
            <a:endParaRPr/>
          </a:p>
          <a:p>
            <a:pPr indent="-342900" lvl="0" marL="457200" rtl="0" algn="l">
              <a:spcBef>
                <a:spcPts val="0"/>
              </a:spcBef>
              <a:spcAft>
                <a:spcPts val="0"/>
              </a:spcAft>
              <a:buSzPts val="1800"/>
              <a:buChar char="●"/>
            </a:pPr>
            <a:r>
              <a:rPr lang="en"/>
              <a:t>Doctors are pre-registered and therefore the registration page in this portal is exclusively for patients to provide their information and create an account.</a:t>
            </a:r>
            <a:endParaRPr/>
          </a:p>
          <a:p>
            <a:pPr indent="-342900" lvl="0" marL="457200" rtl="0" algn="l">
              <a:spcBef>
                <a:spcPts val="0"/>
              </a:spcBef>
              <a:spcAft>
                <a:spcPts val="0"/>
              </a:spcAft>
              <a:buSzPts val="1800"/>
              <a:buChar char="●"/>
            </a:pPr>
            <a:r>
              <a:rPr lang="en"/>
              <a:t>All the information filled in the registration form is sent to the database for storage.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Doctor</a:t>
            </a:r>
            <a:endParaRPr/>
          </a:p>
        </p:txBody>
      </p:sp>
      <p:sp>
        <p:nvSpPr>
          <p:cNvPr id="81" name="Google Shape;81;p16"/>
          <p:cNvSpPr txBox="1"/>
          <p:nvPr>
            <p:ph idx="1" type="body"/>
          </p:nvPr>
        </p:nvSpPr>
        <p:spPr>
          <a:xfrm>
            <a:off x="311700" y="1697100"/>
            <a:ext cx="5576700" cy="2571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When a doctor logins to the page, the program identifies it and directs to the medical staff’s page.</a:t>
            </a:r>
            <a:endParaRPr/>
          </a:p>
          <a:p>
            <a:pPr indent="0" lvl="0" marL="457200" rtl="0" algn="l">
              <a:lnSpc>
                <a:spcPct val="100000"/>
              </a:lnSpc>
              <a:spcBef>
                <a:spcPts val="1200"/>
              </a:spcBef>
              <a:spcAft>
                <a:spcPts val="0"/>
              </a:spcAft>
              <a:buNone/>
            </a:pPr>
            <a:r>
              <a:t/>
            </a:r>
            <a:endParaRPr/>
          </a:p>
          <a:p>
            <a:pPr indent="-342900" lvl="0" marL="457200" rtl="0" algn="l">
              <a:spcBef>
                <a:spcPts val="1200"/>
              </a:spcBef>
              <a:spcAft>
                <a:spcPts val="0"/>
              </a:spcAft>
              <a:buSzPts val="1800"/>
              <a:buChar char="●"/>
            </a:pPr>
            <a:r>
              <a:rPr lang="en"/>
              <a:t>Once logged in, doctors will be able to view their agenda and view patient information</a:t>
            </a:r>
            <a:endParaRPr/>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6036125" y="1640000"/>
            <a:ext cx="2950800" cy="2360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a:t>
            </a:r>
            <a:endParaRPr/>
          </a:p>
        </p:txBody>
      </p:sp>
      <p:sp>
        <p:nvSpPr>
          <p:cNvPr id="88" name="Google Shape;88;p17"/>
          <p:cNvSpPr txBox="1"/>
          <p:nvPr>
            <p:ph idx="1" type="body"/>
          </p:nvPr>
        </p:nvSpPr>
        <p:spPr>
          <a:xfrm>
            <a:off x="311700" y="1487625"/>
            <a:ext cx="5329800" cy="282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a patient logins to the page, the program identifies it and directs to the patient page.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logged in, patients will be able to view upcoming appointments, book/cancel appointments, find doctors based on location and view hospital locations</a:t>
            </a:r>
            <a:endParaRPr/>
          </a:p>
        </p:txBody>
      </p:sp>
      <p:pic>
        <p:nvPicPr>
          <p:cNvPr id="89" name="Google Shape;89;p17"/>
          <p:cNvPicPr preferRelativeResize="0"/>
          <p:nvPr/>
        </p:nvPicPr>
        <p:blipFill>
          <a:blip r:embed="rId3">
            <a:alphaModFix/>
          </a:blip>
          <a:stretch>
            <a:fillRect/>
          </a:stretch>
        </p:blipFill>
        <p:spPr>
          <a:xfrm>
            <a:off x="5686850" y="1374650"/>
            <a:ext cx="3197700" cy="213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95" name="Google Shape;95;p18"/>
          <p:cNvSpPr txBox="1"/>
          <p:nvPr>
            <p:ph idx="1" type="body"/>
          </p:nvPr>
        </p:nvSpPr>
        <p:spPr>
          <a:xfrm>
            <a:off x="311700" y="1529525"/>
            <a:ext cx="4260300" cy="236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Google API embedded map </a:t>
            </a:r>
            <a:r>
              <a:rPr lang="en"/>
              <a:t>integrated</a:t>
            </a:r>
            <a:r>
              <a:rPr lang="en"/>
              <a:t> into application</a:t>
            </a:r>
            <a:endParaRPr/>
          </a:p>
          <a:p>
            <a:pPr indent="-342900" lvl="0" marL="457200" rtl="0" algn="l">
              <a:spcBef>
                <a:spcPts val="0"/>
              </a:spcBef>
              <a:spcAft>
                <a:spcPts val="0"/>
              </a:spcAft>
              <a:buSzPts val="1800"/>
              <a:buChar char="●"/>
            </a:pPr>
            <a:r>
              <a:rPr lang="en"/>
              <a:t>Patients can see the location of their appointment within the map.</a:t>
            </a:r>
            <a:endParaRPr/>
          </a:p>
          <a:p>
            <a:pPr indent="-342900" lvl="0" marL="457200" rtl="0" algn="l">
              <a:spcBef>
                <a:spcPts val="0"/>
              </a:spcBef>
              <a:spcAft>
                <a:spcPts val="0"/>
              </a:spcAft>
              <a:buSzPts val="1800"/>
              <a:buChar char="●"/>
            </a:pPr>
            <a:r>
              <a:rPr lang="en"/>
              <a:t>Patients can also view which doctors are located at which hospitals from map view</a:t>
            </a:r>
            <a:endParaRPr/>
          </a:p>
        </p:txBody>
      </p:sp>
      <p:pic>
        <p:nvPicPr>
          <p:cNvPr id="96" name="Google Shape;96;p18"/>
          <p:cNvPicPr preferRelativeResize="0"/>
          <p:nvPr/>
        </p:nvPicPr>
        <p:blipFill>
          <a:blip r:embed="rId3">
            <a:alphaModFix/>
          </a:blip>
          <a:stretch>
            <a:fillRect/>
          </a:stretch>
        </p:blipFill>
        <p:spPr>
          <a:xfrm>
            <a:off x="4724400" y="1169850"/>
            <a:ext cx="4267200" cy="31899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02" name="Google Shape;102;p19"/>
          <p:cNvSpPr txBox="1"/>
          <p:nvPr>
            <p:ph idx="1" type="body"/>
          </p:nvPr>
        </p:nvSpPr>
        <p:spPr>
          <a:xfrm>
            <a:off x="311700" y="1152475"/>
            <a:ext cx="486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program stores information on a MYSQL database which contains three tables. They are patients, medical </a:t>
            </a:r>
            <a:r>
              <a:rPr lang="en"/>
              <a:t>professionals</a:t>
            </a:r>
            <a:r>
              <a:rPr lang="en"/>
              <a:t> and appointments.</a:t>
            </a:r>
            <a:endParaRPr/>
          </a:p>
          <a:p>
            <a:pPr indent="-342900" lvl="0" marL="457200" rtl="0" algn="l">
              <a:spcBef>
                <a:spcPts val="0"/>
              </a:spcBef>
              <a:spcAft>
                <a:spcPts val="0"/>
              </a:spcAft>
              <a:buSzPts val="1800"/>
              <a:buChar char="●"/>
            </a:pPr>
            <a:r>
              <a:rPr lang="en"/>
              <a:t>The information stored in the database is pulled up by the program to display information relating to a doctor, patient or both. </a:t>
            </a:r>
            <a:endParaRPr/>
          </a:p>
        </p:txBody>
      </p:sp>
      <p:pic>
        <p:nvPicPr>
          <p:cNvPr id="103" name="Google Shape;103;p19"/>
          <p:cNvPicPr preferRelativeResize="0"/>
          <p:nvPr/>
        </p:nvPicPr>
        <p:blipFill>
          <a:blip r:embed="rId3">
            <a:alphaModFix/>
          </a:blip>
          <a:stretch>
            <a:fillRect/>
          </a:stretch>
        </p:blipFill>
        <p:spPr>
          <a:xfrm>
            <a:off x="5333100" y="1169850"/>
            <a:ext cx="3658501" cy="18167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