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7218f7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7218f7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b3cc1d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b3cc1d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Need efficient code that can handle 1000s of connections and update player clients quickly.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Will require an additional custom designed system for smoothly transitioning the weather within the game.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b3cc1d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b3cc1d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Must be able to track things such as gold earned, experience, as well as the player’s crew mates that are on their ship.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Will also require a system for spawning these pirate NPCs into the game world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b3cc1d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b3cc1d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will include quests, as well as raids on towns/fortresses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 top of that, ship must be able to calculate water filling in through holes caused by cannonballs or other weaponry.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b3cc1d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b3cc1d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b3cc1df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b3cc1df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b3cc1d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b3cc1d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b3cc1df8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b3cc1df8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Pirate’s Life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836125" y="3924925"/>
            <a:ext cx="5230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11: Jon Heikkinen, Alen Peter, Michael Chau, Alejandro Cabral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75" y="26140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Pirate’s Life</a:t>
            </a:r>
            <a:r>
              <a:rPr lang="en"/>
              <a:t> is a new adventure game that allows players to start their own pirate crew and build it from the ground up.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will be able to choose 2 different regions of the world, the Caribbean, or the South China Sea. Each region will take place in separate time periods and contain separate save states for the player.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region players will be able to battle enemy ships, raid towns and cities, and find </a:t>
            </a:r>
            <a:r>
              <a:rPr lang="en"/>
              <a:t>lost</a:t>
            </a:r>
            <a:r>
              <a:rPr lang="en"/>
              <a:t> </a:t>
            </a:r>
            <a:r>
              <a:rPr lang="en"/>
              <a:t>treasure</a:t>
            </a:r>
            <a:r>
              <a:rPr lang="en"/>
              <a:t> in order to gain gold and increase their infamy.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is required to seamlessly allow 1000s of players to connect at the same time without too </a:t>
            </a:r>
            <a:r>
              <a:rPr lang="en"/>
              <a:t>much</a:t>
            </a:r>
            <a:r>
              <a:rPr lang="en"/>
              <a:t> straining.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must be able to read weather data and quickly adapt to changes in the weather in a smooth way that would mimic real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require an extensive anti-cheat program in order to prevent players from being able to cheat in a multitude of 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object: Ability to track player progress as well as keep track of any quests/challenges they have completed.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Pirate NPC objects: React to their surroundings and fight dynamically in order to increase the realism of the world. This will require an extremely robust AI to control their behavior.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25" y="2993970"/>
            <a:ext cx="3715850" cy="18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requirements pt. 2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object: Contain steps to complete, as well as the rewards for completing the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 object: Track the health of the ship as well as the speed and direction of the ship depending on the sails and wind direction.</a:t>
            </a:r>
            <a:endParaRPr b="1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376" y="3124925"/>
            <a:ext cx="1905574" cy="17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Design: Architecture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586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Client-Server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would be connected to the server via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would ideally be hosted in Midwest(Chicago) for balanced ping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denial of service (DDoS) protection implemented on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server </a:t>
            </a:r>
            <a:r>
              <a:rPr lang="en"/>
              <a:t>maintenance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125" y="867900"/>
            <a:ext cx="2979125" cy="268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375" y="1017800"/>
            <a:ext cx="392355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Design: Subsystems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" y="1327675"/>
            <a:ext cx="3051449" cy="2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375" y="1327675"/>
            <a:ext cx="2954959" cy="2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273" y="1327662"/>
            <a:ext cx="2747826" cy="19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Design: Classes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150" y="1685100"/>
            <a:ext cx="21621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325" y="1675825"/>
            <a:ext cx="21717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738" y="1685100"/>
            <a:ext cx="21621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400" y="1675813"/>
            <a:ext cx="2020213" cy="190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