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74" r:id="rId5"/>
    <p:sldId id="277" r:id="rId6"/>
    <p:sldId id="284" r:id="rId7"/>
    <p:sldId id="282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</a:t>
            </a:r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</a:t>
            </a:r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enemy type 1 (doesn’t fire anything)</a:t>
            </a:r>
          </a:p>
          <a:p>
            <a:r>
              <a:rPr lang="en-US" dirty="0" smtClean="0"/>
              <a:t>Create collision box for collisions</a:t>
            </a:r>
          </a:p>
          <a:p>
            <a:r>
              <a:rPr lang="en-US" dirty="0" smtClean="0"/>
              <a:t>Set up player lives</a:t>
            </a:r>
          </a:p>
          <a:p>
            <a:r>
              <a:rPr lang="en-US" dirty="0" smtClean="0"/>
              <a:t>Create collision detection for laser hitting enemy</a:t>
            </a:r>
          </a:p>
          <a:p>
            <a:r>
              <a:rPr lang="en-US" dirty="0" smtClean="0"/>
              <a:t>Calculate score based on destruction of enemy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</a:t>
            </a:r>
            <a:r>
              <a:rPr lang="en-US" dirty="0" smtClean="0"/>
              <a:t>1.1 </a:t>
            </a: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upon starting the application I want to hear music. Upon starting the game new music is </a:t>
            </a:r>
            <a:r>
              <a:rPr lang="en-US" b="1" dirty="0" smtClean="0"/>
              <a:t>played</a:t>
            </a:r>
          </a:p>
          <a:p>
            <a:r>
              <a:rPr lang="en-US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b="1" dirty="0" smtClean="0"/>
              <a:t>As a user controlling the ship I want to be able to move up, down, left and right.</a:t>
            </a:r>
          </a:p>
          <a:p>
            <a:r>
              <a:rPr lang="en-US" b="1" dirty="0" smtClean="0"/>
              <a:t>As a user controlling the ship I want to be able to shoot a laser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Movement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all of the menu options except for high score are complete.</a:t>
            </a:r>
            <a:endParaRPr lang="en-US" dirty="0" smtClean="0"/>
          </a:p>
          <a:p>
            <a:r>
              <a:rPr lang="en-US" dirty="0" smtClean="0"/>
              <a:t>The ship can move. The background is also set to auto scroll.</a:t>
            </a:r>
            <a:endParaRPr lang="en-US" dirty="0" smtClean="0"/>
          </a:p>
          <a:p>
            <a:r>
              <a:rPr lang="en-US" dirty="0" smtClean="0"/>
              <a:t>The ship can now shoot a laser.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70</TotalTime>
  <Words>185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Thème Office</vt:lpstr>
      <vt:lpstr>Project Starfighter 1.1</vt:lpstr>
      <vt:lpstr>User Stories for 1.1 Part 1</vt:lpstr>
      <vt:lpstr>Music Test Code</vt:lpstr>
      <vt:lpstr>Slide 4</vt:lpstr>
      <vt:lpstr>Ship Movement Test Code</vt:lpstr>
      <vt:lpstr>Instructions Test Code</vt:lpstr>
      <vt:lpstr>Laser Test Code</vt:lpstr>
      <vt:lpstr>Demo</vt:lpstr>
      <vt:lpstr>Status of the Game</vt:lpstr>
      <vt:lpstr>Plans for version 1.2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Ben Gooding</cp:lastModifiedBy>
  <cp:revision>11</cp:revision>
  <dcterms:created xsi:type="dcterms:W3CDTF">2012-02-13T21:39:54Z</dcterms:created>
  <dcterms:modified xsi:type="dcterms:W3CDTF">2012-03-05T19:45:12Z</dcterms:modified>
</cp:coreProperties>
</file>