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1" r:id="rId4"/>
    <p:sldId id="279" r:id="rId5"/>
    <p:sldId id="274" r:id="rId6"/>
    <p:sldId id="293" r:id="rId7"/>
    <p:sldId id="294" r:id="rId8"/>
    <p:sldId id="295" r:id="rId9"/>
    <p:sldId id="287" r:id="rId10"/>
    <p:sldId id="277" r:id="rId11"/>
    <p:sldId id="284" r:id="rId12"/>
    <p:sldId id="292" r:id="rId13"/>
    <p:sldId id="282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73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CB90BBC-6D72-4417-AC22-48CDFD952405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C8A016-2C6F-407F-BABB-5BF040C3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Starfighter</a:t>
            </a:r>
            <a:r>
              <a:rPr lang="en-US" dirty="0" smtClean="0"/>
              <a:t> 1.2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HudValues</a:t>
            </a:r>
            <a:r>
              <a:rPr lang="en-US" sz="2400" dirty="0"/>
              <a:t> </a:t>
            </a:r>
            <a:r>
              <a:rPr lang="en-US" sz="2400" dirty="0" err="1"/>
              <a:t>hud</a:t>
            </a:r>
            <a:r>
              <a:rPr lang="en-US" sz="2400" dirty="0"/>
              <a:t> = new </a:t>
            </a:r>
            <a:r>
              <a:rPr lang="en-US" sz="2400" dirty="0" err="1"/>
              <a:t>HudValues</a:t>
            </a:r>
            <a:r>
              <a:rPr lang="en-US" sz="2400" smtClean="0"/>
              <a:t>();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dirty="0" smtClean="0"/>
              <a:t>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LivesValue_Test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hud.lives</a:t>
            </a:r>
            <a:r>
              <a:rPr lang="en-US" sz="2400" dirty="0"/>
              <a:t> = 3;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(3, </a:t>
            </a:r>
            <a:r>
              <a:rPr lang="en-US" sz="2400" dirty="0" err="1"/>
              <a:t>hud.lives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721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ScoreValue_Test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hud.score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(0, </a:t>
            </a:r>
            <a:r>
              <a:rPr lang="en-US" sz="2400" dirty="0" err="1"/>
              <a:t>hud.score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 [</a:t>
            </a:r>
            <a:r>
              <a:rPr lang="en-US" sz="2400" dirty="0" err="1"/>
              <a:t>TestMethod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        public void </a:t>
            </a:r>
            <a:r>
              <a:rPr lang="en-US" sz="2400" dirty="0" err="1"/>
              <a:t>LevelValue_Test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hud.level</a:t>
            </a:r>
            <a:r>
              <a:rPr lang="en-US" sz="2400" dirty="0"/>
              <a:t> = 1;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Assert.AreEqual</a:t>
            </a:r>
            <a:r>
              <a:rPr lang="en-US" sz="2400" dirty="0"/>
              <a:t>(1, </a:t>
            </a:r>
            <a:r>
              <a:rPr lang="en-US" sz="2400" dirty="0" err="1"/>
              <a:t>hud.level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93448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Effect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Test_Load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laserSound</a:t>
            </a:r>
            <a:r>
              <a:rPr lang="en-US" sz="2000" dirty="0" smtClean="0"/>
              <a:t>= “Laser";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    </a:t>
            </a:r>
          </a:p>
          <a:p>
            <a:r>
              <a:rPr lang="en-US" sz="2000" dirty="0" smtClean="0"/>
              <a:t>            string enemy1Sound= “Enemy1Explosion";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string </a:t>
            </a:r>
            <a:r>
              <a:rPr lang="en-US" sz="2000" dirty="0" err="1" smtClean="0"/>
              <a:t>shipSound</a:t>
            </a:r>
            <a:r>
              <a:rPr lang="en-US" sz="2000" dirty="0" smtClean="0"/>
              <a:t>= “</a:t>
            </a:r>
            <a:r>
              <a:rPr lang="en-US" sz="2000" dirty="0" err="1" smtClean="0"/>
              <a:t>ShipExplosion</a:t>
            </a:r>
            <a:r>
              <a:rPr lang="en-US" sz="2000" dirty="0" smtClean="0"/>
              <a:t>";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Assert.IsNotNull</a:t>
            </a:r>
            <a:r>
              <a:rPr lang="en-US" sz="2000" dirty="0" smtClean="0"/>
              <a:t>(</a:t>
            </a:r>
            <a:r>
              <a:rPr lang="en-US" sz="2000" dirty="0" err="1" smtClean="0"/>
              <a:t>songlocation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58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/>
              <a:t>A user can now fire multiple lasers</a:t>
            </a:r>
          </a:p>
          <a:p>
            <a:r>
              <a:rPr lang="en-US" dirty="0" smtClean="0"/>
              <a:t>An enemy of type 1 moves in a predefined direction</a:t>
            </a:r>
          </a:p>
          <a:p>
            <a:r>
              <a:rPr lang="en-US" dirty="0" smtClean="0"/>
              <a:t>The player can destroy his ship and the enemy ship by colliding.</a:t>
            </a:r>
          </a:p>
          <a:p>
            <a:r>
              <a:rPr lang="en-US" dirty="0" smtClean="0"/>
              <a:t>A laser will destroy the enemy ship</a:t>
            </a:r>
          </a:p>
          <a:p>
            <a:r>
              <a:rPr lang="en-US" dirty="0" smtClean="0"/>
              <a:t>Scores and lives are updated as needed</a:t>
            </a:r>
          </a:p>
          <a:p>
            <a:r>
              <a:rPr lang="en-US" dirty="0" smtClean="0"/>
              <a:t>Upon death player is returned to main menu</a:t>
            </a:r>
          </a:p>
          <a:p>
            <a:r>
              <a:rPr lang="en-US" dirty="0" smtClean="0"/>
              <a:t>Starting a new game works but enemies spawn where the player died.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version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Add explosions for destruction of all ships</a:t>
            </a:r>
          </a:p>
          <a:p>
            <a:r>
              <a:rPr lang="en-US" dirty="0" smtClean="0"/>
              <a:t>Add a second enemy type upon the destruction of all enemies of type 1</a:t>
            </a:r>
          </a:p>
          <a:p>
            <a:r>
              <a:rPr lang="en-US" dirty="0" smtClean="0"/>
              <a:t>Add a boss after enemy 2.</a:t>
            </a:r>
          </a:p>
          <a:p>
            <a:r>
              <a:rPr lang="en-US" dirty="0" smtClean="0"/>
              <a:t>Have score submission</a:t>
            </a:r>
          </a:p>
          <a:p>
            <a:r>
              <a:rPr lang="en-US" dirty="0" smtClean="0"/>
              <a:t>Have a victory screen</a:t>
            </a:r>
          </a:p>
          <a:p>
            <a:r>
              <a:rPr lang="en-US" dirty="0" smtClean="0"/>
              <a:t>Have a </a:t>
            </a:r>
            <a:r>
              <a:rPr lang="en-US" dirty="0" err="1" smtClean="0"/>
              <a:t>gameover</a:t>
            </a:r>
            <a:r>
              <a:rPr lang="en-US" dirty="0" smtClean="0"/>
              <a:t> popup screen that presents the option to go to the main menu or exit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upon destroying an enemy my score will be updated.</a:t>
            </a:r>
          </a:p>
          <a:p>
            <a:r>
              <a:rPr lang="en-US" sz="2600" b="1" dirty="0" smtClean="0"/>
              <a:t>As a user colliding with an enemy ship I want to be destroyed as well as the enemy.</a:t>
            </a:r>
          </a:p>
          <a:p>
            <a:r>
              <a:rPr lang="en-US" sz="2600" b="1" dirty="0" smtClean="0"/>
              <a:t>As a user firing the ships laser, destroying an enemy, or dying I want to hear a sound effect.</a:t>
            </a:r>
          </a:p>
          <a:p>
            <a:r>
              <a:rPr lang="en-US" sz="2600" b="1" dirty="0" smtClean="0"/>
              <a:t>As a user playing the game, I want the screen to display current, updated statistics on my ships health, number of lives, </a:t>
            </a:r>
            <a:r>
              <a:rPr lang="en-US" sz="2600" b="1" dirty="0" err="1" smtClean="0"/>
              <a:t>powerups</a:t>
            </a:r>
            <a:r>
              <a:rPr lang="en-US" sz="2600" b="1" dirty="0" smtClean="0"/>
              <a:t> engaged, or ammo supply as needed.</a:t>
            </a:r>
          </a:p>
          <a:p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for 1.2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 smtClean="0"/>
              <a:t>As a user who has exhausted his spaceship's health / number of lives, I want to be presented with the main menu again so that I may choose from its options.</a:t>
            </a:r>
          </a:p>
          <a:p>
            <a:r>
              <a:rPr lang="en-US" sz="2600" b="1" dirty="0" smtClean="0"/>
              <a:t>As an type 1 enemy in the game, I will move in pre-defined directions with the aim of colliding with the user player before I am out of the screen or before I am shot.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Enemy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000" dirty="0" smtClean="0"/>
              <a:t> [</a:t>
            </a:r>
            <a:r>
              <a:rPr lang="en-US" sz="2000" dirty="0" err="1" smtClean="0"/>
              <a:t>TestClass</a:t>
            </a:r>
            <a:r>
              <a:rPr lang="en-US" sz="2000" dirty="0" smtClean="0"/>
              <a:t>]</a:t>
            </a:r>
          </a:p>
          <a:p>
            <a:r>
              <a:rPr lang="en-US" sz="2000" dirty="0" smtClean="0"/>
              <a:t>    public class Enemy1_Test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Enemy1 target;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		public void Enemy1ConstructorTest()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 = </a:t>
            </a:r>
            <a:r>
              <a:rPr lang="en-US" sz="2000" dirty="0" err="1" smtClean="0"/>
              <a:t>MockRepository.GenerateStub</a:t>
            </a:r>
            <a:r>
              <a:rPr lang="en-US" sz="2000" dirty="0" smtClean="0"/>
              <a:t>&lt;</a:t>
            </a:r>
            <a:r>
              <a:rPr lang="en-US" sz="2000" dirty="0" err="1" smtClean="0"/>
              <a:t>GameTime</a:t>
            </a:r>
            <a:r>
              <a:rPr lang="en-US" sz="2000" dirty="0" smtClean="0"/>
              <a:t>&gt;();</a:t>
            </a:r>
          </a:p>
          <a:p>
            <a:r>
              <a:rPr lang="en-US" sz="2000" dirty="0" smtClean="0"/>
              <a:t>            Texture2D texture = null;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W = 45;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H = 73;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Frames = 1;</a:t>
            </a:r>
          </a:p>
          <a:p>
            <a:r>
              <a:rPr lang="en-US" sz="2000" dirty="0" smtClean="0"/>
              <a:t>            target = new Enemy1(texture, X, Y, W, H, Frames);</a:t>
            </a:r>
          </a:p>
          <a:p>
            <a:pPr lvl="1">
              <a:buNone/>
            </a:pPr>
            <a:r>
              <a:rPr lang="en-US" sz="1600" dirty="0" smtClean="0"/>
              <a:t>	}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642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/>
          <a:lstStyle/>
          <a:p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DeactivateTest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status = </a:t>
            </a:r>
            <a:r>
              <a:rPr lang="en-US" sz="1800" dirty="0" err="1" smtClean="0"/>
              <a:t>target.IsActive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active = true;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target.Deactivate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(active, status);</a:t>
            </a:r>
          </a:p>
          <a:p>
            <a:r>
              <a:rPr lang="en-US" sz="1800" dirty="0" smtClean="0"/>
              <a:t>        }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MovementTest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target.Movement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Assert.Inconclusive</a:t>
            </a:r>
            <a:r>
              <a:rPr lang="en-US" sz="1800" dirty="0" smtClean="0"/>
              <a:t>("A method that does not return a value cannot be verified.");</a:t>
            </a:r>
          </a:p>
          <a:p>
            <a:r>
              <a:rPr lang="en-US" sz="1800" dirty="0" smtClean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6619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 [</a:t>
            </a:r>
            <a:r>
              <a:rPr lang="en-US" sz="1800" dirty="0" err="1" smtClean="0"/>
              <a:t>TestMethod</a:t>
            </a:r>
            <a:r>
              <a:rPr lang="en-US" sz="1800" dirty="0" smtClean="0"/>
              <a:t>()]</a:t>
            </a:r>
          </a:p>
          <a:p>
            <a:r>
              <a:rPr lang="en-US" sz="1800" dirty="0" smtClean="0"/>
              <a:t>        public void </a:t>
            </a:r>
            <a:r>
              <a:rPr lang="en-US" sz="1800" dirty="0" err="1" smtClean="0"/>
              <a:t>GenerateTest</a:t>
            </a:r>
            <a:r>
              <a:rPr lang="en-US" sz="1800" dirty="0" smtClean="0"/>
              <a:t>()</a:t>
            </a:r>
          </a:p>
          <a:p>
            <a:r>
              <a:rPr lang="en-US" sz="1800" dirty="0" smtClean="0"/>
              <a:t>        {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shipNumber</a:t>
            </a:r>
            <a:r>
              <a:rPr lang="en-US" sz="1800" dirty="0" smtClean="0"/>
              <a:t> = 1;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expectedY</a:t>
            </a:r>
            <a:r>
              <a:rPr lang="en-US" sz="1800" dirty="0" smtClean="0"/>
              <a:t> = 100;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expectedActive</a:t>
            </a:r>
            <a:r>
              <a:rPr lang="en-US" sz="1800" dirty="0" smtClean="0"/>
              <a:t> = true;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target.Generate</a:t>
            </a:r>
            <a:r>
              <a:rPr lang="en-US" sz="1800" dirty="0" smtClean="0"/>
              <a:t>(</a:t>
            </a:r>
            <a:r>
              <a:rPr lang="en-US" sz="1800" dirty="0" err="1" smtClean="0"/>
              <a:t>shipNumber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bool</a:t>
            </a:r>
            <a:r>
              <a:rPr lang="en-US" sz="1800" dirty="0" smtClean="0"/>
              <a:t> </a:t>
            </a:r>
            <a:r>
              <a:rPr lang="en-US" sz="1800" dirty="0" err="1" smtClean="0"/>
              <a:t>actualActive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target.IsActive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calculatedY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target.Y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expectedX</a:t>
            </a:r>
            <a:r>
              <a:rPr lang="en-US" sz="1800" dirty="0" smtClean="0"/>
              <a:t> = 750;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calculatedX</a:t>
            </a:r>
            <a:r>
              <a:rPr lang="en-US" sz="1800" dirty="0" smtClean="0"/>
              <a:t> = </a:t>
            </a:r>
            <a:r>
              <a:rPr lang="en-US" sz="1800" dirty="0" err="1" smtClean="0"/>
              <a:t>target.X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expectedX</a:t>
            </a:r>
            <a:r>
              <a:rPr lang="en-US" sz="1800" dirty="0" smtClean="0"/>
              <a:t>, </a:t>
            </a:r>
            <a:r>
              <a:rPr lang="en-US" sz="1800" dirty="0" err="1" smtClean="0"/>
              <a:t>calculatedX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expectedActive</a:t>
            </a:r>
            <a:r>
              <a:rPr lang="en-US" sz="1800" dirty="0" smtClean="0"/>
              <a:t>, </a:t>
            </a:r>
            <a:r>
              <a:rPr lang="en-US" sz="1800" dirty="0" err="1" smtClean="0"/>
              <a:t>actualActive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Assert.AreEqual</a:t>
            </a:r>
            <a:r>
              <a:rPr lang="en-US" sz="1800" dirty="0" smtClean="0"/>
              <a:t>(</a:t>
            </a:r>
            <a:r>
              <a:rPr lang="en-US" sz="1800" dirty="0" err="1" smtClean="0"/>
              <a:t>expectedY</a:t>
            </a:r>
            <a:r>
              <a:rPr lang="en-US" sz="1800" dirty="0" smtClean="0"/>
              <a:t>, </a:t>
            </a:r>
            <a:r>
              <a:rPr lang="en-US" sz="1800" dirty="0" err="1" smtClean="0"/>
              <a:t>calculatedY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        }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/>
          <a:lstStyle/>
          <a:p>
            <a:r>
              <a:rPr lang="en-US" sz="2000" dirty="0" smtClean="0"/>
              <a:t>        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IsActiveTest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expected = true;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actual;</a:t>
            </a:r>
          </a:p>
          <a:p>
            <a:r>
              <a:rPr lang="en-US" sz="2000" dirty="0" smtClean="0"/>
              <a:t>            actual = </a:t>
            </a:r>
            <a:r>
              <a:rPr lang="en-US" sz="2000" dirty="0" err="1" smtClean="0"/>
              <a:t>target.IsActive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(expected, actual);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OffsetTest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expectedOffset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target.Offset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</a:t>
            </a:r>
            <a:r>
              <a:rPr lang="en-US" sz="2000" dirty="0" err="1" smtClean="0"/>
              <a:t>expectedOffset</a:t>
            </a:r>
            <a:r>
              <a:rPr lang="en-US" sz="2000" dirty="0" smtClean="0"/>
              <a:t>, </a:t>
            </a:r>
            <a:r>
              <a:rPr lang="en-US" sz="2000" dirty="0" err="1" smtClean="0"/>
              <a:t>target.Offset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sz="2000" dirty="0" smtClean="0"/>
              <a:t>        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XTest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target.X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(x, </a:t>
            </a:r>
            <a:r>
              <a:rPr lang="en-US" sz="2000" dirty="0" err="1" smtClean="0"/>
              <a:t>target.X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[</a:t>
            </a:r>
            <a:r>
              <a:rPr lang="en-US" sz="2000" dirty="0" err="1" smtClean="0"/>
              <a:t>TestMethod</a:t>
            </a:r>
            <a:r>
              <a:rPr lang="en-US" sz="2000" dirty="0" smtClean="0"/>
              <a:t>()]</a:t>
            </a:r>
          </a:p>
          <a:p>
            <a:r>
              <a:rPr lang="en-US" sz="2000" dirty="0" smtClean="0"/>
              <a:t>        public void </a:t>
            </a:r>
            <a:r>
              <a:rPr lang="en-US" sz="2000" dirty="0" err="1" smtClean="0"/>
              <a:t>YTest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y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target.Y</a:t>
            </a:r>
            <a:r>
              <a:rPr lang="en-US" sz="2000" dirty="0" smtClean="0"/>
              <a:t> = 50;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Assert.AreEqual</a:t>
            </a:r>
            <a:r>
              <a:rPr lang="en-US" sz="2000" dirty="0" smtClean="0"/>
              <a:t>(y, </a:t>
            </a:r>
            <a:r>
              <a:rPr lang="en-US" sz="2000" dirty="0" err="1" smtClean="0"/>
              <a:t>target.Y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Test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sz="1200" dirty="0"/>
              <a:t>[</a:t>
            </a:r>
            <a:r>
              <a:rPr lang="en-US" sz="1200" dirty="0" err="1"/>
              <a:t>TestMethod</a:t>
            </a:r>
            <a:r>
              <a:rPr lang="en-US" sz="1200" dirty="0"/>
              <a:t>]</a:t>
            </a:r>
          </a:p>
          <a:p>
            <a:r>
              <a:rPr lang="en-US" sz="1200" dirty="0"/>
              <a:t>        public void </a:t>
            </a:r>
            <a:r>
              <a:rPr lang="en-US" sz="1200" dirty="0" err="1"/>
              <a:t>CollisionTest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Background </a:t>
            </a:r>
            <a:r>
              <a:rPr lang="en-US" sz="1200" dirty="0" err="1"/>
              <a:t>background</a:t>
            </a:r>
            <a:r>
              <a:rPr lang="en-US" sz="1200" dirty="0"/>
              <a:t> = new Background();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gameTime</a:t>
            </a:r>
            <a:r>
              <a:rPr lang="en-US" sz="1200" dirty="0"/>
              <a:t> = </a:t>
            </a:r>
            <a:r>
              <a:rPr lang="en-US" sz="1200" dirty="0" err="1"/>
              <a:t>MockRepository.GenerateStub</a:t>
            </a:r>
            <a:r>
              <a:rPr lang="en-US" sz="1200" dirty="0"/>
              <a:t>&lt;</a:t>
            </a:r>
            <a:r>
              <a:rPr lang="en-US" sz="1200" dirty="0" err="1"/>
              <a:t>GameTime</a:t>
            </a:r>
            <a:r>
              <a:rPr lang="en-US" sz="1200" dirty="0"/>
              <a:t>&gt;();</a:t>
            </a:r>
          </a:p>
          <a:p>
            <a:r>
              <a:rPr lang="en-US" sz="1200" dirty="0"/>
              <a:t>            victim = new Player();</a:t>
            </a:r>
          </a:p>
          <a:p>
            <a:r>
              <a:rPr lang="en-US" sz="1200" dirty="0"/>
              <a:t>            turtle = new Enemy1();</a:t>
            </a:r>
          </a:p>
          <a:p>
            <a:r>
              <a:rPr lang="en-US" sz="1200" dirty="0"/>
              <a:t>            laser = new Ammo();</a:t>
            </a:r>
          </a:p>
          <a:p>
            <a:r>
              <a:rPr lang="en-US" sz="1200" dirty="0"/>
              <a:t>            //enemy default test constructor x:10 y:10</a:t>
            </a:r>
          </a:p>
          <a:p>
            <a:r>
              <a:rPr lang="en-US" sz="1200" dirty="0"/>
              <a:t>            //player default x:0 y:0</a:t>
            </a:r>
          </a:p>
          <a:p>
            <a:r>
              <a:rPr lang="en-US" sz="1200" dirty="0"/>
              <a:t>            //ammo default x:0 y:0</a:t>
            </a:r>
          </a:p>
          <a:p>
            <a:r>
              <a:rPr lang="en-US" sz="1200" dirty="0"/>
              <a:t>        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/>
              <a:t>        [</a:t>
            </a:r>
            <a:r>
              <a:rPr lang="en-US" sz="1200" dirty="0" err="1"/>
              <a:t>TestMethod</a:t>
            </a:r>
            <a:r>
              <a:rPr lang="en-US" sz="1200" dirty="0"/>
              <a:t>]</a:t>
            </a:r>
          </a:p>
          <a:p>
            <a:r>
              <a:rPr lang="en-US" sz="1200" dirty="0"/>
              <a:t>        public void </a:t>
            </a:r>
            <a:r>
              <a:rPr lang="en-US" sz="1200" dirty="0" err="1"/>
              <a:t>player_enemyTest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victim.X</a:t>
            </a:r>
            <a:r>
              <a:rPr lang="en-US" sz="1200" dirty="0"/>
              <a:t> = 11;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victim.Y</a:t>
            </a:r>
            <a:r>
              <a:rPr lang="en-US" sz="1200" dirty="0"/>
              <a:t> = 11;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Assert.IsTrue</a:t>
            </a:r>
            <a:r>
              <a:rPr lang="en-US" sz="1200" dirty="0"/>
              <a:t>(Intersects(</a:t>
            </a:r>
            <a:r>
              <a:rPr lang="en-US" sz="1200" dirty="0" err="1"/>
              <a:t>victim.BoundingBox</a:t>
            </a:r>
            <a:r>
              <a:rPr lang="en-US" sz="1200" dirty="0"/>
              <a:t>, </a:t>
            </a:r>
            <a:r>
              <a:rPr lang="en-US" sz="1200" dirty="0" err="1"/>
              <a:t>turtle.CollisionBox</a:t>
            </a:r>
            <a:r>
              <a:rPr lang="en-US" sz="1200" dirty="0"/>
              <a:t>));</a:t>
            </a:r>
          </a:p>
          <a:p>
            <a:r>
              <a:rPr lang="en-US" sz="1200" dirty="0"/>
              <a:t>        }        [</a:t>
            </a:r>
            <a:r>
              <a:rPr lang="en-US" sz="1200" dirty="0" err="1"/>
              <a:t>TestMethod</a:t>
            </a:r>
            <a:r>
              <a:rPr lang="en-US" sz="1200" dirty="0"/>
              <a:t>]</a:t>
            </a:r>
          </a:p>
          <a:p>
            <a:r>
              <a:rPr lang="en-US" sz="1200" dirty="0"/>
              <a:t>        public void </a:t>
            </a:r>
            <a:r>
              <a:rPr lang="en-US" sz="1200" dirty="0" err="1"/>
              <a:t>laser_enemyTest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laser.Fire</a:t>
            </a:r>
            <a:r>
              <a:rPr lang="en-US" sz="1200" dirty="0"/>
              <a:t>(11,11);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Assert.IsTrue</a:t>
            </a:r>
            <a:r>
              <a:rPr lang="en-US" sz="1200" dirty="0"/>
              <a:t>(Intersects(</a:t>
            </a:r>
            <a:r>
              <a:rPr lang="en-US" sz="1200" dirty="0" err="1"/>
              <a:t>laser.BoundingBox</a:t>
            </a:r>
            <a:r>
              <a:rPr lang="en-US" sz="1200" dirty="0"/>
              <a:t>, </a:t>
            </a:r>
            <a:r>
              <a:rPr lang="en-US" sz="1200" dirty="0" err="1"/>
              <a:t>turtle.CollisionBox</a:t>
            </a:r>
            <a:r>
              <a:rPr lang="en-US" sz="1200" dirty="0"/>
              <a:t>));</a:t>
            </a:r>
          </a:p>
          <a:p>
            <a:r>
              <a:rPr lang="en-US" sz="1200" dirty="0"/>
              <a:t>        }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139</Template>
  <TotalTime>286</TotalTime>
  <Words>826</Words>
  <Application>Microsoft Office PowerPoint</Application>
  <PresentationFormat>On-screen Show (4:3)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Thème Office</vt:lpstr>
      <vt:lpstr>Project Starfighter 1.2</vt:lpstr>
      <vt:lpstr>User Stories for 1.2 Part 1</vt:lpstr>
      <vt:lpstr>User Stories for 1.2 Part 2</vt:lpstr>
      <vt:lpstr>Enemy Test Code</vt:lpstr>
      <vt:lpstr>PowerPoint Presentation</vt:lpstr>
      <vt:lpstr>PowerPoint Presentation</vt:lpstr>
      <vt:lpstr>PowerPoint Presentation</vt:lpstr>
      <vt:lpstr>PowerPoint Presentation</vt:lpstr>
      <vt:lpstr>Collisions Test Code</vt:lpstr>
      <vt:lpstr>Lives Test Code</vt:lpstr>
      <vt:lpstr>Score Test Code</vt:lpstr>
      <vt:lpstr>Level Test Code</vt:lpstr>
      <vt:lpstr>Sound Effect Test Code</vt:lpstr>
      <vt:lpstr>Demo</vt:lpstr>
      <vt:lpstr>Status of the Game</vt:lpstr>
      <vt:lpstr>Plans for version 2.0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Starfighter 1.0</dc:title>
  <dc:creator>Ben Gooding</dc:creator>
  <cp:lastModifiedBy>Michael A. Davis</cp:lastModifiedBy>
  <cp:revision>27</cp:revision>
  <dcterms:created xsi:type="dcterms:W3CDTF">2012-02-13T21:39:54Z</dcterms:created>
  <dcterms:modified xsi:type="dcterms:W3CDTF">2012-04-10T15:32:16Z</dcterms:modified>
</cp:coreProperties>
</file>