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1" r:id="rId4"/>
    <p:sldId id="279" r:id="rId5"/>
    <p:sldId id="274" r:id="rId6"/>
    <p:sldId id="293" r:id="rId7"/>
    <p:sldId id="294" r:id="rId8"/>
    <p:sldId id="295" r:id="rId9"/>
    <p:sldId id="287" r:id="rId10"/>
    <p:sldId id="277" r:id="rId11"/>
    <p:sldId id="284" r:id="rId12"/>
    <p:sldId id="292" r:id="rId13"/>
    <p:sldId id="282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1.2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Lives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HudValues</a:t>
            </a:r>
            <a:r>
              <a:rPr lang="en-US" sz="2400" dirty="0"/>
              <a:t> </a:t>
            </a:r>
            <a:r>
              <a:rPr lang="en-US" sz="2400" dirty="0" err="1"/>
              <a:t>hud</a:t>
            </a:r>
            <a:r>
              <a:rPr lang="en-US" sz="2400" dirty="0"/>
              <a:t> = new </a:t>
            </a:r>
            <a:r>
              <a:rPr lang="en-US" sz="2400" dirty="0" err="1"/>
              <a:t>HudValues</a:t>
            </a:r>
            <a:r>
              <a:rPr lang="en-US" sz="2400" smtClean="0"/>
              <a:t>();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dirty="0" smtClean="0"/>
              <a:t>[</a:t>
            </a:r>
            <a:r>
              <a:rPr lang="en-US" sz="2400" dirty="0" err="1"/>
              <a:t>TestMethod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        public void </a:t>
            </a:r>
            <a:r>
              <a:rPr lang="en-US" sz="2400" dirty="0" err="1"/>
              <a:t>LivesValue_Test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hud.lives</a:t>
            </a:r>
            <a:r>
              <a:rPr lang="en-US" sz="2400" dirty="0"/>
              <a:t> = 3;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Assert.AreEqual</a:t>
            </a:r>
            <a:r>
              <a:rPr lang="en-US" sz="2400" dirty="0"/>
              <a:t>(3, </a:t>
            </a:r>
            <a:r>
              <a:rPr lang="en-US" sz="2400" dirty="0" err="1"/>
              <a:t>hud.lives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[</a:t>
            </a:r>
            <a:r>
              <a:rPr lang="en-US" sz="2400" dirty="0" err="1"/>
              <a:t>TestMethod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        public void </a:t>
            </a:r>
            <a:r>
              <a:rPr lang="en-US" sz="2400" dirty="0" err="1"/>
              <a:t>ScoreValue_Test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hud.score</a:t>
            </a:r>
            <a:r>
              <a:rPr lang="en-US" sz="2400" dirty="0"/>
              <a:t> = 0;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Assert.AreEqual</a:t>
            </a:r>
            <a:r>
              <a:rPr lang="en-US" sz="2400" dirty="0"/>
              <a:t>(0, </a:t>
            </a:r>
            <a:r>
              <a:rPr lang="en-US" sz="2400" dirty="0" err="1"/>
              <a:t>hud.score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[</a:t>
            </a:r>
            <a:r>
              <a:rPr lang="en-US" sz="2400" dirty="0" err="1"/>
              <a:t>TestMethod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        public void </a:t>
            </a:r>
            <a:r>
              <a:rPr lang="en-US" sz="2400" dirty="0" err="1"/>
              <a:t>LevelValue_Test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hud.level</a:t>
            </a:r>
            <a:r>
              <a:rPr lang="en-US" sz="2400" dirty="0"/>
              <a:t> = 1;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Assert.AreEqual</a:t>
            </a:r>
            <a:r>
              <a:rPr lang="en-US" sz="2400" dirty="0"/>
              <a:t>(1, </a:t>
            </a:r>
            <a:r>
              <a:rPr lang="en-US" sz="2400" dirty="0" err="1"/>
              <a:t>hud.level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293448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Effect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[</a:t>
            </a:r>
            <a:r>
              <a:rPr lang="en-US" sz="2000" dirty="0" err="1" smtClean="0"/>
              <a:t>TestMethod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        public void </a:t>
            </a:r>
            <a:r>
              <a:rPr lang="en-US" sz="2000" dirty="0" err="1" smtClean="0"/>
              <a:t>Test_Load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string </a:t>
            </a:r>
            <a:r>
              <a:rPr lang="en-US" sz="2000" dirty="0" err="1" smtClean="0"/>
              <a:t>laserSound</a:t>
            </a:r>
            <a:r>
              <a:rPr lang="en-US" sz="2000" dirty="0" smtClean="0"/>
              <a:t>= “Laser";</a:t>
            </a:r>
            <a:endParaRPr lang="en-US" sz="2000" dirty="0" smtClean="0"/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Assert.IsNotNull</a:t>
            </a:r>
            <a:r>
              <a:rPr lang="en-US" sz="2000" dirty="0" smtClean="0"/>
              <a:t>(</a:t>
            </a:r>
            <a:r>
              <a:rPr lang="en-US" sz="2000" dirty="0" err="1" smtClean="0"/>
              <a:t>songlocation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    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         string enemy1Sound</a:t>
            </a:r>
            <a:r>
              <a:rPr lang="en-US" sz="2000" dirty="0" smtClean="0"/>
              <a:t>= </a:t>
            </a:r>
            <a:r>
              <a:rPr lang="en-US" sz="2000" dirty="0" smtClean="0"/>
              <a:t>“Enemy1Explosion";</a:t>
            </a:r>
            <a:endParaRPr lang="en-US" sz="2000" dirty="0" smtClean="0"/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Assert.IsNotNull</a:t>
            </a:r>
            <a:r>
              <a:rPr lang="en-US" sz="2000" dirty="0" smtClean="0"/>
              <a:t>(</a:t>
            </a:r>
            <a:r>
              <a:rPr lang="en-US" sz="2000" dirty="0" err="1" smtClean="0"/>
              <a:t>songlocation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    string </a:t>
            </a:r>
            <a:r>
              <a:rPr lang="en-US" sz="2000" dirty="0" err="1" smtClean="0"/>
              <a:t>shipSound</a:t>
            </a:r>
            <a:r>
              <a:rPr lang="en-US" sz="2000" dirty="0" smtClean="0"/>
              <a:t>= </a:t>
            </a:r>
            <a:r>
              <a:rPr lang="en-US" sz="2000" dirty="0" smtClean="0"/>
              <a:t>“</a:t>
            </a:r>
            <a:r>
              <a:rPr lang="en-US" sz="2000" dirty="0" err="1" smtClean="0"/>
              <a:t>ShipExplosion</a:t>
            </a:r>
            <a:r>
              <a:rPr lang="en-US" sz="2000" dirty="0" smtClean="0"/>
              <a:t>";</a:t>
            </a:r>
            <a:endParaRPr lang="en-US" sz="2000" dirty="0" smtClean="0"/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Assert.IsNotNull</a:t>
            </a:r>
            <a:r>
              <a:rPr lang="en-US" sz="2000" dirty="0" smtClean="0"/>
              <a:t>(</a:t>
            </a:r>
            <a:r>
              <a:rPr lang="en-US" sz="2000" dirty="0" err="1" smtClean="0"/>
              <a:t>songlocation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A user can now fire multiple lasers</a:t>
            </a:r>
          </a:p>
          <a:p>
            <a:r>
              <a:rPr lang="en-US" dirty="0" smtClean="0"/>
              <a:t>An enemy of type 1 moves in a predefined direction</a:t>
            </a:r>
          </a:p>
          <a:p>
            <a:r>
              <a:rPr lang="en-US" dirty="0" smtClean="0"/>
              <a:t>The player can destroy his ship and the enemy ship by colliding.</a:t>
            </a:r>
          </a:p>
          <a:p>
            <a:r>
              <a:rPr lang="en-US" dirty="0" smtClean="0"/>
              <a:t>A laser will destroy the enemy ship</a:t>
            </a:r>
          </a:p>
          <a:p>
            <a:r>
              <a:rPr lang="en-US" dirty="0" smtClean="0"/>
              <a:t>Scores and lives are updated as needed</a:t>
            </a:r>
          </a:p>
          <a:p>
            <a:r>
              <a:rPr lang="en-US" dirty="0" smtClean="0"/>
              <a:t>Upon death player is returned to main </a:t>
            </a:r>
            <a:r>
              <a:rPr lang="en-US" dirty="0" smtClean="0"/>
              <a:t>menu</a:t>
            </a:r>
          </a:p>
          <a:p>
            <a:r>
              <a:rPr lang="en-US" dirty="0" smtClean="0"/>
              <a:t>Starting a new game works but enemies spawn where the player died.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version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Add explosions for destruction of all ships</a:t>
            </a:r>
          </a:p>
          <a:p>
            <a:r>
              <a:rPr lang="en-US" dirty="0" smtClean="0"/>
              <a:t>Add a second enemy type upon the destruction of all enemies of type 1</a:t>
            </a:r>
          </a:p>
          <a:p>
            <a:r>
              <a:rPr lang="en-US" dirty="0" smtClean="0"/>
              <a:t>Add a boss after enemy 2.</a:t>
            </a:r>
          </a:p>
          <a:p>
            <a:r>
              <a:rPr lang="en-US" dirty="0" smtClean="0"/>
              <a:t>Have score submission</a:t>
            </a:r>
          </a:p>
          <a:p>
            <a:r>
              <a:rPr lang="en-US" dirty="0" smtClean="0"/>
              <a:t>Have a victory screen</a:t>
            </a:r>
          </a:p>
          <a:p>
            <a:r>
              <a:rPr lang="en-US" dirty="0" smtClean="0"/>
              <a:t>Have a </a:t>
            </a:r>
            <a:r>
              <a:rPr lang="en-US" dirty="0" err="1" smtClean="0"/>
              <a:t>gameover</a:t>
            </a:r>
            <a:r>
              <a:rPr lang="en-US" dirty="0" smtClean="0"/>
              <a:t> popup screen that presents the option to go to the main menu or exit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1.2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smtClean="0"/>
              <a:t>As a user upon destroying an enemy my score will be updated.</a:t>
            </a:r>
          </a:p>
          <a:p>
            <a:r>
              <a:rPr lang="en-US" sz="2600" b="1" dirty="0" smtClean="0"/>
              <a:t>As a user colliding with an enemy ship I want to be destroyed as well as the enemy.</a:t>
            </a:r>
          </a:p>
          <a:p>
            <a:r>
              <a:rPr lang="en-US" sz="2600" b="1" dirty="0" smtClean="0"/>
              <a:t>As a user firing the ships laser, destroying an enemy, or dying I want to hear a sound effect.</a:t>
            </a:r>
          </a:p>
          <a:p>
            <a:r>
              <a:rPr lang="en-US" sz="2600" b="1" dirty="0" smtClean="0"/>
              <a:t>As a user playing the game, I want the screen to display current, updated statistics on my ships health, number of lives, </a:t>
            </a:r>
            <a:r>
              <a:rPr lang="en-US" sz="2600" b="1" dirty="0" err="1" smtClean="0"/>
              <a:t>powerups</a:t>
            </a:r>
            <a:r>
              <a:rPr lang="en-US" sz="2600" b="1" dirty="0" smtClean="0"/>
              <a:t> engaged, or ammo supply as needed.</a:t>
            </a:r>
          </a:p>
          <a:p>
            <a:endParaRPr lang="en-US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1.2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smtClean="0"/>
              <a:t>As a user who has exhausted his spaceship's health / number of lives, I want to be presented with the main menu again so that I may choose from its options.</a:t>
            </a:r>
          </a:p>
          <a:p>
            <a:r>
              <a:rPr lang="en-US" sz="2600" b="1" dirty="0" smtClean="0"/>
              <a:t>As an type 1 enemy in the game, I will move in pre-defined directions with the aim of colliding with the user player before I am out of the screen or before I am shot.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2000" dirty="0" smtClean="0"/>
              <a:t> [</a:t>
            </a:r>
            <a:r>
              <a:rPr lang="en-US" sz="2000" dirty="0" err="1" smtClean="0"/>
              <a:t>TestClass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    public class Enemy1_Test</a:t>
            </a:r>
          </a:p>
          <a:p>
            <a:r>
              <a:rPr lang="en-US" sz="2000" dirty="0" smtClean="0"/>
              <a:t>    {</a:t>
            </a:r>
          </a:p>
          <a:p>
            <a:r>
              <a:rPr lang="en-US" sz="2000" dirty="0" smtClean="0"/>
              <a:t>        Enemy1 target;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GameTime</a:t>
            </a:r>
            <a:r>
              <a:rPr lang="en-US" sz="2000" dirty="0" smtClean="0"/>
              <a:t> </a:t>
            </a:r>
            <a:r>
              <a:rPr lang="en-US" sz="2000" dirty="0" err="1" smtClean="0"/>
              <a:t>gameTime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public </a:t>
            </a:r>
            <a:r>
              <a:rPr lang="en-US" sz="2000" dirty="0" smtClean="0"/>
              <a:t>void Enemy1ConstructorTest()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gameTime</a:t>
            </a:r>
            <a:r>
              <a:rPr lang="en-US" sz="2000" dirty="0" smtClean="0"/>
              <a:t> = </a:t>
            </a:r>
            <a:r>
              <a:rPr lang="en-US" sz="2000" dirty="0" err="1" smtClean="0"/>
              <a:t>MockRepository.GenerateStub</a:t>
            </a:r>
            <a:r>
              <a:rPr lang="en-US" sz="2000" dirty="0" smtClean="0"/>
              <a:t>&lt;</a:t>
            </a:r>
            <a:r>
              <a:rPr lang="en-US" sz="2000" dirty="0" err="1" smtClean="0"/>
              <a:t>GameTime</a:t>
            </a:r>
            <a:r>
              <a:rPr lang="en-US" sz="2000" dirty="0" smtClean="0"/>
              <a:t>&gt;();</a:t>
            </a:r>
          </a:p>
          <a:p>
            <a:r>
              <a:rPr lang="en-US" sz="2000" dirty="0" smtClean="0"/>
              <a:t>            Texture2D texture = null;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0;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Y = 0;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W = 45;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H = 73;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Frames = 1;</a:t>
            </a:r>
          </a:p>
          <a:p>
            <a:r>
              <a:rPr lang="en-US" sz="2000" dirty="0" smtClean="0"/>
              <a:t>            target = new Enemy1(texture, X, Y, W, H, Frames);</a:t>
            </a:r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}</a:t>
            </a:r>
            <a:endParaRPr lang="en-US" sz="16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525963"/>
          </a:xfrm>
        </p:spPr>
        <p:txBody>
          <a:bodyPr/>
          <a:lstStyle/>
          <a:p>
            <a:r>
              <a:rPr lang="en-US" sz="1800" dirty="0" smtClean="0"/>
              <a:t> [</a:t>
            </a:r>
            <a:r>
              <a:rPr lang="en-US" sz="1800" dirty="0" err="1" smtClean="0"/>
              <a:t>TestMethod</a:t>
            </a:r>
            <a:r>
              <a:rPr lang="en-US" sz="1800" dirty="0" smtClean="0"/>
              <a:t>()]</a:t>
            </a:r>
          </a:p>
          <a:p>
            <a:r>
              <a:rPr lang="en-US" sz="1800" dirty="0" smtClean="0"/>
              <a:t>        public void </a:t>
            </a:r>
            <a:r>
              <a:rPr lang="en-US" sz="1800" dirty="0" err="1" smtClean="0"/>
              <a:t>DeactivateTest</a:t>
            </a:r>
            <a:r>
              <a:rPr lang="en-US" sz="1800" dirty="0" smtClean="0"/>
              <a:t>()</a:t>
            </a:r>
          </a:p>
          <a:p>
            <a:r>
              <a:rPr lang="en-US" sz="1800" dirty="0" smtClean="0"/>
              <a:t>        {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bool</a:t>
            </a:r>
            <a:r>
              <a:rPr lang="en-US" sz="1800" dirty="0" smtClean="0"/>
              <a:t> status = </a:t>
            </a:r>
            <a:r>
              <a:rPr lang="en-US" sz="1800" dirty="0" err="1" smtClean="0"/>
              <a:t>target.IsActive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bool</a:t>
            </a:r>
            <a:r>
              <a:rPr lang="en-US" sz="1800" dirty="0" smtClean="0"/>
              <a:t> active = true;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target.Deactivate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Assert.AreEqual</a:t>
            </a:r>
            <a:r>
              <a:rPr lang="en-US" sz="1800" dirty="0" smtClean="0"/>
              <a:t>(active, status);</a:t>
            </a:r>
          </a:p>
          <a:p>
            <a:r>
              <a:rPr lang="en-US" sz="1800" dirty="0" smtClean="0"/>
              <a:t>        </a:t>
            </a:r>
            <a:r>
              <a:rPr lang="en-US" sz="1800" dirty="0" smtClean="0"/>
              <a:t>}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        </a:t>
            </a:r>
            <a:r>
              <a:rPr lang="en-US" sz="1800" dirty="0" smtClean="0"/>
              <a:t>[</a:t>
            </a:r>
            <a:r>
              <a:rPr lang="en-US" sz="1800" dirty="0" err="1" smtClean="0"/>
              <a:t>TestMethod</a:t>
            </a:r>
            <a:r>
              <a:rPr lang="en-US" sz="1800" dirty="0" smtClean="0"/>
              <a:t>()]</a:t>
            </a:r>
          </a:p>
          <a:p>
            <a:r>
              <a:rPr lang="en-US" sz="1800" dirty="0" smtClean="0"/>
              <a:t>        public void </a:t>
            </a:r>
            <a:r>
              <a:rPr lang="en-US" sz="1800" dirty="0" err="1" smtClean="0"/>
              <a:t>MovementTest</a:t>
            </a:r>
            <a:r>
              <a:rPr lang="en-US" sz="1800" dirty="0" smtClean="0"/>
              <a:t>()</a:t>
            </a:r>
          </a:p>
          <a:p>
            <a:r>
              <a:rPr lang="en-US" sz="1800" dirty="0" smtClean="0"/>
              <a:t>        {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target.Movement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Assert.Inconclusive</a:t>
            </a:r>
            <a:r>
              <a:rPr lang="en-US" sz="1800" dirty="0" smtClean="0"/>
              <a:t>("A method that does not return a value cannot be verified.");</a:t>
            </a:r>
          </a:p>
          <a:p>
            <a:r>
              <a:rPr lang="en-US" sz="1800" dirty="0" smtClean="0"/>
              <a:t>        </a:t>
            </a:r>
            <a:r>
              <a:rPr lang="en-US" sz="1800" dirty="0" smtClean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 [</a:t>
            </a:r>
            <a:r>
              <a:rPr lang="en-US" sz="1800" dirty="0" err="1" smtClean="0"/>
              <a:t>TestMethod</a:t>
            </a:r>
            <a:r>
              <a:rPr lang="en-US" sz="1800" dirty="0" smtClean="0"/>
              <a:t>()]</a:t>
            </a:r>
          </a:p>
          <a:p>
            <a:r>
              <a:rPr lang="en-US" sz="1800" dirty="0" smtClean="0"/>
              <a:t>        public void </a:t>
            </a:r>
            <a:r>
              <a:rPr lang="en-US" sz="1800" dirty="0" err="1" smtClean="0"/>
              <a:t>GenerateTest</a:t>
            </a:r>
            <a:r>
              <a:rPr lang="en-US" sz="1800" dirty="0" smtClean="0"/>
              <a:t>()</a:t>
            </a:r>
          </a:p>
          <a:p>
            <a:r>
              <a:rPr lang="en-US" sz="1800" dirty="0" smtClean="0"/>
              <a:t>        {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shipNumber</a:t>
            </a:r>
            <a:r>
              <a:rPr lang="en-US" sz="1800" dirty="0" smtClean="0"/>
              <a:t> = 1;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expectedY</a:t>
            </a:r>
            <a:r>
              <a:rPr lang="en-US" sz="1800" dirty="0" smtClean="0"/>
              <a:t> = 100;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expectedActive</a:t>
            </a:r>
            <a:r>
              <a:rPr lang="en-US" sz="1800" dirty="0" smtClean="0"/>
              <a:t> = true;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target.Generate</a:t>
            </a:r>
            <a:r>
              <a:rPr lang="en-US" sz="1800" dirty="0" smtClean="0"/>
              <a:t>(</a:t>
            </a:r>
            <a:r>
              <a:rPr lang="en-US" sz="1800" dirty="0" err="1" smtClean="0"/>
              <a:t>shipNumber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actualActive</a:t>
            </a:r>
            <a:r>
              <a:rPr lang="en-US" sz="1800" dirty="0" smtClean="0"/>
              <a:t> = </a:t>
            </a:r>
            <a:r>
              <a:rPr lang="en-US" sz="1800" dirty="0" err="1" smtClean="0"/>
              <a:t>target.IsActive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calculatedY</a:t>
            </a:r>
            <a:r>
              <a:rPr lang="en-US" sz="1800" dirty="0" smtClean="0"/>
              <a:t> = </a:t>
            </a:r>
            <a:r>
              <a:rPr lang="en-US" sz="1800" dirty="0" err="1" smtClean="0"/>
              <a:t>target.Y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expectedX</a:t>
            </a:r>
            <a:r>
              <a:rPr lang="en-US" sz="1800" dirty="0" smtClean="0"/>
              <a:t> = 750;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calculatedX</a:t>
            </a:r>
            <a:r>
              <a:rPr lang="en-US" sz="1800" dirty="0" smtClean="0"/>
              <a:t> = </a:t>
            </a:r>
            <a:r>
              <a:rPr lang="en-US" sz="1800" dirty="0" err="1" smtClean="0"/>
              <a:t>target.X</a:t>
            </a:r>
            <a:r>
              <a:rPr lang="en-US" sz="1800" dirty="0" smtClean="0"/>
              <a:t>;</a:t>
            </a:r>
          </a:p>
          <a:p>
            <a:endParaRPr lang="en-US" sz="1800" dirty="0" smtClean="0"/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Assert.AreEqual</a:t>
            </a:r>
            <a:r>
              <a:rPr lang="en-US" sz="1800" dirty="0" smtClean="0"/>
              <a:t>(</a:t>
            </a:r>
            <a:r>
              <a:rPr lang="en-US" sz="1800" dirty="0" err="1" smtClean="0"/>
              <a:t>expectedX</a:t>
            </a:r>
            <a:r>
              <a:rPr lang="en-US" sz="1800" dirty="0" smtClean="0"/>
              <a:t>, </a:t>
            </a:r>
            <a:r>
              <a:rPr lang="en-US" sz="1800" dirty="0" err="1" smtClean="0"/>
              <a:t>calculatedX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Assert.AreEqual</a:t>
            </a:r>
            <a:r>
              <a:rPr lang="en-US" sz="1800" dirty="0" smtClean="0"/>
              <a:t>(</a:t>
            </a:r>
            <a:r>
              <a:rPr lang="en-US" sz="1800" dirty="0" err="1" smtClean="0"/>
              <a:t>expectedActive</a:t>
            </a:r>
            <a:r>
              <a:rPr lang="en-US" sz="1800" dirty="0" smtClean="0"/>
              <a:t>, </a:t>
            </a:r>
            <a:r>
              <a:rPr lang="en-US" sz="1800" dirty="0" err="1" smtClean="0"/>
              <a:t>actualActive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Assert.AreEqual</a:t>
            </a:r>
            <a:r>
              <a:rPr lang="en-US" sz="1800" dirty="0" smtClean="0"/>
              <a:t>(</a:t>
            </a:r>
            <a:r>
              <a:rPr lang="en-US" sz="1800" dirty="0" err="1" smtClean="0"/>
              <a:t>expectedY</a:t>
            </a:r>
            <a:r>
              <a:rPr lang="en-US" sz="1800" dirty="0" smtClean="0"/>
              <a:t>, </a:t>
            </a:r>
            <a:r>
              <a:rPr lang="en-US" sz="1800" dirty="0" err="1" smtClean="0"/>
              <a:t>calculatedY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      }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25963"/>
          </a:xfrm>
        </p:spPr>
        <p:txBody>
          <a:bodyPr/>
          <a:lstStyle/>
          <a:p>
            <a:r>
              <a:rPr lang="en-US" sz="2000" dirty="0" smtClean="0"/>
              <a:t>        </a:t>
            </a:r>
            <a:r>
              <a:rPr lang="en-US" sz="2000" dirty="0" smtClean="0"/>
              <a:t>[</a:t>
            </a:r>
            <a:r>
              <a:rPr lang="en-US" sz="2000" dirty="0" err="1" smtClean="0"/>
              <a:t>TestMethod</a:t>
            </a:r>
            <a:r>
              <a:rPr lang="en-US" sz="2000" dirty="0" smtClean="0"/>
              <a:t>()]</a:t>
            </a:r>
          </a:p>
          <a:p>
            <a:r>
              <a:rPr lang="en-US" sz="2000" dirty="0" smtClean="0"/>
              <a:t>        public void </a:t>
            </a:r>
            <a:r>
              <a:rPr lang="en-US" sz="2000" dirty="0" err="1" smtClean="0"/>
              <a:t>IsActiveTest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bool</a:t>
            </a:r>
            <a:r>
              <a:rPr lang="en-US" sz="2000" dirty="0" smtClean="0"/>
              <a:t> expected = true;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bool</a:t>
            </a:r>
            <a:r>
              <a:rPr lang="en-US" sz="2000" dirty="0" smtClean="0"/>
              <a:t> actual;</a:t>
            </a:r>
          </a:p>
          <a:p>
            <a:r>
              <a:rPr lang="en-US" sz="2000" dirty="0" smtClean="0"/>
              <a:t>            actual = </a:t>
            </a:r>
            <a:r>
              <a:rPr lang="en-US" sz="2000" dirty="0" err="1" smtClean="0"/>
              <a:t>target.IsActive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Assert.AreEqual</a:t>
            </a:r>
            <a:r>
              <a:rPr lang="en-US" sz="2000" dirty="0" smtClean="0"/>
              <a:t>(expected, actual);</a:t>
            </a:r>
          </a:p>
          <a:p>
            <a:r>
              <a:rPr lang="en-US" sz="2000" dirty="0" smtClean="0"/>
              <a:t>        }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</a:t>
            </a:r>
            <a:r>
              <a:rPr lang="en-US" sz="2000" dirty="0" smtClean="0"/>
              <a:t>[</a:t>
            </a:r>
            <a:r>
              <a:rPr lang="en-US" sz="2000" dirty="0" err="1" smtClean="0"/>
              <a:t>TestMethod</a:t>
            </a:r>
            <a:r>
              <a:rPr lang="en-US" sz="2000" dirty="0" smtClean="0"/>
              <a:t>()]</a:t>
            </a:r>
          </a:p>
          <a:p>
            <a:r>
              <a:rPr lang="en-US" sz="2000" dirty="0" smtClean="0"/>
              <a:t>        public void </a:t>
            </a:r>
            <a:r>
              <a:rPr lang="en-US" sz="2000" dirty="0" err="1" smtClean="0"/>
              <a:t>OffsetTest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expectedOffset</a:t>
            </a:r>
            <a:r>
              <a:rPr lang="en-US" sz="2000" dirty="0" smtClean="0"/>
              <a:t> = 50;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target.Offset</a:t>
            </a:r>
            <a:r>
              <a:rPr lang="en-US" sz="2000" dirty="0" smtClean="0"/>
              <a:t> = 50;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Assert.AreEqual</a:t>
            </a:r>
            <a:r>
              <a:rPr lang="en-US" sz="2000" dirty="0" smtClean="0"/>
              <a:t>(</a:t>
            </a:r>
            <a:r>
              <a:rPr lang="en-US" sz="2000" dirty="0" err="1" smtClean="0"/>
              <a:t>expectedOffset</a:t>
            </a:r>
            <a:r>
              <a:rPr lang="en-US" sz="2000" dirty="0" smtClean="0"/>
              <a:t>, </a:t>
            </a:r>
            <a:r>
              <a:rPr lang="en-US" sz="2000" dirty="0" err="1" smtClean="0"/>
              <a:t>target.Offset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}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4525963"/>
          </a:xfrm>
        </p:spPr>
        <p:txBody>
          <a:bodyPr/>
          <a:lstStyle/>
          <a:p>
            <a:r>
              <a:rPr lang="en-US" sz="2000" dirty="0" smtClean="0"/>
              <a:t>        </a:t>
            </a:r>
            <a:r>
              <a:rPr lang="en-US" sz="2000" dirty="0" smtClean="0"/>
              <a:t>[</a:t>
            </a:r>
            <a:r>
              <a:rPr lang="en-US" sz="2000" dirty="0" err="1" smtClean="0"/>
              <a:t>TestMethod</a:t>
            </a:r>
            <a:r>
              <a:rPr lang="en-US" sz="2000" dirty="0" smtClean="0"/>
              <a:t>()]</a:t>
            </a:r>
          </a:p>
          <a:p>
            <a:r>
              <a:rPr lang="en-US" sz="2000" dirty="0" smtClean="0"/>
              <a:t>        public void </a:t>
            </a:r>
            <a:r>
              <a:rPr lang="en-US" sz="2000" dirty="0" err="1" smtClean="0"/>
              <a:t>XTest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50;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target.X</a:t>
            </a:r>
            <a:r>
              <a:rPr lang="en-US" sz="2000" dirty="0" smtClean="0"/>
              <a:t> = 50;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Assert.AreEqual</a:t>
            </a:r>
            <a:r>
              <a:rPr lang="en-US" sz="2000" dirty="0" smtClean="0"/>
              <a:t>(x, </a:t>
            </a:r>
            <a:r>
              <a:rPr lang="en-US" sz="2000" dirty="0" err="1" smtClean="0"/>
              <a:t>target.X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}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</a:t>
            </a:r>
            <a:r>
              <a:rPr lang="en-US" sz="2000" dirty="0" smtClean="0"/>
              <a:t>[</a:t>
            </a:r>
            <a:r>
              <a:rPr lang="en-US" sz="2000" dirty="0" err="1" smtClean="0"/>
              <a:t>TestMethod</a:t>
            </a:r>
            <a:r>
              <a:rPr lang="en-US" sz="2000" dirty="0" smtClean="0"/>
              <a:t>()]</a:t>
            </a:r>
          </a:p>
          <a:p>
            <a:r>
              <a:rPr lang="en-US" sz="2000" dirty="0" smtClean="0"/>
              <a:t>        public void </a:t>
            </a:r>
            <a:r>
              <a:rPr lang="en-US" sz="2000" dirty="0" err="1" smtClean="0"/>
              <a:t>YTest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y = 50;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target.Y</a:t>
            </a:r>
            <a:r>
              <a:rPr lang="en-US" sz="2000" dirty="0" smtClean="0"/>
              <a:t> = 50;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Assert.AreEqual</a:t>
            </a:r>
            <a:r>
              <a:rPr lang="en-US" sz="2000" dirty="0" smtClean="0"/>
              <a:t>(y, </a:t>
            </a:r>
            <a:r>
              <a:rPr lang="en-US" sz="2000" dirty="0" err="1" smtClean="0"/>
              <a:t>target.Y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}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285</TotalTime>
  <Words>716</Words>
  <Application>Microsoft Office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Thème Office</vt:lpstr>
      <vt:lpstr>Project Starfighter 1.2</vt:lpstr>
      <vt:lpstr>User Stories for 1.2 Part 1</vt:lpstr>
      <vt:lpstr>User Stories for 1.2 Part 2</vt:lpstr>
      <vt:lpstr>Enemy Test Code</vt:lpstr>
      <vt:lpstr>Slide 5</vt:lpstr>
      <vt:lpstr>Slide 6</vt:lpstr>
      <vt:lpstr>Slide 7</vt:lpstr>
      <vt:lpstr>Slide 8</vt:lpstr>
      <vt:lpstr>Collisions Test Code</vt:lpstr>
      <vt:lpstr>Lives Test Code</vt:lpstr>
      <vt:lpstr>Score Test Code</vt:lpstr>
      <vt:lpstr>Level Test Code</vt:lpstr>
      <vt:lpstr>Sound Effect Test Code</vt:lpstr>
      <vt:lpstr>Demo</vt:lpstr>
      <vt:lpstr>Status of the Game</vt:lpstr>
      <vt:lpstr>Plans for version 2.0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Ben Gooding</cp:lastModifiedBy>
  <cp:revision>26</cp:revision>
  <dcterms:created xsi:type="dcterms:W3CDTF">2012-02-13T21:39:54Z</dcterms:created>
  <dcterms:modified xsi:type="dcterms:W3CDTF">2012-04-10T02:04:46Z</dcterms:modified>
</cp:coreProperties>
</file>