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74" r:id="rId5"/>
    <p:sldId id="287" r:id="rId6"/>
    <p:sldId id="277" r:id="rId7"/>
    <p:sldId id="285" r:id="rId8"/>
    <p:sldId id="284" r:id="rId9"/>
    <p:sldId id="286" r:id="rId10"/>
    <p:sldId id="282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all of the menu options except for high score are complete.</a:t>
            </a:r>
          </a:p>
          <a:p>
            <a:r>
              <a:rPr lang="en-US" dirty="0" smtClean="0"/>
              <a:t>The ship can move. The background is also set to auto scroll.</a:t>
            </a:r>
          </a:p>
          <a:p>
            <a:r>
              <a:rPr lang="en-US" dirty="0" smtClean="0"/>
              <a:t>The ship can now shoot a laser.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enemy type 1 (doesn’t fire anything)</a:t>
            </a:r>
          </a:p>
          <a:p>
            <a:r>
              <a:rPr lang="en-US" dirty="0" smtClean="0"/>
              <a:t>Create collision box for collisions</a:t>
            </a:r>
          </a:p>
          <a:p>
            <a:r>
              <a:rPr lang="en-US" dirty="0" smtClean="0"/>
              <a:t>Set up player lives</a:t>
            </a:r>
          </a:p>
          <a:p>
            <a:r>
              <a:rPr lang="en-US" dirty="0" smtClean="0"/>
              <a:t>Create collision detection for laser hitting enemy</a:t>
            </a:r>
          </a:p>
          <a:p>
            <a:r>
              <a:rPr lang="en-US" dirty="0" smtClean="0"/>
              <a:t>Calculate score based on destruction of enemy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1.1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upon starting the application I want to hear music. Upon starting the game new music is played</a:t>
            </a:r>
          </a:p>
          <a:p>
            <a:r>
              <a:rPr lang="en-US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b="1" dirty="0" smtClean="0"/>
              <a:t>As a user controlling the ship I want to be able to move up, down, left and right.</a:t>
            </a:r>
          </a:p>
          <a:p>
            <a:r>
              <a:rPr lang="en-US" b="1" dirty="0" smtClean="0"/>
              <a:t>As a user controlling the ship I want to be able to shoot a laser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startMenuSong</a:t>
            </a:r>
            <a:r>
              <a:rPr lang="en-US" sz="2000" dirty="0" smtClean="0"/>
              <a:t> = </a:t>
            </a:r>
            <a:r>
              <a:rPr lang="en-US" sz="2000" dirty="0" smtClean="0"/>
              <a:t>true;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LevelOneSong</a:t>
            </a:r>
            <a:r>
              <a:rPr lang="en-US" sz="2000" dirty="0" smtClean="0"/>
              <a:t> = false;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Test_Load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string 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 = "Menu";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Assert.IsNotNull</a:t>
            </a:r>
            <a:r>
              <a:rPr lang="en-US" sz="2000" dirty="0" smtClean="0"/>
              <a:t>(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repeatSong</a:t>
            </a:r>
            <a:r>
              <a:rPr lang="en-US" sz="2000" dirty="0" smtClean="0"/>
              <a:t> = true;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Assert.IsTrue</a:t>
            </a:r>
            <a:r>
              <a:rPr lang="en-US" sz="2000" dirty="0" smtClean="0"/>
              <a:t>(</a:t>
            </a:r>
            <a:r>
              <a:rPr lang="en-US" sz="2000" dirty="0" err="1" smtClean="0"/>
              <a:t>repeatSong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 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HandleStartScreen_Test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Assert.istrue</a:t>
            </a:r>
            <a:r>
              <a:rPr lang="en-US" sz="2000" dirty="0" smtClean="0"/>
              <a:t>(</a:t>
            </a:r>
            <a:r>
              <a:rPr lang="en-US" sz="2000" dirty="0" err="1" smtClean="0"/>
              <a:t>startMenuSong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startMenuSong</a:t>
            </a:r>
            <a:r>
              <a:rPr lang="en-US" sz="2000" dirty="0" smtClean="0"/>
              <a:t> = false;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Assert.IsFalse</a:t>
            </a:r>
            <a:r>
              <a:rPr lang="en-US" sz="2000" dirty="0" smtClean="0"/>
              <a:t>(</a:t>
            </a:r>
            <a:r>
              <a:rPr lang="en-US" sz="2000" dirty="0" err="1" smtClean="0"/>
              <a:t>startMenuSong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[</a:t>
            </a:r>
            <a:r>
              <a:rPr lang="en-US" dirty="0" err="1" smtClean="0"/>
              <a:t>TestMethod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HandleActionScreen_Test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Assert.IsFalse</a:t>
            </a:r>
            <a:r>
              <a:rPr lang="en-US" dirty="0" smtClean="0"/>
              <a:t>(</a:t>
            </a:r>
            <a:r>
              <a:rPr lang="en-US" dirty="0" err="1" smtClean="0"/>
              <a:t>startLevelOneSong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startLevelOneSong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Assert.IsTrue</a:t>
            </a:r>
            <a:r>
              <a:rPr lang="en-US" dirty="0" smtClean="0"/>
              <a:t>(</a:t>
            </a:r>
            <a:r>
              <a:rPr lang="en-US" dirty="0" err="1" smtClean="0"/>
              <a:t>startMenuSong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startLevelOneSong</a:t>
            </a:r>
            <a:r>
              <a:rPr lang="en-US" dirty="0" smtClean="0"/>
              <a:t> = false;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Assert.IsFalse</a:t>
            </a:r>
            <a:r>
              <a:rPr lang="en-US" dirty="0" smtClean="0"/>
              <a:t>(</a:t>
            </a:r>
            <a:r>
              <a:rPr lang="en-US" dirty="0" err="1" smtClean="0"/>
              <a:t>startLevelOneSong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ShipMovements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ActionScreen</a:t>
            </a:r>
            <a:r>
              <a:rPr lang="en-US" sz="1800" dirty="0"/>
              <a:t> </a:t>
            </a:r>
            <a:r>
              <a:rPr lang="en-US" sz="1800" dirty="0" err="1"/>
              <a:t>bckgnd</a:t>
            </a:r>
            <a:r>
              <a:rPr lang="en-US" sz="1800" dirty="0"/>
              <a:t> = new </a:t>
            </a:r>
            <a:r>
              <a:rPr lang="en-US" sz="1800" dirty="0" err="1"/>
              <a:t>ActionScreen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Player p = new Player();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ShipMovingRight_Test</a:t>
            </a:r>
            <a:r>
              <a:rPr lang="en-US" sz="1800" dirty="0"/>
              <a:t>() //left is just like this one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bckgnd.BackgroundOffset</a:t>
            </a:r>
            <a:r>
              <a:rPr lang="en-US" sz="1800" dirty="0"/>
              <a:t> = 0;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bckgnd.BackgroundOffset</a:t>
            </a:r>
            <a:r>
              <a:rPr lang="en-US" sz="1800" dirty="0"/>
              <a:t> +=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(1, </a:t>
            </a:r>
            <a:r>
              <a:rPr lang="en-US" sz="1800" dirty="0" err="1"/>
              <a:t>bckgnd.BackgroundOffset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ShipMovingUp_Test</a:t>
            </a:r>
            <a:r>
              <a:rPr lang="en-US" sz="1800" dirty="0"/>
              <a:t>() // moving down test is just like it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p.Y</a:t>
            </a:r>
            <a:r>
              <a:rPr lang="en-US" sz="1800" dirty="0"/>
              <a:t> = 0;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p.Y</a:t>
            </a:r>
            <a:r>
              <a:rPr lang="en-US" sz="1800" dirty="0"/>
              <a:t> +=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(1, </a:t>
            </a:r>
            <a:r>
              <a:rPr lang="en-US" sz="1800" dirty="0" err="1"/>
              <a:t>p.Y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1015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1800" dirty="0" smtClean="0"/>
              <a:t>[</a:t>
            </a:r>
            <a:r>
              <a:rPr lang="en-US" sz="1800" dirty="0" err="1" smtClean="0"/>
              <a:t>TestClass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public class </a:t>
            </a:r>
            <a:r>
              <a:rPr lang="en-US" sz="1800" dirty="0" err="1" smtClean="0"/>
              <a:t>InstructionsScreen_Test</a:t>
            </a:r>
            <a:endParaRPr lang="en-US" sz="1800" dirty="0" smtClean="0"/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  [</a:t>
            </a:r>
            <a:r>
              <a:rPr lang="en-US" sz="1800" dirty="0" err="1" smtClean="0"/>
              <a:t>TestInitialize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TestInitialize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Starfighter</a:t>
            </a:r>
            <a:r>
              <a:rPr lang="en-US" sz="1800" dirty="0" smtClean="0"/>
              <a:t> game = new </a:t>
            </a:r>
            <a:r>
              <a:rPr lang="en-US" sz="1800" dirty="0" err="1" smtClean="0"/>
              <a:t>Starfighter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}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InstructionsScreen</a:t>
            </a:r>
            <a:r>
              <a:rPr lang="en-US" sz="1800" dirty="0" smtClean="0"/>
              <a:t> 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private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TestScreen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Assert.IsNotNull</a:t>
            </a:r>
            <a:r>
              <a:rPr lang="en-US" sz="1800" dirty="0" smtClean="0"/>
              <a:t>(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}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Code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TestType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Assert.IsInstanceOfType</a:t>
            </a:r>
            <a:r>
              <a:rPr lang="en-US" sz="1800" dirty="0" smtClean="0"/>
              <a:t>(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,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</a:t>
            </a:r>
            <a:r>
              <a:rPr lang="en-US" sz="1800" dirty="0" err="1" smtClean="0"/>
              <a:t>InstructionsScreen</a:t>
            </a:r>
            <a:r>
              <a:rPr lang="en-US" sz="1800" dirty="0" smtClean="0"/>
              <a:t>));</a:t>
            </a:r>
          </a:p>
          <a:p>
            <a:r>
              <a:rPr lang="en-US" sz="1800" dirty="0" smtClean="0"/>
              <a:t>        }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public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    {</a:t>
            </a:r>
          </a:p>
          <a:p>
            <a:r>
              <a:rPr lang="en-US" sz="1800" dirty="0" smtClean="0"/>
              <a:t>            get</a:t>
            </a:r>
          </a:p>
          <a:p>
            <a:r>
              <a:rPr lang="en-US" sz="1800" dirty="0" smtClean="0"/>
              <a:t>            {                return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;            }</a:t>
            </a:r>
          </a:p>
          <a:p>
            <a:r>
              <a:rPr lang="en-US" sz="1800" dirty="0" smtClean="0"/>
              <a:t>            set</a:t>
            </a:r>
          </a:p>
          <a:p>
            <a:r>
              <a:rPr lang="en-US" sz="1800" dirty="0" smtClean="0"/>
              <a:t>            {               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 = value;            }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111</TotalTime>
  <Words>475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Office</vt:lpstr>
      <vt:lpstr>Project Starfighter 1.1</vt:lpstr>
      <vt:lpstr>User Stories for 1.1 Part 1</vt:lpstr>
      <vt:lpstr>Music Test Code</vt:lpstr>
      <vt:lpstr>Slide 4</vt:lpstr>
      <vt:lpstr>Slide 5</vt:lpstr>
      <vt:lpstr>Ship Movement Test Code</vt:lpstr>
      <vt:lpstr>Ship Movement Test Code (cont)</vt:lpstr>
      <vt:lpstr>Instructions Test Code</vt:lpstr>
      <vt:lpstr>Instructions Test Code (cont)</vt:lpstr>
      <vt:lpstr>Laser Test Code</vt:lpstr>
      <vt:lpstr>Demo</vt:lpstr>
      <vt:lpstr>Status of the Game</vt:lpstr>
      <vt:lpstr>Plans for version 1.2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14</cp:revision>
  <dcterms:created xsi:type="dcterms:W3CDTF">2012-02-13T21:39:54Z</dcterms:created>
  <dcterms:modified xsi:type="dcterms:W3CDTF">2012-03-06T16:15:03Z</dcterms:modified>
</cp:coreProperties>
</file>