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87" r:id="rId7"/>
    <p:sldId id="277" r:id="rId8"/>
    <p:sldId id="285" r:id="rId9"/>
    <p:sldId id="284" r:id="rId10"/>
    <p:sldId id="286" r:id="rId11"/>
    <p:sldId id="282" r:id="rId12"/>
    <p:sldId id="288" r:id="rId13"/>
    <p:sldId id="289" r:id="rId14"/>
    <p:sldId id="290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</a:t>
            </a:r>
            <a:r>
              <a:rPr lang="en-US" dirty="0" smtClean="0"/>
              <a:t>1.2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upon destroying an enemy my score will be updated.</a:t>
            </a:r>
          </a:p>
          <a:p>
            <a:r>
              <a:rPr lang="en-US" sz="2600" b="1" dirty="0" smtClean="0"/>
              <a:t>As a user colliding with an enemy ship I want to be destroyed as well as the enemy.</a:t>
            </a:r>
          </a:p>
          <a:p>
            <a:r>
              <a:rPr lang="en-US" sz="2600" b="1" dirty="0" smtClean="0"/>
              <a:t>As a user firing the ships laser, destroying an enemy, or dying I want to hear a sound effect.</a:t>
            </a:r>
          </a:p>
          <a:p>
            <a:r>
              <a:rPr lang="en-US" sz="2600" b="1" dirty="0" smtClean="0"/>
              <a:t>As a user playing the game, I want the screen to display current, updated statistics on my ships health, number of lives, </a:t>
            </a:r>
            <a:r>
              <a:rPr lang="en-US" sz="2600" b="1" dirty="0" err="1" smtClean="0"/>
              <a:t>powerups</a:t>
            </a:r>
            <a:r>
              <a:rPr lang="en-US" sz="2600" b="1" dirty="0" smtClean="0"/>
              <a:t> engaged, or ammo supply as needed.</a:t>
            </a:r>
          </a:p>
          <a:p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who has exhausted his spaceship's health / number of lives, I want to be presented with the main menu again so that I may choose from its options.</a:t>
            </a:r>
          </a:p>
          <a:p>
            <a:r>
              <a:rPr lang="en-US" sz="2600" b="1" dirty="0" smtClean="0"/>
              <a:t>As an type 1 enemy in the game, I will move in pre-defined directions with the aim of colliding with the user player before I am out of the screen or before I am shot.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164</TotalTime>
  <Words>201</Words>
  <Application>Microsoft Office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Project Starfighter 1.2</vt:lpstr>
      <vt:lpstr>User Stories for 1.2 Part 1</vt:lpstr>
      <vt:lpstr>User Stories for 1.2 Part 2</vt:lpstr>
      <vt:lpstr>Enemy Test Code</vt:lpstr>
      <vt:lpstr>Slide 5</vt:lpstr>
      <vt:lpstr>Collisions Test Code</vt:lpstr>
      <vt:lpstr>Lives Test Code</vt:lpstr>
      <vt:lpstr>Slide 8</vt:lpstr>
      <vt:lpstr>Score Test Code</vt:lpstr>
      <vt:lpstr>Slide 10</vt:lpstr>
      <vt:lpstr>Sound Effect Test Code</vt:lpstr>
      <vt:lpstr>Slide 12</vt:lpstr>
      <vt:lpstr>Slide 13</vt:lpstr>
      <vt:lpstr>Slide 14</vt:lpstr>
      <vt:lpstr>Demo</vt:lpstr>
      <vt:lpstr>Status of the Game</vt:lpstr>
      <vt:lpstr>Plans for version 2.0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21</cp:revision>
  <dcterms:created xsi:type="dcterms:W3CDTF">2012-02-13T21:39:54Z</dcterms:created>
  <dcterms:modified xsi:type="dcterms:W3CDTF">2012-04-09T18:28:56Z</dcterms:modified>
</cp:coreProperties>
</file>