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77" r:id="rId6"/>
    <p:sldId id="284" r:id="rId7"/>
    <p:sldId id="285" r:id="rId8"/>
    <p:sldId id="28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</a:p>
          <a:p>
            <a:r>
              <a:rPr lang="en-US" dirty="0" smtClean="0"/>
              <a:t>The ship can move. The background is also set to auto scroll.</a:t>
            </a:r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1800" dirty="0" smtClean="0"/>
              <a:t>namespace </a:t>
            </a:r>
            <a:r>
              <a:rPr lang="en-US" sz="1800" dirty="0" err="1" smtClean="0"/>
              <a:t>Project_Starfighter_Test</a:t>
            </a:r>
            <a:endParaRPr lang="en-US" sz="1800" dirty="0" smtClean="0"/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TestClass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public class </a:t>
            </a:r>
            <a:r>
              <a:rPr lang="en-US" sz="1800" dirty="0" err="1" smtClean="0"/>
              <a:t>InstructionsScreen_Test</a:t>
            </a:r>
            <a:endParaRPr lang="en-US" sz="1800" dirty="0" smtClean="0"/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 game = new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 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TestScreen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{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}</a:t>
            </a:r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</a:t>
            </a:r>
            <a:r>
              <a:rPr lang="en-US" dirty="0" smtClean="0"/>
              <a:t>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1800" dirty="0" smtClean="0"/>
              <a:t>    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TestType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Assert.IsInstanceOfType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));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[</a:t>
            </a:r>
            <a:r>
              <a:rPr lang="en-US" sz="1800" dirty="0" err="1" smtClean="0"/>
              <a:t>TestClass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public class </a:t>
            </a:r>
            <a:r>
              <a:rPr lang="en-US" sz="1800" dirty="0" err="1" smtClean="0"/>
              <a:t>InstructionsScreenTest</a:t>
            </a:r>
            <a:r>
              <a:rPr lang="en-US" sz="1800" dirty="0" smtClean="0"/>
              <a:t>  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  private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r>
              <a:rPr lang="en-US" sz="1800" dirty="0" smtClean="0"/>
              <a:t>public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  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      </a:t>
            </a:r>
            <a:r>
              <a:rPr lang="en-US" sz="1800" dirty="0" smtClean="0"/>
              <a:t>get    {             </a:t>
            </a:r>
            <a:r>
              <a:rPr lang="en-US" sz="1800" dirty="0" smtClean="0"/>
              <a:t>return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        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          </a:t>
            </a:r>
            <a:r>
              <a:rPr lang="en-US" sz="1800" dirty="0" smtClean="0"/>
              <a:t>set    {             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 = value</a:t>
            </a:r>
            <a:r>
              <a:rPr lang="en-US" sz="1800" dirty="0" smtClean="0"/>
              <a:t>;      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99</TotalTime>
  <Words>300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Project Starfighter 1.1</vt:lpstr>
      <vt:lpstr>User Stories for 1.1 Part 1</vt:lpstr>
      <vt:lpstr>Music Test Code</vt:lpstr>
      <vt:lpstr>Slide 4</vt:lpstr>
      <vt:lpstr>Ship Movement Test Code</vt:lpstr>
      <vt:lpstr>Instructions Test Code</vt:lpstr>
      <vt:lpstr>Instructions Test Code (cont)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Gerald D Hogue II</cp:lastModifiedBy>
  <cp:revision>12</cp:revision>
  <dcterms:created xsi:type="dcterms:W3CDTF">2012-02-13T21:39:54Z</dcterms:created>
  <dcterms:modified xsi:type="dcterms:W3CDTF">2012-03-06T06:56:16Z</dcterms:modified>
</cp:coreProperties>
</file>