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1" r:id="rId4"/>
    <p:sldId id="279" r:id="rId5"/>
    <p:sldId id="274" r:id="rId6"/>
    <p:sldId id="293" r:id="rId7"/>
    <p:sldId id="294" r:id="rId8"/>
    <p:sldId id="277" r:id="rId9"/>
    <p:sldId id="284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9" d="100"/>
          <a:sy n="99" d="100"/>
        </p:scale>
        <p:origin x="-54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type </a:t>
            </a:r>
            <a:r>
              <a:rPr lang="en-US" dirty="0" smtClean="0"/>
              <a:t>enemies are added upon </a:t>
            </a:r>
            <a:r>
              <a:rPr lang="en-US" dirty="0"/>
              <a:t>the destruction of all enemies of type 1</a:t>
            </a:r>
          </a:p>
          <a:p>
            <a:r>
              <a:rPr lang="en-US" dirty="0" smtClean="0"/>
              <a:t>A boss is added </a:t>
            </a:r>
            <a:r>
              <a:rPr lang="en-US" dirty="0"/>
              <a:t>after </a:t>
            </a:r>
            <a:r>
              <a:rPr lang="en-US" dirty="0" smtClean="0"/>
              <a:t>enemies type 2 are destroyed.</a:t>
            </a:r>
            <a:endParaRPr lang="en-US" dirty="0"/>
          </a:p>
          <a:p>
            <a:r>
              <a:rPr lang="en-US" dirty="0" smtClean="0"/>
              <a:t>A winner screen is displayed if player destroys the boss.</a:t>
            </a:r>
            <a:endParaRPr lang="en-US" dirty="0"/>
          </a:p>
          <a:p>
            <a:r>
              <a:rPr lang="en-US" dirty="0" smtClean="0"/>
              <a:t>A game over screen is displayed if player is destroyed.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2.0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destroys all enemy of type 1 I want the enemy type 2 to be displayed.</a:t>
            </a:r>
          </a:p>
          <a:p>
            <a:r>
              <a:rPr lang="en-US" sz="2800" b="1" dirty="0"/>
              <a:t>As an type </a:t>
            </a:r>
            <a:r>
              <a:rPr lang="en-US" sz="2800" b="1" dirty="0" smtClean="0"/>
              <a:t>2 </a:t>
            </a:r>
            <a:r>
              <a:rPr lang="en-US" sz="2800" b="1" dirty="0"/>
              <a:t>enemy in the game, I will move </a:t>
            </a:r>
            <a:r>
              <a:rPr lang="en-US" sz="2800" b="1" dirty="0" smtClean="0"/>
              <a:t>in a vertical direction and randomly shoot </a:t>
            </a:r>
            <a:r>
              <a:rPr lang="en-US" sz="2800" b="1" dirty="0"/>
              <a:t>with the aim of </a:t>
            </a:r>
            <a:r>
              <a:rPr lang="en-US" sz="2800" b="1" dirty="0" smtClean="0"/>
              <a:t>hitting the </a:t>
            </a:r>
            <a:r>
              <a:rPr lang="en-US" sz="2800" b="1" dirty="0"/>
              <a:t>user player before </a:t>
            </a:r>
            <a:r>
              <a:rPr lang="en-US" sz="2800" b="1" dirty="0" smtClean="0"/>
              <a:t>I am </a:t>
            </a:r>
            <a:r>
              <a:rPr lang="en-US" sz="2800" b="1" dirty="0"/>
              <a:t>shot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As an type 2 enemy in the game who hits the player one time I will say one quote, if I hit a second time I will say a different quote.</a:t>
            </a:r>
            <a:endParaRPr lang="en-US" sz="2800" b="1" dirty="0"/>
          </a:p>
          <a:p>
            <a:pPr marL="0" indent="0">
              <a:buNone/>
            </a:pP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2.0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As a boss in the game, I will move in a vertical direction and randomly shoot with the aim of hitting the user player before I am shot.</a:t>
            </a:r>
          </a:p>
          <a:p>
            <a:r>
              <a:rPr lang="en-US" sz="2600" b="1" dirty="0" smtClean="0"/>
              <a:t>As a boss in the game who hits the player I will say a quote, if I am hit I will say another quote.</a:t>
            </a:r>
          </a:p>
          <a:p>
            <a:r>
              <a:rPr lang="en-US" sz="2600" b="1" dirty="0" smtClean="0"/>
              <a:t>As a player in the game who beats the boss I will be presented the winning screen.</a:t>
            </a:r>
          </a:p>
          <a:p>
            <a:r>
              <a:rPr lang="en-US" sz="2600" b="1" dirty="0" smtClean="0"/>
              <a:t>As a player in the game who loses I will be presented the game over screen.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</a:t>
            </a:r>
            <a:r>
              <a:rPr lang="en-US" dirty="0" smtClean="0"/>
              <a:t>2 / Boss </a:t>
            </a:r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// test if enemy can be deactivated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[</a:t>
            </a:r>
            <a:r>
              <a:rPr lang="en-US" sz="2000" dirty="0" err="1"/>
              <a:t>TestMethod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void </a:t>
            </a:r>
            <a:r>
              <a:rPr lang="en-US" sz="2000" dirty="0" err="1"/>
              <a:t>Deactivate_Test</a:t>
            </a:r>
            <a:r>
              <a:rPr lang="en-US" sz="2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target.Deactivate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Assert.IsFalse</a:t>
            </a:r>
            <a:r>
              <a:rPr lang="en-US" sz="2000" dirty="0"/>
              <a:t>(</a:t>
            </a:r>
            <a:r>
              <a:rPr lang="en-US" sz="2000" dirty="0" err="1"/>
              <a:t>target.IsActive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// test if enemy is initially set to inactive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[</a:t>
            </a:r>
            <a:r>
              <a:rPr lang="en-US" sz="2000" dirty="0" err="1"/>
              <a:t>TestMethod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void </a:t>
            </a:r>
            <a:r>
              <a:rPr lang="en-US" sz="2000" dirty="0" err="1"/>
              <a:t>IsActive_Test</a:t>
            </a:r>
            <a:r>
              <a:rPr lang="en-US" sz="2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Assert.AreEqual</a:t>
            </a:r>
            <a:r>
              <a:rPr lang="en-US" sz="2000" dirty="0"/>
              <a:t>(false, </a:t>
            </a:r>
            <a:r>
              <a:rPr lang="en-US" sz="2000" dirty="0" err="1"/>
              <a:t>target.IsActive</a:t>
            </a:r>
            <a:r>
              <a:rPr lang="en-US" sz="2000" dirty="0" smtClean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}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// test if boss's x position can be changed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public void </a:t>
            </a:r>
            <a:r>
              <a:rPr lang="en-US" sz="1800" dirty="0" err="1"/>
              <a:t>X_Test</a:t>
            </a:r>
            <a:r>
              <a:rPr lang="en-US" sz="18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xtest</a:t>
            </a:r>
            <a:r>
              <a:rPr lang="en-US" sz="1800" dirty="0"/>
              <a:t> = 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target.X</a:t>
            </a:r>
            <a:r>
              <a:rPr lang="en-US" sz="1800" dirty="0"/>
              <a:t> = </a:t>
            </a:r>
            <a:r>
              <a:rPr lang="en-US" sz="1800" dirty="0" err="1"/>
              <a:t>xtest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xtest</a:t>
            </a:r>
            <a:r>
              <a:rPr lang="en-US" sz="1800" dirty="0"/>
              <a:t>, </a:t>
            </a:r>
            <a:r>
              <a:rPr lang="en-US" sz="1800" dirty="0" err="1"/>
              <a:t>target.X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// test if boss's y position can be changed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public void </a:t>
            </a:r>
            <a:r>
              <a:rPr lang="en-US" sz="1800" dirty="0" err="1"/>
              <a:t>Y_Test</a:t>
            </a:r>
            <a:r>
              <a:rPr lang="en-US" sz="18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ytest</a:t>
            </a:r>
            <a:r>
              <a:rPr lang="en-US" sz="1800" dirty="0"/>
              <a:t> = 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target.Y</a:t>
            </a:r>
            <a:r>
              <a:rPr lang="en-US" sz="1800" dirty="0"/>
              <a:t> = </a:t>
            </a:r>
            <a:r>
              <a:rPr lang="en-US" sz="1800" dirty="0" err="1"/>
              <a:t>ytest</a:t>
            </a:r>
            <a:r>
              <a:rPr lang="en-U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</a:t>
            </a:r>
            <a:r>
              <a:rPr lang="en-US" sz="1800" dirty="0" err="1"/>
              <a:t>ytest</a:t>
            </a:r>
            <a:r>
              <a:rPr lang="en-US" sz="1800" dirty="0"/>
              <a:t>, </a:t>
            </a:r>
            <a:r>
              <a:rPr lang="en-US" sz="1800" dirty="0" err="1"/>
              <a:t>target.Y</a:t>
            </a:r>
            <a:r>
              <a:rPr lang="en-US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76200" y="76200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test if the enemy will be activated in the correct position</a:t>
            </a:r>
          </a:p>
          <a:p>
            <a:r>
              <a:rPr lang="en-US" dirty="0"/>
              <a:t>        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r>
              <a:rPr lang="en-US" dirty="0"/>
              <a:t>        public void </a:t>
            </a:r>
            <a:r>
              <a:rPr lang="en-US" dirty="0" err="1"/>
              <a:t>Generate_Test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target.Generate</a:t>
            </a:r>
            <a:r>
              <a:rPr lang="en-US" dirty="0"/>
              <a:t>(1);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(750, </a:t>
            </a:r>
            <a:r>
              <a:rPr lang="en-US" dirty="0" err="1"/>
              <a:t>target.X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(150, </a:t>
            </a:r>
            <a:r>
              <a:rPr lang="en-US" dirty="0" err="1"/>
              <a:t>target.Y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Assert.IsTrue</a:t>
            </a:r>
            <a:r>
              <a:rPr lang="en-US" dirty="0"/>
              <a:t>(</a:t>
            </a:r>
            <a:r>
              <a:rPr lang="en-US" dirty="0" err="1"/>
              <a:t>target.IsActive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check if the method that changes the enemy's direction in case it is out of the limits is working</a:t>
            </a:r>
          </a:p>
          <a:p>
            <a:r>
              <a:rPr lang="en-US" dirty="0"/>
              <a:t>        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r>
              <a:rPr lang="en-US" dirty="0"/>
              <a:t>        public void </a:t>
            </a:r>
            <a:r>
              <a:rPr lang="en-US" dirty="0" err="1"/>
              <a:t>GetDrawY_Test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target.Generate</a:t>
            </a:r>
            <a:r>
              <a:rPr lang="en-US" dirty="0"/>
              <a:t>(1);</a:t>
            </a:r>
          </a:p>
          <a:p>
            <a:r>
              <a:rPr lang="en-US" dirty="0"/>
              <a:t>            </a:t>
            </a:r>
            <a:r>
              <a:rPr lang="en-US" dirty="0" err="1"/>
              <a:t>target.Y</a:t>
            </a:r>
            <a:r>
              <a:rPr lang="en-US" dirty="0"/>
              <a:t> = 201;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target.GetDrawY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Assert.IsTrue</a:t>
            </a:r>
            <a:r>
              <a:rPr lang="en-US" dirty="0"/>
              <a:t>(</a:t>
            </a:r>
            <a:r>
              <a:rPr lang="en-US" dirty="0" err="1"/>
              <a:t>target.getChangeDirection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target.Y</a:t>
            </a:r>
            <a:r>
              <a:rPr lang="en-US" dirty="0"/>
              <a:t> = 99;</a:t>
            </a:r>
          </a:p>
          <a:p>
            <a:r>
              <a:rPr lang="en-US" dirty="0"/>
              <a:t>            </a:t>
            </a:r>
            <a:r>
              <a:rPr lang="en-US" dirty="0" err="1"/>
              <a:t>target.GetDrawY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Assert.IsFalse</a:t>
            </a:r>
            <a:r>
              <a:rPr lang="en-US" dirty="0"/>
              <a:t>(</a:t>
            </a:r>
            <a:r>
              <a:rPr lang="en-US" dirty="0" err="1"/>
              <a:t>target.getChangeDirection</a:t>
            </a:r>
            <a:r>
              <a:rPr lang="en-US" dirty="0"/>
              <a:t>);</a:t>
            </a:r>
          </a:p>
          <a:p>
            <a:r>
              <a:rPr lang="en-US" dirty="0" smtClean="0"/>
              <a:t>        </a:t>
            </a: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test if the bounding box is the desired size of the enemy's current 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[</a:t>
            </a:r>
            <a:r>
              <a:rPr lang="en-US" sz="2000" dirty="0" err="1"/>
              <a:t>TestMethod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public void </a:t>
            </a:r>
            <a:r>
              <a:rPr lang="en-US" sz="2000" dirty="0" err="1"/>
              <a:t>BoundingBox_Test</a:t>
            </a:r>
            <a:r>
              <a:rPr lang="en-US" sz="2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Rectangle square = new Rectangle(752, 77, 42, 71);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target.Generate</a:t>
            </a:r>
            <a:r>
              <a:rPr lang="en-US" sz="20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Assert.AreEqual</a:t>
            </a:r>
            <a:r>
              <a:rPr lang="en-US" sz="2000" dirty="0"/>
              <a:t>(square, </a:t>
            </a:r>
            <a:r>
              <a:rPr lang="en-US" sz="2000" dirty="0" err="1"/>
              <a:t>target.CollisionBox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317</TotalTime>
  <Words>546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Project Starfighter 2.0</vt:lpstr>
      <vt:lpstr>User Stories for 2.0 Part 1</vt:lpstr>
      <vt:lpstr>User Stories for 2.0 Part 2</vt:lpstr>
      <vt:lpstr>Enemy 2 / Boss Test Code</vt:lpstr>
      <vt:lpstr>PowerPoint Presentation</vt:lpstr>
      <vt:lpstr>PowerPoint Presentation</vt:lpstr>
      <vt:lpstr>PowerPoint Presentation</vt:lpstr>
      <vt:lpstr>Winning screen Test Code</vt:lpstr>
      <vt:lpstr>Game Over screen Test Code</vt:lpstr>
      <vt:lpstr>Demo</vt:lpstr>
      <vt:lpstr>Status of the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30</cp:revision>
  <dcterms:created xsi:type="dcterms:W3CDTF">2012-02-13T21:39:54Z</dcterms:created>
  <dcterms:modified xsi:type="dcterms:W3CDTF">2012-04-30T20:41:34Z</dcterms:modified>
</cp:coreProperties>
</file>