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4" r:id="rId5"/>
    <p:sldId id="287" r:id="rId6"/>
    <p:sldId id="277" r:id="rId7"/>
    <p:sldId id="285" r:id="rId8"/>
    <p:sldId id="284" r:id="rId9"/>
    <p:sldId id="286" r:id="rId10"/>
    <p:sldId id="282" r:id="rId11"/>
    <p:sldId id="288" r:id="rId12"/>
    <p:sldId id="289" r:id="rId13"/>
    <p:sldId id="290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Laser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 smtClean="0"/>
              <a:t>        public void </a:t>
            </a:r>
            <a:r>
              <a:rPr lang="en-US" sz="1800" dirty="0" err="1" smtClean="0"/>
              <a:t>XPosition_Test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  {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testammo.aLocation.X</a:t>
            </a:r>
            <a:r>
              <a:rPr lang="en-US" sz="1800" dirty="0" smtClean="0"/>
              <a:t> = 11f;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Assert.IsTrue</a:t>
            </a:r>
            <a:r>
              <a:rPr lang="en-US" sz="1800" dirty="0" smtClean="0"/>
              <a:t>(11f == </a:t>
            </a:r>
            <a:r>
              <a:rPr lang="en-US" sz="1800" dirty="0" err="1" smtClean="0"/>
              <a:t>testammo.aLocation.X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 smtClean="0"/>
              <a:t>        public void </a:t>
            </a:r>
            <a:r>
              <a:rPr lang="en-US" sz="1800" dirty="0" err="1" smtClean="0"/>
              <a:t>YPosition_Test</a:t>
            </a:r>
            <a:r>
              <a:rPr lang="en-US" sz="1800" dirty="0" smtClean="0"/>
              <a:t>()</a:t>
            </a:r>
          </a:p>
          <a:p>
            <a:pPr marL="0" indent="0">
              <a:buNone/>
            </a:pPr>
            <a:r>
              <a:rPr lang="en-US" sz="1800" dirty="0" smtClean="0"/>
              <a:t>        {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testammo.aLocation.Y</a:t>
            </a:r>
            <a:r>
              <a:rPr lang="en-US" sz="1800" dirty="0" smtClean="0"/>
              <a:t> = 12f;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Assert.IsTrue</a:t>
            </a:r>
            <a:r>
              <a:rPr lang="en-US" sz="1800" dirty="0" smtClean="0"/>
              <a:t>(12f == </a:t>
            </a:r>
            <a:r>
              <a:rPr lang="en-US" sz="1800" dirty="0" err="1" smtClean="0"/>
              <a:t>testammo.aLocation.Y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[</a:t>
            </a:r>
            <a:r>
              <a:rPr lang="en-US" sz="2400" dirty="0" err="1" smtClean="0"/>
              <a:t>TestMethod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       public void </a:t>
            </a:r>
            <a:r>
              <a:rPr lang="en-US" sz="2400" dirty="0" err="1" smtClean="0"/>
              <a:t>createdInActive_Test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  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Assert.IsTrue</a:t>
            </a:r>
            <a:r>
              <a:rPr lang="en-US" sz="2400" dirty="0" smtClean="0"/>
              <a:t>(false == </a:t>
            </a:r>
            <a:r>
              <a:rPr lang="en-US" sz="2400" dirty="0" err="1" smtClean="0"/>
              <a:t>testammo.IsActive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[</a:t>
            </a:r>
            <a:r>
              <a:rPr lang="en-US" sz="2400" dirty="0" err="1" smtClean="0"/>
              <a:t>TestMethod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       public void </a:t>
            </a:r>
            <a:r>
              <a:rPr lang="en-US" sz="2400" dirty="0" err="1" smtClean="0"/>
              <a:t>fired_Test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  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testammo.Fire</a:t>
            </a:r>
            <a:r>
              <a:rPr lang="en-US" sz="2400" dirty="0" smtClean="0"/>
              <a:t>(21, 33);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Assert.IsTrue</a:t>
            </a:r>
            <a:r>
              <a:rPr lang="en-US" sz="2400" dirty="0" smtClean="0"/>
              <a:t>(true == </a:t>
            </a:r>
            <a:r>
              <a:rPr lang="en-US" sz="2400" dirty="0" err="1" smtClean="0"/>
              <a:t>testammo.IsActive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 [</a:t>
            </a:r>
            <a:r>
              <a:rPr lang="en-US" sz="2200" dirty="0" err="1" smtClean="0"/>
              <a:t>TestMethod</a:t>
            </a:r>
            <a:r>
              <a:rPr lang="en-US" sz="2200" dirty="0" smtClean="0"/>
              <a:t>]</a:t>
            </a:r>
          </a:p>
          <a:p>
            <a:pPr marL="0" indent="0">
              <a:buNone/>
            </a:pPr>
            <a:r>
              <a:rPr lang="en-US" sz="2200" dirty="0" smtClean="0"/>
              <a:t>        public void </a:t>
            </a:r>
            <a:r>
              <a:rPr lang="en-US" sz="2200" dirty="0" err="1" smtClean="0"/>
              <a:t>firedXPosition_Test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 smtClean="0"/>
              <a:t>        {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  <a:r>
              <a:rPr lang="en-US" sz="2200" dirty="0" err="1" smtClean="0"/>
              <a:t>testammo.Fire</a:t>
            </a:r>
            <a:r>
              <a:rPr lang="en-US" sz="2200" dirty="0" smtClean="0"/>
              <a:t>(21, 33);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  <a:r>
              <a:rPr lang="en-US" sz="2200" dirty="0" err="1" smtClean="0"/>
              <a:t>Assert.AreEqual</a:t>
            </a:r>
            <a:r>
              <a:rPr lang="en-US" sz="2200" dirty="0" smtClean="0"/>
              <a:t>(21f, </a:t>
            </a:r>
            <a:r>
              <a:rPr lang="en-US" sz="2200" dirty="0" err="1" smtClean="0"/>
              <a:t>testammo.aLocation.X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    }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        [</a:t>
            </a:r>
            <a:r>
              <a:rPr lang="en-US" sz="2200" dirty="0" err="1" smtClean="0"/>
              <a:t>TestMethod</a:t>
            </a:r>
            <a:r>
              <a:rPr lang="en-US" sz="2200" dirty="0" smtClean="0"/>
              <a:t>]</a:t>
            </a:r>
          </a:p>
          <a:p>
            <a:pPr marL="0" indent="0">
              <a:buNone/>
            </a:pPr>
            <a:r>
              <a:rPr lang="en-US" sz="2200" dirty="0" smtClean="0"/>
              <a:t>        public void </a:t>
            </a:r>
            <a:r>
              <a:rPr lang="en-US" sz="2200" dirty="0" err="1" smtClean="0"/>
              <a:t>firedYPosition_Test</a:t>
            </a:r>
            <a:r>
              <a:rPr lang="en-US" sz="2200" dirty="0" smtClean="0"/>
              <a:t>()</a:t>
            </a:r>
          </a:p>
          <a:p>
            <a:pPr marL="0" indent="0">
              <a:buNone/>
            </a:pPr>
            <a:r>
              <a:rPr lang="en-US" sz="2200" dirty="0" smtClean="0"/>
              <a:t>        {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  <a:r>
              <a:rPr lang="en-US" sz="2200" dirty="0" err="1" smtClean="0"/>
              <a:t>testammo.Fire</a:t>
            </a:r>
            <a:r>
              <a:rPr lang="en-US" sz="2200" dirty="0" smtClean="0"/>
              <a:t>(21, 33);</a:t>
            </a:r>
          </a:p>
          <a:p>
            <a:pPr marL="0" indent="0">
              <a:buNone/>
            </a:pPr>
            <a:r>
              <a:rPr lang="en-US" sz="2200" dirty="0" smtClean="0"/>
              <a:t>            </a:t>
            </a:r>
            <a:r>
              <a:rPr lang="en-US" sz="2200" dirty="0" err="1" smtClean="0"/>
              <a:t>Assert.AreEqual</a:t>
            </a:r>
            <a:r>
              <a:rPr lang="en-US" sz="2200" dirty="0" smtClean="0"/>
              <a:t>(33f, </a:t>
            </a:r>
            <a:r>
              <a:rPr lang="en-US" sz="2200" dirty="0" err="1" smtClean="0"/>
              <a:t>testammo.aLocation.Y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        }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//[</a:t>
            </a:r>
            <a:r>
              <a:rPr lang="en-US" sz="2400" dirty="0" err="1" smtClean="0"/>
              <a:t>TestMethod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       //public void </a:t>
            </a:r>
            <a:r>
              <a:rPr lang="en-US" sz="2400" dirty="0" err="1" smtClean="0"/>
              <a:t>Speed_Test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   //{</a:t>
            </a:r>
          </a:p>
          <a:p>
            <a:pPr marL="0" indent="0">
              <a:buNone/>
            </a:pPr>
            <a:r>
              <a:rPr lang="en-US" sz="2400" dirty="0" smtClean="0"/>
              <a:t>        //	</a:t>
            </a:r>
            <a:r>
              <a:rPr lang="en-US" sz="2400" dirty="0" err="1" smtClean="0"/>
              <a:t>testammo.Speed</a:t>
            </a:r>
            <a:r>
              <a:rPr lang="en-US" sz="2400" dirty="0" smtClean="0"/>
              <a:t> = 10f;</a:t>
            </a:r>
          </a:p>
          <a:p>
            <a:pPr marL="0" indent="0">
              <a:buNone/>
            </a:pPr>
            <a:r>
              <a:rPr lang="en-US" sz="2400" dirty="0" smtClean="0"/>
              <a:t>        //    </a:t>
            </a:r>
            <a:r>
              <a:rPr lang="en-US" sz="2400" dirty="0" err="1" smtClean="0"/>
              <a:t>Assert.IsTrue</a:t>
            </a:r>
            <a:r>
              <a:rPr lang="en-US" sz="2400" dirty="0" smtClean="0"/>
              <a:t>(10f == </a:t>
            </a:r>
            <a:r>
              <a:rPr lang="en-US" sz="2400" dirty="0" err="1" smtClean="0"/>
              <a:t>testammo.Speed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//}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[</a:t>
            </a:r>
            <a:r>
              <a:rPr lang="en-US" sz="2400" dirty="0" err="1" smtClean="0"/>
              <a:t>TestMethod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        public void </a:t>
            </a:r>
            <a:r>
              <a:rPr lang="en-US" sz="2400" dirty="0" err="1" smtClean="0"/>
              <a:t>BoundingBox_Test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        {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testammo.Fire</a:t>
            </a:r>
            <a:r>
              <a:rPr lang="en-US" sz="2400" dirty="0" smtClean="0"/>
              <a:t>(21, 33);</a:t>
            </a:r>
          </a:p>
          <a:p>
            <a:pPr marL="0" indent="0">
              <a:buNone/>
            </a:pPr>
            <a:r>
              <a:rPr lang="en-US" sz="2400" dirty="0" smtClean="0"/>
              <a:t>            Rectangle r = new Rectangle(21, 33, 16, 3);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Assert.AreEqual</a:t>
            </a:r>
            <a:r>
              <a:rPr lang="en-US" sz="2400" dirty="0" smtClean="0"/>
              <a:t>(r, </a:t>
            </a:r>
            <a:r>
              <a:rPr lang="en-US" sz="2400" dirty="0" err="1" smtClean="0"/>
              <a:t>testammo.BoundingBox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      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all of the menu options except for high score are complete.</a:t>
            </a:r>
          </a:p>
          <a:p>
            <a:r>
              <a:rPr lang="en-US" dirty="0" smtClean="0"/>
              <a:t>The ship can move. The background is also set to auto scroll.</a:t>
            </a:r>
          </a:p>
          <a:p>
            <a:r>
              <a:rPr lang="en-US" dirty="0" smtClean="0"/>
              <a:t>The ship can now shoot a </a:t>
            </a:r>
            <a:r>
              <a:rPr lang="en-US" dirty="0" smtClean="0"/>
              <a:t>laser, but only one at a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Adjust speed of the ship to move faster</a:t>
            </a:r>
          </a:p>
          <a:p>
            <a:r>
              <a:rPr lang="en-US" dirty="0" smtClean="0"/>
              <a:t>Allow multiple lasers to be fired.</a:t>
            </a:r>
          </a:p>
          <a:p>
            <a:r>
              <a:rPr lang="en-US" dirty="0" smtClean="0"/>
              <a:t>Add sound effects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an enemy type 1 (doesn’t fire anything)</a:t>
            </a:r>
          </a:p>
          <a:p>
            <a:r>
              <a:rPr lang="en-US" dirty="0" smtClean="0"/>
              <a:t>Create collision box for collisions</a:t>
            </a:r>
          </a:p>
          <a:p>
            <a:r>
              <a:rPr lang="en-US" dirty="0" smtClean="0"/>
              <a:t>Set up player lives</a:t>
            </a:r>
          </a:p>
          <a:p>
            <a:r>
              <a:rPr lang="en-US" dirty="0" smtClean="0"/>
              <a:t>Create collision detection for laser hitting enemy</a:t>
            </a:r>
          </a:p>
          <a:p>
            <a:r>
              <a:rPr lang="en-US" dirty="0" smtClean="0"/>
              <a:t>Calculate score based on destruction of enemy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1.1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 a user upon starting the application I want to hear music. Upon starting the game new music is played</a:t>
            </a:r>
          </a:p>
          <a:p>
            <a:r>
              <a:rPr lang="en-US" b="1" dirty="0" smtClean="0"/>
              <a:t>As a user who clicks on the menu option, 'instructions,' I want to be presented with the instructions to play the game.</a:t>
            </a:r>
          </a:p>
          <a:p>
            <a:r>
              <a:rPr lang="en-US" b="1" dirty="0" smtClean="0"/>
              <a:t>As a user controlling the ship I want to be able to move up, down, left and right.</a:t>
            </a:r>
          </a:p>
          <a:p>
            <a:r>
              <a:rPr lang="en-US" b="1" dirty="0" smtClean="0"/>
              <a:t>As a user controlling the ship I want to be able to shoot a laser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 = true;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startLevelOneSong</a:t>
            </a:r>
            <a:r>
              <a:rPr lang="en-US" sz="2000" dirty="0" smtClean="0"/>
              <a:t> = false; </a:t>
            </a:r>
          </a:p>
          <a:p>
            <a:endParaRPr lang="en-US" sz="2000" dirty="0" smtClean="0"/>
          </a:p>
          <a:p>
            <a:r>
              <a:rPr lang="en-US" sz="2000" dirty="0" smtClean="0"/>
              <a:t> public </a:t>
            </a:r>
            <a:r>
              <a:rPr lang="en-US" sz="2000" dirty="0" err="1" smtClean="0"/>
              <a:t>Starfighter_Test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Test_Load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HandleStartScreen_Test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HandleActionScreen_Test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Test_Load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 = "Menu";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repeatSong</a:t>
            </a:r>
            <a:r>
              <a:rPr lang="en-US" sz="2000" dirty="0" smtClean="0"/>
              <a:t> = true;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Assert.IsTrue</a:t>
            </a:r>
            <a:r>
              <a:rPr lang="en-US" sz="2000" dirty="0" smtClean="0"/>
              <a:t>(</a:t>
            </a:r>
            <a:r>
              <a:rPr lang="en-US" sz="2000" dirty="0" err="1" smtClean="0"/>
              <a:t>repeatSong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HandleStartScreen_Test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Assert.istrue</a:t>
            </a:r>
            <a:r>
              <a:rPr lang="en-US" sz="2000" dirty="0" smtClean="0"/>
              <a:t>(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 = false;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Assert.IsFalse</a:t>
            </a:r>
            <a:r>
              <a:rPr lang="en-US" sz="2000" dirty="0" smtClean="0"/>
              <a:t>(</a:t>
            </a:r>
            <a:r>
              <a:rPr lang="en-US" sz="2000" dirty="0" err="1" smtClean="0"/>
              <a:t>startMenuSong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[</a:t>
            </a:r>
            <a:r>
              <a:rPr lang="en-US" dirty="0" err="1" smtClean="0"/>
              <a:t>TestMethod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public void </a:t>
            </a:r>
            <a:r>
              <a:rPr lang="en-US" dirty="0" err="1" smtClean="0"/>
              <a:t>HandleActionScreen_Test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Assert.IsFalse</a:t>
            </a:r>
            <a:r>
              <a:rPr lang="en-US" dirty="0" smtClean="0"/>
              <a:t>(</a:t>
            </a:r>
            <a:r>
              <a:rPr lang="en-US" dirty="0" err="1" smtClean="0"/>
              <a:t>startLevelOneSong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startLevelOneSong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Assert.IsTrue</a:t>
            </a:r>
            <a:r>
              <a:rPr lang="en-US" dirty="0" smtClean="0"/>
              <a:t>(</a:t>
            </a:r>
            <a:r>
              <a:rPr lang="en-US" dirty="0" err="1" smtClean="0"/>
              <a:t>startMenuSong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startLevelOneSong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Assert.IsFalse</a:t>
            </a:r>
            <a:r>
              <a:rPr lang="en-US" dirty="0" smtClean="0"/>
              <a:t>(</a:t>
            </a:r>
            <a:r>
              <a:rPr lang="en-US" dirty="0" err="1" smtClean="0"/>
              <a:t>startLevelOneSong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</a:t>
            </a:r>
            <a:r>
              <a:rPr lang="en-US" sz="1800" dirty="0" err="1"/>
              <a:t>TestClass</a:t>
            </a:r>
            <a:r>
              <a:rPr lang="en-US" sz="1800" dirty="0"/>
              <a:t>]</a:t>
            </a:r>
          </a:p>
          <a:p>
            <a:r>
              <a:rPr lang="en-US" sz="1800" dirty="0"/>
              <a:t>    public class </a:t>
            </a:r>
            <a:r>
              <a:rPr lang="en-US" sz="1800" dirty="0" err="1"/>
              <a:t>ShipMovements</a:t>
            </a:r>
            <a:endParaRPr lang="en-US" sz="1800" dirty="0"/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ActionScreen</a:t>
            </a:r>
            <a:r>
              <a:rPr lang="en-US" sz="1800" dirty="0"/>
              <a:t> </a:t>
            </a:r>
            <a:r>
              <a:rPr lang="en-US" sz="1800" dirty="0" err="1"/>
              <a:t>bckgnd</a:t>
            </a:r>
            <a:r>
              <a:rPr lang="en-US" sz="1800" dirty="0"/>
              <a:t> = new </a:t>
            </a:r>
            <a:r>
              <a:rPr lang="en-US" sz="1800" dirty="0" err="1"/>
              <a:t>ActionScreen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Player p = new Player();</a:t>
            </a:r>
          </a:p>
          <a:p>
            <a:endParaRPr lang="en-US" sz="1800" dirty="0"/>
          </a:p>
          <a:p>
            <a:r>
              <a:rPr lang="en-US" sz="1800" dirty="0"/>
              <a:t>       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ShipMovingRight_Test</a:t>
            </a:r>
            <a:r>
              <a:rPr lang="en-US" sz="1800" dirty="0"/>
              <a:t>() //left is just like this one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bckgnd.BackgroundOffset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bckgnd.BackgroundOffset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 Movement Test 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[</a:t>
            </a:r>
            <a:r>
              <a:rPr lang="en-US" sz="1800" dirty="0" err="1"/>
              <a:t>TestMethod</a:t>
            </a:r>
            <a:r>
              <a:rPr lang="en-US" sz="1800" dirty="0"/>
              <a:t>]</a:t>
            </a:r>
          </a:p>
          <a:p>
            <a:r>
              <a:rPr lang="en-US" sz="1800" dirty="0"/>
              <a:t>        public void </a:t>
            </a:r>
            <a:r>
              <a:rPr lang="en-US" sz="1800" dirty="0" err="1"/>
              <a:t>ShipMovingUp_Test</a:t>
            </a:r>
            <a:r>
              <a:rPr lang="en-US" sz="1800" dirty="0"/>
              <a:t>() // moving down test is just like it</a:t>
            </a:r>
          </a:p>
          <a:p>
            <a:r>
              <a:rPr lang="en-US" sz="1800" dirty="0"/>
              <a:t>       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= 0;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p.Y</a:t>
            </a:r>
            <a:r>
              <a:rPr lang="en-US" sz="1800" dirty="0"/>
              <a:t> += 1;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Assert.AreEqual</a:t>
            </a:r>
            <a:r>
              <a:rPr lang="en-US" sz="1800" dirty="0"/>
              <a:t>(1, </a:t>
            </a:r>
            <a:r>
              <a:rPr lang="en-US" sz="1800" dirty="0" err="1"/>
              <a:t>p.Y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1015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TestClass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public class </a:t>
            </a:r>
            <a:r>
              <a:rPr lang="en-US" sz="1800" dirty="0" err="1" smtClean="0"/>
              <a:t>InstructionsScreen_Test</a:t>
            </a:r>
            <a:endParaRPr lang="en-US" sz="1800" dirty="0" smtClean="0"/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TestInitialize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 game = new </a:t>
            </a:r>
            <a:r>
              <a:rPr lang="en-US" sz="1800" dirty="0" err="1" smtClean="0"/>
              <a:t>Starfighter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    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 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private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TestScreen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Assert.IsNotNull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Test Code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TestType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Assert.IsInstanceOfType</a:t>
            </a:r>
            <a:r>
              <a:rPr lang="en-US" sz="1800" dirty="0" smtClean="0"/>
              <a:t>(</a:t>
            </a:r>
            <a:r>
              <a:rPr lang="en-US" sz="1800" dirty="0" err="1" smtClean="0"/>
              <a:t>testInstructionsScreen</a:t>
            </a:r>
            <a:r>
              <a:rPr lang="en-US" sz="1800" dirty="0" smtClean="0"/>
              <a:t>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InstructionsScreen</a:t>
            </a:r>
            <a:r>
              <a:rPr lang="en-US" sz="1800" dirty="0" smtClean="0"/>
              <a:t>));</a:t>
            </a:r>
          </a:p>
          <a:p>
            <a:r>
              <a:rPr lang="en-US" sz="1800" dirty="0" smtClean="0"/>
              <a:t>        }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public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</a:t>
            </a:r>
            <a:r>
              <a:rPr lang="en-US" sz="1800" dirty="0" err="1" smtClean="0"/>
              <a:t>TestContext</a:t>
            </a:r>
            <a:r>
              <a:rPr lang="en-US" sz="1800" dirty="0" smtClean="0"/>
              <a:t>     {</a:t>
            </a:r>
          </a:p>
          <a:p>
            <a:r>
              <a:rPr lang="en-US" sz="1800" dirty="0" smtClean="0"/>
              <a:t>            get</a:t>
            </a:r>
          </a:p>
          <a:p>
            <a:r>
              <a:rPr lang="en-US" sz="1800" dirty="0" smtClean="0"/>
              <a:t>            {                return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;            }</a:t>
            </a:r>
          </a:p>
          <a:p>
            <a:r>
              <a:rPr lang="en-US" sz="1800" dirty="0" smtClean="0"/>
              <a:t>            set</a:t>
            </a:r>
          </a:p>
          <a:p>
            <a:r>
              <a:rPr lang="en-US" sz="1800" dirty="0" smtClean="0"/>
              <a:t>            {                </a:t>
            </a:r>
            <a:r>
              <a:rPr lang="en-US" sz="1800" dirty="0" err="1" smtClean="0"/>
              <a:t>testContextInstance</a:t>
            </a:r>
            <a:r>
              <a:rPr lang="en-US" sz="1800" dirty="0" smtClean="0"/>
              <a:t> = value;            }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158</TotalTime>
  <Words>639</Words>
  <Application>Microsoft Office PowerPoint</Application>
  <PresentationFormat>On-screen Show (4:3)</PresentationFormat>
  <Paragraphs>160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Project Starfighter 1.1</vt:lpstr>
      <vt:lpstr>User Stories for 1.1 Part 1</vt:lpstr>
      <vt:lpstr>Music Test Code</vt:lpstr>
      <vt:lpstr>Slide 4</vt:lpstr>
      <vt:lpstr>Slide 5</vt:lpstr>
      <vt:lpstr>Ship Movement Test Code</vt:lpstr>
      <vt:lpstr>Ship Movement Test Code (cont)</vt:lpstr>
      <vt:lpstr>Instructions Test Code</vt:lpstr>
      <vt:lpstr>Instructions Test Code (cont)</vt:lpstr>
      <vt:lpstr>Laser Test Code</vt:lpstr>
      <vt:lpstr>Slide 11</vt:lpstr>
      <vt:lpstr>Slide 12</vt:lpstr>
      <vt:lpstr>Slide 13</vt:lpstr>
      <vt:lpstr>Demo</vt:lpstr>
      <vt:lpstr>Status of the Game</vt:lpstr>
      <vt:lpstr>Plans for version 1.2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Ben Gooding</cp:lastModifiedBy>
  <cp:revision>19</cp:revision>
  <dcterms:created xsi:type="dcterms:W3CDTF">2012-02-13T21:39:54Z</dcterms:created>
  <dcterms:modified xsi:type="dcterms:W3CDTF">2012-03-06T17:48:31Z</dcterms:modified>
</cp:coreProperties>
</file>