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Mon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Mono-boldItalic.fntdata"/><Relationship Id="rId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ono-regular.fntdata"/><Relationship Id="rId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057400"/>
            <a:ext cx="906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How We Tricked Rocks Into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Thinking, With Lightning</a:t>
            </a:r>
            <a:endParaRPr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Exploring Artificial Intelligence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and Neural Networks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Antonio Caceres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Monday, January 14th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Otto Library, 3:15PM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775" y="0"/>
            <a:ext cx="5044000" cy="22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