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sldIdLst>
    <p:sldId id="812" r:id="rId2"/>
    <p:sldId id="849" r:id="rId3"/>
    <p:sldId id="850" r:id="rId4"/>
    <p:sldId id="851" r:id="rId5"/>
    <p:sldId id="852" r:id="rId6"/>
    <p:sldId id="853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66CC"/>
    <a:srgbClr val="D60093"/>
    <a:srgbClr val="FFFFCC"/>
    <a:srgbClr val="008000"/>
    <a:srgbClr val="00FF00"/>
    <a:srgbClr val="66FF99"/>
    <a:srgbClr val="0066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80159" autoAdjust="0"/>
  </p:normalViewPr>
  <p:slideViewPr>
    <p:cSldViewPr>
      <p:cViewPr varScale="1">
        <p:scale>
          <a:sx n="38" d="100"/>
          <a:sy n="38" d="100"/>
        </p:scale>
        <p:origin x="-151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http://www.kdd.org/kdd2016/topics/view/recommender-systems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Wrap up</a:t>
            </a:r>
            <a:endParaRPr lang="zh-CN" alt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12-1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66540854"/>
      </p:ext>
    </p:extLst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Goals and Take-</a:t>
            </a:r>
            <a:r>
              <a:rPr lang="en-US" altLang="zh-CN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Aways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Broad Overview of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Recommendation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Techniques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– Focused around Algorithms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Non-Personalized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Summary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stats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Association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Content-based method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Knowledge-based method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User-User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Collaborative Filtering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Item-Item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Collaborative Filtering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Dimensionality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Reduction (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SVD, PMF, PLSI)</a:t>
            </a:r>
            <a:endParaRPr lang="zh-CN" altLang="en-US" b="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67548236"/>
      </p:ext>
    </p:extLst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Goals and Take-</a:t>
            </a:r>
            <a:r>
              <a:rPr lang="en-US" altLang="zh-CN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Aways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4764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Understanding of Recommender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Systems Evaluation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and Metrics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metrics for different goals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to measure in a meaningful way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Limitation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of metrics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Broader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Interaction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and Design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Emerging models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8167541"/>
      </p:ext>
    </p:extLst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Goals and Take-</a:t>
            </a:r>
            <a:r>
              <a:rPr lang="en-US" altLang="zh-CN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Aways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4764"/>
            <a:ext cx="8686800" cy="4525963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 few parting thoughts …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Recommender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solutions require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thoughtful design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… there is no generic solution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are ratings? What are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recommendations? What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is the system goal? All context-dependent.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is essential to building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quality recommender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for tuning; evaluation against overall goals.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Nearly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all recommender systems depend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on some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simplifying assumptions …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77008076"/>
      </p:ext>
    </p:extLst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Report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Teaching assistants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15904</TotalTime>
  <Words>155</Words>
  <Application>Microsoft Office PowerPoint</Application>
  <PresentationFormat>全屏显示(4:3)</PresentationFormat>
  <Paragraphs>40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Recommender Systems</vt:lpstr>
      <vt:lpstr>Wrap up</vt:lpstr>
      <vt:lpstr>Goals and Take-Aways</vt:lpstr>
      <vt:lpstr>Goals and Take-Aways</vt:lpstr>
      <vt:lpstr>Goals and Take-Aways</vt:lpstr>
      <vt:lpstr>Course Report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842</cp:revision>
  <dcterms:created xsi:type="dcterms:W3CDTF">2004-06-26T11:25:06Z</dcterms:created>
  <dcterms:modified xsi:type="dcterms:W3CDTF">2016-10-18T04:46:26Z</dcterms:modified>
</cp:coreProperties>
</file>