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812" r:id="rId2"/>
    <p:sldId id="876" r:id="rId3"/>
    <p:sldId id="846" r:id="rId4"/>
    <p:sldId id="847" r:id="rId5"/>
    <p:sldId id="848" r:id="rId6"/>
    <p:sldId id="849" r:id="rId7"/>
    <p:sldId id="872" r:id="rId8"/>
    <p:sldId id="873" r:id="rId9"/>
    <p:sldId id="874" r:id="rId10"/>
    <p:sldId id="875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7103" autoAdjust="0"/>
  </p:normalViewPr>
  <p:slideViewPr>
    <p:cSldViewPr>
      <p:cViewPr varScale="1">
        <p:scale>
          <a:sx n="42" d="100"/>
          <a:sy n="42" d="100"/>
        </p:scale>
        <p:origin x="-143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0647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TV, phone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Conversational Recommendation Systems in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Natural Language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5345"/>
            <a:ext cx="8229600" cy="4525963"/>
          </a:xfrm>
        </p:spPr>
        <p:txBody>
          <a:bodyPr/>
          <a:lstStyle/>
          <a:p>
            <a:r>
              <a:rPr lang="en-US" dirty="0" smtClean="0"/>
              <a:t>Task-oriented </a:t>
            </a:r>
            <a:r>
              <a:rPr lang="en-US" dirty="0" err="1" smtClean="0"/>
              <a:t>chatbot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how to build it based on the conversation data from call center </a:t>
            </a:r>
          </a:p>
          <a:p>
            <a:r>
              <a:rPr lang="en-US" dirty="0" smtClean="0"/>
              <a:t>Demo from Semantic Machines</a:t>
            </a:r>
          </a:p>
        </p:txBody>
      </p:sp>
      <p:pic>
        <p:nvPicPr>
          <p:cNvPr id="2050" name="Picture 2" descr="_Foxm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3176972"/>
            <a:ext cx="7408095" cy="34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Show for Assignment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Knowledge-based recommendation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4-1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0601142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Basic I/O Relationship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do we need knowledge-based recommendation?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Products with low number of available ratings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span plays an important role</a:t>
            </a:r>
          </a:p>
          <a:p>
            <a:pPr lvl="1"/>
            <a:r>
              <a:rPr lang="en-US" dirty="0" smtClean="0"/>
              <a:t>five-year-old ratings for computers</a:t>
            </a:r>
          </a:p>
          <a:p>
            <a:pPr lvl="1"/>
            <a:r>
              <a:rPr lang="en-US" dirty="0" smtClean="0"/>
              <a:t>user lifestyle or family situation changes</a:t>
            </a:r>
          </a:p>
          <a:p>
            <a:r>
              <a:rPr lang="en-US" dirty="0" smtClean="0"/>
              <a:t>Customers want to define their requirements explicitly </a:t>
            </a:r>
          </a:p>
          <a:p>
            <a:pPr lvl="1"/>
            <a:r>
              <a:rPr lang="en-US" dirty="0" smtClean="0"/>
              <a:t>"the color of the car should be black"</a:t>
            </a:r>
          </a:p>
          <a:p>
            <a:pPr lvl="1"/>
            <a:endParaRPr lang="en-US" dirty="0" smtClean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85402"/>
            <a:ext cx="2232248" cy="13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180862"/>
            <a:ext cx="2088232" cy="139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Knowledge Base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Structured knowledge base for items</a:t>
            </a:r>
          </a:p>
          <a:p>
            <a:pPr lvl="1"/>
            <a:r>
              <a:rPr lang="en-US" dirty="0" smtClean="0"/>
              <a:t>Camera database</a:t>
            </a:r>
          </a:p>
          <a:p>
            <a:pPr lvl="1"/>
            <a:r>
              <a:rPr lang="en-US" dirty="0" smtClean="0"/>
              <a:t>Real estate database</a:t>
            </a:r>
          </a:p>
          <a:p>
            <a:pPr lvl="1"/>
            <a:r>
              <a:rPr lang="en-US" dirty="0" smtClean="0"/>
              <a:t>Car database</a:t>
            </a:r>
          </a:p>
          <a:p>
            <a:pPr lvl="1"/>
            <a:r>
              <a:rPr lang="en-US" dirty="0" smtClean="0"/>
              <a:t>Database for Private Equity</a:t>
            </a:r>
          </a:p>
          <a:p>
            <a:pPr lvl="1"/>
            <a:r>
              <a:rPr lang="en-US" dirty="0" smtClean="0"/>
              <a:t>Hotel database</a:t>
            </a:r>
          </a:p>
          <a:p>
            <a:pPr lvl="1"/>
            <a:r>
              <a:rPr lang="en-US" dirty="0" smtClean="0"/>
              <a:t>Ticket database: air, train, show</a:t>
            </a:r>
          </a:p>
          <a:p>
            <a:r>
              <a:rPr lang="en-US" dirty="0" smtClean="0"/>
              <a:t>Different attributes over items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764"/>
            <a:ext cx="8229600" cy="4525963"/>
          </a:xfrm>
        </p:spPr>
        <p:txBody>
          <a:bodyPr/>
          <a:lstStyle/>
          <a:p>
            <a:r>
              <a:rPr lang="en-US" dirty="0" smtClean="0"/>
              <a:t>Explicit requirements on the attributes of items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Conversational recommendation process</a:t>
            </a:r>
          </a:p>
          <a:p>
            <a:pPr lvl="1"/>
            <a:r>
              <a:rPr lang="en-US" dirty="0" smtClean="0"/>
              <a:t>Users specify the requirements </a:t>
            </a:r>
          </a:p>
          <a:p>
            <a:pPr lvl="1"/>
            <a:r>
              <a:rPr lang="en-US" dirty="0" smtClean="0"/>
              <a:t>Systems try to identify solutions </a:t>
            </a:r>
          </a:p>
          <a:p>
            <a:pPr lvl="1"/>
            <a:r>
              <a:rPr lang="en-US" dirty="0" smtClean="0"/>
              <a:t>If no solution can be found</a:t>
            </a:r>
          </a:p>
          <a:p>
            <a:pPr lvl="2"/>
            <a:r>
              <a:rPr lang="en-US" dirty="0" smtClean="0"/>
              <a:t>users change requirements</a:t>
            </a:r>
          </a:p>
          <a:p>
            <a:pPr lvl="2"/>
            <a:r>
              <a:rPr lang="en-US" dirty="0" smtClean="0"/>
              <a:t>Or return some default items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Items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dirty="0" smtClean="0"/>
              <a:t>Constraint-based</a:t>
            </a:r>
          </a:p>
          <a:p>
            <a:pPr lvl="1"/>
            <a:r>
              <a:rPr lang="en-US" dirty="0" smtClean="0"/>
              <a:t>Based on explicitly defined set of recommendation rules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Hard or soft constraints</a:t>
            </a:r>
          </a:p>
          <a:p>
            <a:r>
              <a:rPr lang="en-US" dirty="0" smtClean="0"/>
              <a:t>Case-based</a:t>
            </a:r>
          </a:p>
          <a:p>
            <a:pPr lvl="1"/>
            <a:r>
              <a:rPr lang="en-US" dirty="0" smtClean="0"/>
              <a:t>Based on different types of </a:t>
            </a:r>
            <a:r>
              <a:rPr lang="en-US" dirty="0" smtClean="0">
                <a:solidFill>
                  <a:srgbClr val="FF0000"/>
                </a:solidFill>
              </a:rPr>
              <a:t>similarity measures</a:t>
            </a:r>
          </a:p>
          <a:p>
            <a:pPr lvl="1"/>
            <a:r>
              <a:rPr lang="en-US" dirty="0" smtClean="0"/>
              <a:t>Retrieve items that are similar to specified requirements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 Items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dirty="0" smtClean="0"/>
              <a:t>Default items</a:t>
            </a:r>
          </a:p>
          <a:p>
            <a:r>
              <a:rPr lang="en-US" dirty="0" smtClean="0"/>
              <a:t>Item ranking</a:t>
            </a:r>
          </a:p>
          <a:p>
            <a:r>
              <a:rPr lang="en-US" dirty="0" smtClean="0"/>
              <a:t>Soften the requirements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16792</TotalTime>
  <Words>206</Words>
  <Application>Microsoft Office PowerPoint</Application>
  <PresentationFormat>全屏显示(4:3)</PresentationFormat>
  <Paragraphs>62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Recommender Systems</vt:lpstr>
      <vt:lpstr>Show for Assignment</vt:lpstr>
      <vt:lpstr>Knowledge-based recommendation</vt:lpstr>
      <vt:lpstr>Basic I/O Relationship</vt:lpstr>
      <vt:lpstr>Why do we need knowledge-based recommendation?</vt:lpstr>
      <vt:lpstr>Knowledge Base</vt:lpstr>
      <vt:lpstr>User Requirements</vt:lpstr>
      <vt:lpstr>Output Items</vt:lpstr>
      <vt:lpstr>Output Items</vt:lpstr>
      <vt:lpstr>Conversational Recommendation Systems in Natural Language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843</cp:revision>
  <dcterms:created xsi:type="dcterms:W3CDTF">2004-06-26T11:25:06Z</dcterms:created>
  <dcterms:modified xsi:type="dcterms:W3CDTF">2016-09-26T06:43:22Z</dcterms:modified>
</cp:coreProperties>
</file>